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0" r:id="rId4"/>
    <p:sldId id="262" r:id="rId5"/>
    <p:sldId id="266" r:id="rId6"/>
    <p:sldId id="263" r:id="rId7"/>
    <p:sldId id="272" r:id="rId8"/>
    <p:sldId id="273" r:id="rId9"/>
    <p:sldId id="281" r:id="rId10"/>
    <p:sldId id="288" r:id="rId11"/>
    <p:sldId id="285" r:id="rId12"/>
    <p:sldId id="278" r:id="rId13"/>
    <p:sldId id="283" r:id="rId14"/>
    <p:sldId id="284" r:id="rId15"/>
    <p:sldId id="289" r:id="rId16"/>
    <p:sldId id="286" r:id="rId17"/>
    <p:sldId id="264" r:id="rId18"/>
    <p:sldId id="28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77D7"/>
    <a:srgbClr val="DAC2EC"/>
    <a:srgbClr val="AE79D5"/>
    <a:srgbClr val="C077D7"/>
    <a:srgbClr val="A43BC5"/>
    <a:srgbClr val="3FCDFF"/>
    <a:srgbClr val="9F683F"/>
    <a:srgbClr val="FF8989"/>
    <a:srgbClr val="FF0066"/>
    <a:srgbClr val="F3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2" autoAdjust="0"/>
    <p:restoredTop sz="92353" autoAdjust="0"/>
  </p:normalViewPr>
  <p:slideViewPr>
    <p:cSldViewPr snapToGrid="0">
      <p:cViewPr varScale="1">
        <p:scale>
          <a:sx n="95" d="100"/>
          <a:sy n="95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03551-AA98-45E4-8310-ADB70FAAC3EE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1462B-8766-4DD6-A259-6347C6A28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8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1462B-8766-4DD6-A259-6347C6A288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58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1462B-8766-4DD6-A259-6347C6A2884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0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1462B-8766-4DD6-A259-6347C6A288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807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1462B-8766-4DD6-A259-6347C6A288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08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1462B-8766-4DD6-A259-6347C6A2884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1462B-8766-4DD6-A259-6347C6A2884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6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40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78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5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6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2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6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6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9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53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5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377D-A100-41E2-AB11-47B09EB1EDC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269FF-9731-4840-ABFF-239F01D5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6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.png"/><Relationship Id="rId3" Type="http://schemas.microsoft.com/office/2007/relationships/media" Target="../media/media15.mp3"/><Relationship Id="rId7" Type="http://schemas.openxmlformats.org/officeDocument/2006/relationships/image" Target="../media/image11.tiff"/><Relationship Id="rId12" Type="http://schemas.openxmlformats.org/officeDocument/2006/relationships/image" Target="../media/image17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eg"/><Relationship Id="rId4" Type="http://schemas.openxmlformats.org/officeDocument/2006/relationships/audio" Target="../media/media15.mp3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7.mp3"/><Relationship Id="rId7" Type="http://schemas.openxmlformats.org/officeDocument/2006/relationships/image" Target="../media/image18.jp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tiff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1.jp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1.jpg"/><Relationship Id="rId5" Type="http://schemas.openxmlformats.org/officeDocument/2006/relationships/image" Target="../media/image24.jpeg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5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2162"/>
            <a:ext cx="12192000" cy="8210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91047"/>
            <a:ext cx="12192000" cy="2225653"/>
          </a:xfrm>
          <a:solidFill>
            <a:schemeClr val="bg1">
              <a:alpha val="69000"/>
            </a:schemeClr>
          </a:solidFill>
        </p:spPr>
        <p:txBody>
          <a:bodyPr anchor="ctr">
            <a:norm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ГРАДОСТРОИТЕЛЬНЫЙ ПРОЕКТ ДЕТАЛЬНОГО ПЛАНИРОВАНИЯ СО СХЕМОЙ ПЛАНИРОВОЧНОЙ ОРГАНИЗАЦИИ ТЕРРИТОРИИ НАЦИОНАЛЬНОГО АЭРОПОРТА «МИНСК» И ПРИЛЕГАЮЩИХ ТЕРРИТОРИЙ К ПЕРВОЙ ВЗЛЕТНО-ПОСАДОЧНОЙ ПОЛОСЕ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(ВНЕСЕНИЕ ИЗМЕНЕНИЙ)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7000"/>
            <a:ext cx="12192000" cy="67552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НАУЧНО-ПРОЕКНОЕ РЕСПУБЛИКАНСКОЕ УНИТАРНОЕ ПРЕДПРИЯТИЕ</a:t>
            </a:r>
          </a:p>
          <a:p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БЕЛНИИПГРАДОСТРОИТЕЛЬСТВА</a:t>
            </a:r>
          </a:p>
        </p:txBody>
      </p:sp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6075" y="5380038"/>
            <a:ext cx="609600" cy="6096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3275" y="1082675"/>
            <a:ext cx="609600" cy="609600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3475" y="316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99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7C8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1" t="10544" r="72" b="1848"/>
          <a:stretch/>
        </p:blipFill>
        <p:spPr>
          <a:xfrm rot="18713055">
            <a:off x="-366565" y="-1964770"/>
            <a:ext cx="11220471" cy="11746879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1340603" y="865970"/>
            <a:ext cx="9018911" cy="5678618"/>
          </a:xfrm>
          <a:custGeom>
            <a:avLst/>
            <a:gdLst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3878580 w 9913620"/>
              <a:gd name="connsiteY27" fmla="*/ 5768340 h 5783580"/>
              <a:gd name="connsiteX28" fmla="*/ 2895600 w 9913620"/>
              <a:gd name="connsiteY28" fmla="*/ 5768340 h 5783580"/>
              <a:gd name="connsiteX29" fmla="*/ 2750820 w 9913620"/>
              <a:gd name="connsiteY29" fmla="*/ 5760720 h 5783580"/>
              <a:gd name="connsiteX30" fmla="*/ 754380 w 9913620"/>
              <a:gd name="connsiteY30" fmla="*/ 5783580 h 5783580"/>
              <a:gd name="connsiteX31" fmla="*/ 365760 w 9913620"/>
              <a:gd name="connsiteY31" fmla="*/ 5646420 h 5783580"/>
              <a:gd name="connsiteX32" fmla="*/ 335280 w 9913620"/>
              <a:gd name="connsiteY32" fmla="*/ 5585460 h 5783580"/>
              <a:gd name="connsiteX33" fmla="*/ 213360 w 9913620"/>
              <a:gd name="connsiteY33" fmla="*/ 5577840 h 5783580"/>
              <a:gd name="connsiteX34" fmla="*/ 182880 w 9913620"/>
              <a:gd name="connsiteY34" fmla="*/ 4389120 h 5783580"/>
              <a:gd name="connsiteX35" fmla="*/ 7620 w 9913620"/>
              <a:gd name="connsiteY35" fmla="*/ 4236720 h 5783580"/>
              <a:gd name="connsiteX36" fmla="*/ 0 w 9913620"/>
              <a:gd name="connsiteY36" fmla="*/ 4130040 h 5783580"/>
              <a:gd name="connsiteX37" fmla="*/ 22860 w 9913620"/>
              <a:gd name="connsiteY37" fmla="*/ 4122420 h 5783580"/>
              <a:gd name="connsiteX38" fmla="*/ 182880 w 9913620"/>
              <a:gd name="connsiteY38" fmla="*/ 3947160 h 5783580"/>
              <a:gd name="connsiteX39" fmla="*/ 137160 w 9913620"/>
              <a:gd name="connsiteY39" fmla="*/ 2583180 h 5783580"/>
              <a:gd name="connsiteX40" fmla="*/ 152400 w 9913620"/>
              <a:gd name="connsiteY40" fmla="*/ 822960 h 5783580"/>
              <a:gd name="connsiteX41" fmla="*/ 220980 w 9913620"/>
              <a:gd name="connsiteY41" fmla="*/ 441960 h 5783580"/>
              <a:gd name="connsiteX42" fmla="*/ 220980 w 9913620"/>
              <a:gd name="connsiteY42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3878580 w 9913620"/>
              <a:gd name="connsiteY28" fmla="*/ 5768340 h 5783580"/>
              <a:gd name="connsiteX29" fmla="*/ 2895600 w 9913620"/>
              <a:gd name="connsiteY29" fmla="*/ 5768340 h 5783580"/>
              <a:gd name="connsiteX30" fmla="*/ 2750820 w 9913620"/>
              <a:gd name="connsiteY30" fmla="*/ 5760720 h 5783580"/>
              <a:gd name="connsiteX31" fmla="*/ 754380 w 9913620"/>
              <a:gd name="connsiteY31" fmla="*/ 5783580 h 5783580"/>
              <a:gd name="connsiteX32" fmla="*/ 365760 w 9913620"/>
              <a:gd name="connsiteY32" fmla="*/ 5646420 h 5783580"/>
              <a:gd name="connsiteX33" fmla="*/ 335280 w 9913620"/>
              <a:gd name="connsiteY33" fmla="*/ 5585460 h 5783580"/>
              <a:gd name="connsiteX34" fmla="*/ 213360 w 9913620"/>
              <a:gd name="connsiteY34" fmla="*/ 5577840 h 5783580"/>
              <a:gd name="connsiteX35" fmla="*/ 182880 w 9913620"/>
              <a:gd name="connsiteY35" fmla="*/ 4389120 h 5783580"/>
              <a:gd name="connsiteX36" fmla="*/ 7620 w 9913620"/>
              <a:gd name="connsiteY36" fmla="*/ 4236720 h 5783580"/>
              <a:gd name="connsiteX37" fmla="*/ 0 w 9913620"/>
              <a:gd name="connsiteY37" fmla="*/ 4130040 h 5783580"/>
              <a:gd name="connsiteX38" fmla="*/ 22860 w 9913620"/>
              <a:gd name="connsiteY38" fmla="*/ 4122420 h 5783580"/>
              <a:gd name="connsiteX39" fmla="*/ 182880 w 9913620"/>
              <a:gd name="connsiteY39" fmla="*/ 3947160 h 5783580"/>
              <a:gd name="connsiteX40" fmla="*/ 137160 w 9913620"/>
              <a:gd name="connsiteY40" fmla="*/ 2583180 h 5783580"/>
              <a:gd name="connsiteX41" fmla="*/ 152400 w 9913620"/>
              <a:gd name="connsiteY41" fmla="*/ 822960 h 5783580"/>
              <a:gd name="connsiteX42" fmla="*/ 220980 w 9913620"/>
              <a:gd name="connsiteY42" fmla="*/ 441960 h 5783580"/>
              <a:gd name="connsiteX43" fmla="*/ 220980 w 9913620"/>
              <a:gd name="connsiteY43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4701540 w 9913620"/>
              <a:gd name="connsiteY28" fmla="*/ 5737860 h 5783580"/>
              <a:gd name="connsiteX29" fmla="*/ 3878580 w 9913620"/>
              <a:gd name="connsiteY29" fmla="*/ 5768340 h 5783580"/>
              <a:gd name="connsiteX30" fmla="*/ 2895600 w 9913620"/>
              <a:gd name="connsiteY30" fmla="*/ 5768340 h 5783580"/>
              <a:gd name="connsiteX31" fmla="*/ 2750820 w 9913620"/>
              <a:gd name="connsiteY31" fmla="*/ 5760720 h 5783580"/>
              <a:gd name="connsiteX32" fmla="*/ 754380 w 9913620"/>
              <a:gd name="connsiteY32" fmla="*/ 5783580 h 5783580"/>
              <a:gd name="connsiteX33" fmla="*/ 365760 w 9913620"/>
              <a:gd name="connsiteY33" fmla="*/ 5646420 h 5783580"/>
              <a:gd name="connsiteX34" fmla="*/ 335280 w 9913620"/>
              <a:gd name="connsiteY34" fmla="*/ 5585460 h 5783580"/>
              <a:gd name="connsiteX35" fmla="*/ 213360 w 9913620"/>
              <a:gd name="connsiteY35" fmla="*/ 5577840 h 5783580"/>
              <a:gd name="connsiteX36" fmla="*/ 182880 w 9913620"/>
              <a:gd name="connsiteY36" fmla="*/ 4389120 h 5783580"/>
              <a:gd name="connsiteX37" fmla="*/ 7620 w 9913620"/>
              <a:gd name="connsiteY37" fmla="*/ 4236720 h 5783580"/>
              <a:gd name="connsiteX38" fmla="*/ 0 w 9913620"/>
              <a:gd name="connsiteY38" fmla="*/ 4130040 h 5783580"/>
              <a:gd name="connsiteX39" fmla="*/ 22860 w 9913620"/>
              <a:gd name="connsiteY39" fmla="*/ 4122420 h 5783580"/>
              <a:gd name="connsiteX40" fmla="*/ 182880 w 9913620"/>
              <a:gd name="connsiteY40" fmla="*/ 3947160 h 5783580"/>
              <a:gd name="connsiteX41" fmla="*/ 137160 w 9913620"/>
              <a:gd name="connsiteY41" fmla="*/ 2583180 h 5783580"/>
              <a:gd name="connsiteX42" fmla="*/ 152400 w 9913620"/>
              <a:gd name="connsiteY42" fmla="*/ 822960 h 5783580"/>
              <a:gd name="connsiteX43" fmla="*/ 220980 w 9913620"/>
              <a:gd name="connsiteY43" fmla="*/ 441960 h 5783580"/>
              <a:gd name="connsiteX44" fmla="*/ 220980 w 9913620"/>
              <a:gd name="connsiteY44" fmla="*/ 373380 h 5783580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708585 w 9913620"/>
              <a:gd name="connsiteY28" fmla="*/ 5966748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13053 w 9913620"/>
              <a:gd name="connsiteY28" fmla="*/ 597825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76313 w 9913620"/>
              <a:gd name="connsiteY28" fmla="*/ 5972499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2064 w 9913620"/>
              <a:gd name="connsiteY28" fmla="*/ 5955247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82064 w 9913620"/>
              <a:gd name="connsiteY29" fmla="*/ 5955246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76313 w 9913620"/>
              <a:gd name="connsiteY29" fmla="*/ 6162280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323936 w 9913620"/>
              <a:gd name="connsiteY26" fmla="*/ 5748212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902789 w 9913620"/>
              <a:gd name="connsiteY34" fmla="*/ 5759714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28925 w 9913620"/>
              <a:gd name="connsiteY34" fmla="*/ 57556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35275 w 9913620"/>
              <a:gd name="connsiteY35" fmla="*/ 5771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93979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3003550 w 9913620"/>
              <a:gd name="connsiteY35" fmla="*/ 59493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898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51150 w 9913620"/>
              <a:gd name="connsiteY34" fmla="*/ 58604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746375 w 9913620"/>
              <a:gd name="connsiteY34" fmla="*/ 57492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5600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2425 w 9913620"/>
              <a:gd name="connsiteY34" fmla="*/ 57873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479675 w 9913620"/>
              <a:gd name="connsiteY34" fmla="*/ 59239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0175 w 9913620"/>
              <a:gd name="connsiteY34" fmla="*/ 5892165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81300 w 9913620"/>
              <a:gd name="connsiteY34" fmla="*/ 582231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568575 w 9913620"/>
              <a:gd name="connsiteY36" fmla="*/ 57397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49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71775 w 9913620"/>
              <a:gd name="connsiteY36" fmla="*/ 56508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03262 w 9913620"/>
              <a:gd name="connsiteY34" fmla="*/ 5837316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0425 w 9913620"/>
              <a:gd name="connsiteY36" fmla="*/ 577064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87815 w 9913620"/>
              <a:gd name="connsiteY29" fmla="*/ 5972500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878580 w 9913620"/>
              <a:gd name="connsiteY32" fmla="*/ 576834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87815 w 9913620"/>
              <a:gd name="connsiteY29" fmla="*/ 5972500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87815 w 9913620"/>
              <a:gd name="connsiteY29" fmla="*/ 5972500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33391 w 9913620"/>
              <a:gd name="connsiteY27" fmla="*/ 58173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33391 w 9913620"/>
              <a:gd name="connsiteY27" fmla="*/ 58173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109376 w 9913620"/>
              <a:gd name="connsiteY40" fmla="*/ 5493902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33391 w 9913620"/>
              <a:gd name="connsiteY27" fmla="*/ 58173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109376 w 9913620"/>
              <a:gd name="connsiteY40" fmla="*/ 5493902 h 6234435"/>
              <a:gd name="connsiteX41" fmla="*/ 97784 w 9913620"/>
              <a:gd name="connsiteY41" fmla="*/ 4314863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85669 w 9999289"/>
              <a:gd name="connsiteY43" fmla="*/ 4130040 h 6234435"/>
              <a:gd name="connsiteX44" fmla="*/ 108529 w 9999289"/>
              <a:gd name="connsiteY44" fmla="*/ 4122420 h 6234435"/>
              <a:gd name="connsiteX45" fmla="*/ 268549 w 9999289"/>
              <a:gd name="connsiteY45" fmla="*/ 3947160 h 6234435"/>
              <a:gd name="connsiteX46" fmla="*/ 222829 w 9999289"/>
              <a:gd name="connsiteY46" fmla="*/ 2583180 h 6234435"/>
              <a:gd name="connsiteX47" fmla="*/ 238069 w 9999289"/>
              <a:gd name="connsiteY47" fmla="*/ 822960 h 6234435"/>
              <a:gd name="connsiteX48" fmla="*/ 306649 w 9999289"/>
              <a:gd name="connsiteY48" fmla="*/ 441960 h 6234435"/>
              <a:gd name="connsiteX49" fmla="*/ 306649 w 9999289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85669 w 9999289"/>
              <a:gd name="connsiteY43" fmla="*/ 4130040 h 6234435"/>
              <a:gd name="connsiteX44" fmla="*/ 16148 w 9999289"/>
              <a:gd name="connsiteY44" fmla="*/ 4048610 h 6234435"/>
              <a:gd name="connsiteX45" fmla="*/ 268549 w 9999289"/>
              <a:gd name="connsiteY45" fmla="*/ 3947160 h 6234435"/>
              <a:gd name="connsiteX46" fmla="*/ 222829 w 9999289"/>
              <a:gd name="connsiteY46" fmla="*/ 2583180 h 6234435"/>
              <a:gd name="connsiteX47" fmla="*/ 238069 w 9999289"/>
              <a:gd name="connsiteY47" fmla="*/ 822960 h 6234435"/>
              <a:gd name="connsiteX48" fmla="*/ 306649 w 9999289"/>
              <a:gd name="connsiteY48" fmla="*/ 441960 h 6234435"/>
              <a:gd name="connsiteX49" fmla="*/ 306649 w 9999289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85669 w 9999289"/>
              <a:gd name="connsiteY43" fmla="*/ 4130040 h 6234435"/>
              <a:gd name="connsiteX44" fmla="*/ 16148 w 9999289"/>
              <a:gd name="connsiteY44" fmla="*/ 4048610 h 6234435"/>
              <a:gd name="connsiteX45" fmla="*/ 197116 w 9999289"/>
              <a:gd name="connsiteY45" fmla="*/ 3857608 h 6234435"/>
              <a:gd name="connsiteX46" fmla="*/ 222829 w 9999289"/>
              <a:gd name="connsiteY46" fmla="*/ 2583180 h 6234435"/>
              <a:gd name="connsiteX47" fmla="*/ 238069 w 9999289"/>
              <a:gd name="connsiteY47" fmla="*/ 822960 h 6234435"/>
              <a:gd name="connsiteX48" fmla="*/ 306649 w 9999289"/>
              <a:gd name="connsiteY48" fmla="*/ 441960 h 6234435"/>
              <a:gd name="connsiteX49" fmla="*/ 306649 w 9999289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16148 w 9999289"/>
              <a:gd name="connsiteY43" fmla="*/ 4048610 h 6234435"/>
              <a:gd name="connsiteX44" fmla="*/ 197116 w 9999289"/>
              <a:gd name="connsiteY44" fmla="*/ 3857608 h 6234435"/>
              <a:gd name="connsiteX45" fmla="*/ 222829 w 9999289"/>
              <a:gd name="connsiteY45" fmla="*/ 2583180 h 6234435"/>
              <a:gd name="connsiteX46" fmla="*/ 238069 w 9999289"/>
              <a:gd name="connsiteY46" fmla="*/ 822960 h 6234435"/>
              <a:gd name="connsiteX47" fmla="*/ 306649 w 9999289"/>
              <a:gd name="connsiteY47" fmla="*/ 441960 h 6234435"/>
              <a:gd name="connsiteX48" fmla="*/ 306649 w 9999289"/>
              <a:gd name="connsiteY48" fmla="*/ 373380 h 6234435"/>
              <a:gd name="connsiteX0" fmla="*/ 290501 w 9983141"/>
              <a:gd name="connsiteY0" fmla="*/ 373380 h 6234435"/>
              <a:gd name="connsiteX1" fmla="*/ 1067741 w 9983141"/>
              <a:gd name="connsiteY1" fmla="*/ 182880 h 6234435"/>
              <a:gd name="connsiteX2" fmla="*/ 1524941 w 9983141"/>
              <a:gd name="connsiteY2" fmla="*/ 106680 h 6234435"/>
              <a:gd name="connsiteX3" fmla="*/ 2264081 w 9983141"/>
              <a:gd name="connsiteY3" fmla="*/ 60960 h 6234435"/>
              <a:gd name="connsiteX4" fmla="*/ 2294561 w 9983141"/>
              <a:gd name="connsiteY4" fmla="*/ 99060 h 6234435"/>
              <a:gd name="connsiteX5" fmla="*/ 2393621 w 9983141"/>
              <a:gd name="connsiteY5" fmla="*/ 60960 h 6234435"/>
              <a:gd name="connsiteX6" fmla="*/ 5296841 w 9983141"/>
              <a:gd name="connsiteY6" fmla="*/ 38100 h 6234435"/>
              <a:gd name="connsiteX7" fmla="*/ 7384721 w 9983141"/>
              <a:gd name="connsiteY7" fmla="*/ 0 h 6234435"/>
              <a:gd name="connsiteX8" fmla="*/ 7506641 w 9983141"/>
              <a:gd name="connsiteY8" fmla="*/ 15240 h 6234435"/>
              <a:gd name="connsiteX9" fmla="*/ 8085761 w 9983141"/>
              <a:gd name="connsiteY9" fmla="*/ 22860 h 6234435"/>
              <a:gd name="connsiteX10" fmla="*/ 8169581 w 9983141"/>
              <a:gd name="connsiteY10" fmla="*/ 0 h 6234435"/>
              <a:gd name="connsiteX11" fmla="*/ 8984921 w 9983141"/>
              <a:gd name="connsiteY11" fmla="*/ 0 h 6234435"/>
              <a:gd name="connsiteX12" fmla="*/ 9114461 w 9983141"/>
              <a:gd name="connsiteY12" fmla="*/ 30480 h 6234435"/>
              <a:gd name="connsiteX13" fmla="*/ 9266861 w 9983141"/>
              <a:gd name="connsiteY13" fmla="*/ 99060 h 6234435"/>
              <a:gd name="connsiteX14" fmla="*/ 9442121 w 9983141"/>
              <a:gd name="connsiteY14" fmla="*/ 205740 h 6234435"/>
              <a:gd name="connsiteX15" fmla="*/ 9594521 w 9983141"/>
              <a:gd name="connsiteY15" fmla="*/ 388620 h 6234435"/>
              <a:gd name="connsiteX16" fmla="*/ 9693581 w 9983141"/>
              <a:gd name="connsiteY16" fmla="*/ 601980 h 6234435"/>
              <a:gd name="connsiteX17" fmla="*/ 9739301 w 9983141"/>
              <a:gd name="connsiteY17" fmla="*/ 1264920 h 6234435"/>
              <a:gd name="connsiteX18" fmla="*/ 9823121 w 9983141"/>
              <a:gd name="connsiteY18" fmla="*/ 2186940 h 6234435"/>
              <a:gd name="connsiteX19" fmla="*/ 9876461 w 9983141"/>
              <a:gd name="connsiteY19" fmla="*/ 2750820 h 6234435"/>
              <a:gd name="connsiteX20" fmla="*/ 9983141 w 9983141"/>
              <a:gd name="connsiteY20" fmla="*/ 5745480 h 6234435"/>
              <a:gd name="connsiteX21" fmla="*/ 7636181 w 9983141"/>
              <a:gd name="connsiteY21" fmla="*/ 5722620 h 6234435"/>
              <a:gd name="connsiteX22" fmla="*/ 7506641 w 9983141"/>
              <a:gd name="connsiteY22" fmla="*/ 5768340 h 6234435"/>
              <a:gd name="connsiteX23" fmla="*/ 7308521 w 9983141"/>
              <a:gd name="connsiteY23" fmla="*/ 5775960 h 6234435"/>
              <a:gd name="connsiteX24" fmla="*/ 7293281 w 9983141"/>
              <a:gd name="connsiteY24" fmla="*/ 5730240 h 6234435"/>
              <a:gd name="connsiteX25" fmla="*/ 5380661 w 9983141"/>
              <a:gd name="connsiteY25" fmla="*/ 5760720 h 6234435"/>
              <a:gd name="connsiteX26" fmla="*/ 5192174 w 9983141"/>
              <a:gd name="connsiteY26" fmla="*/ 5857480 h 6234435"/>
              <a:gd name="connsiteX27" fmla="*/ 4802912 w 9983141"/>
              <a:gd name="connsiteY27" fmla="*/ 5817360 h 6234435"/>
              <a:gd name="connsiteX28" fmla="*/ 4788314 w 9983141"/>
              <a:gd name="connsiteY28" fmla="*/ 5969623 h 6234435"/>
              <a:gd name="connsiteX29" fmla="*/ 4635034 w 9983141"/>
              <a:gd name="connsiteY29" fmla="*/ 5966642 h 6234435"/>
              <a:gd name="connsiteX30" fmla="*/ 4645834 w 9983141"/>
              <a:gd name="connsiteY30" fmla="*/ 6162280 h 6234435"/>
              <a:gd name="connsiteX31" fmla="*/ 3863158 w 9983141"/>
              <a:gd name="connsiteY31" fmla="*/ 6234435 h 6234435"/>
              <a:gd name="connsiteX32" fmla="*/ 3860251 w 9983141"/>
              <a:gd name="connsiteY32" fmla="*/ 5766510 h 6234435"/>
              <a:gd name="connsiteX33" fmla="*/ 2976904 w 9983141"/>
              <a:gd name="connsiteY33" fmla="*/ 5780208 h 6234435"/>
              <a:gd name="connsiteX34" fmla="*/ 2983734 w 9983141"/>
              <a:gd name="connsiteY34" fmla="*/ 5840054 h 6234435"/>
              <a:gd name="connsiteX35" fmla="*/ 2831771 w 9983141"/>
              <a:gd name="connsiteY35" fmla="*/ 5844540 h 6234435"/>
              <a:gd name="connsiteX36" fmla="*/ 2819946 w 9983141"/>
              <a:gd name="connsiteY36" fmla="*/ 5770640 h 6234435"/>
              <a:gd name="connsiteX37" fmla="*/ 823901 w 9983141"/>
              <a:gd name="connsiteY37" fmla="*/ 5783580 h 6234435"/>
              <a:gd name="connsiteX38" fmla="*/ 435281 w 9983141"/>
              <a:gd name="connsiteY38" fmla="*/ 5646420 h 6234435"/>
              <a:gd name="connsiteX39" fmla="*/ 404801 w 9983141"/>
              <a:gd name="connsiteY39" fmla="*/ 5585460 h 6234435"/>
              <a:gd name="connsiteX40" fmla="*/ 178897 w 9983141"/>
              <a:gd name="connsiteY40" fmla="*/ 5493902 h 6234435"/>
              <a:gd name="connsiteX41" fmla="*/ 167305 w 9983141"/>
              <a:gd name="connsiteY41" fmla="*/ 4314863 h 6234435"/>
              <a:gd name="connsiteX42" fmla="*/ 147501 w 9983141"/>
              <a:gd name="connsiteY42" fmla="*/ 4134844 h 6234435"/>
              <a:gd name="connsiteX43" fmla="*/ 0 w 9983141"/>
              <a:gd name="connsiteY43" fmla="*/ 4048610 h 6234435"/>
              <a:gd name="connsiteX44" fmla="*/ 180968 w 9983141"/>
              <a:gd name="connsiteY44" fmla="*/ 3857608 h 6234435"/>
              <a:gd name="connsiteX45" fmla="*/ 206681 w 9983141"/>
              <a:gd name="connsiteY45" fmla="*/ 2583180 h 6234435"/>
              <a:gd name="connsiteX46" fmla="*/ 221921 w 9983141"/>
              <a:gd name="connsiteY46" fmla="*/ 822960 h 6234435"/>
              <a:gd name="connsiteX47" fmla="*/ 290501 w 9983141"/>
              <a:gd name="connsiteY47" fmla="*/ 441960 h 6234435"/>
              <a:gd name="connsiteX48" fmla="*/ 290501 w 9983141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79132 w 9994968"/>
              <a:gd name="connsiteY41" fmla="*/ 4314863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218508 w 9994968"/>
              <a:gd name="connsiteY45" fmla="*/ 2583180 h 6234435"/>
              <a:gd name="connsiteX46" fmla="*/ 233748 w 9994968"/>
              <a:gd name="connsiteY46" fmla="*/ 822960 h 6234435"/>
              <a:gd name="connsiteX47" fmla="*/ 302328 w 9994968"/>
              <a:gd name="connsiteY47" fmla="*/ 441960 h 6234435"/>
              <a:gd name="connsiteX48" fmla="*/ 302328 w 9994968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218508 w 9994968"/>
              <a:gd name="connsiteY45" fmla="*/ 2583180 h 6234435"/>
              <a:gd name="connsiteX46" fmla="*/ 233748 w 9994968"/>
              <a:gd name="connsiteY46" fmla="*/ 822960 h 6234435"/>
              <a:gd name="connsiteX47" fmla="*/ 302328 w 9994968"/>
              <a:gd name="connsiteY47" fmla="*/ 441960 h 6234435"/>
              <a:gd name="connsiteX48" fmla="*/ 302328 w 9994968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233748 w 9994968"/>
              <a:gd name="connsiteY46" fmla="*/ 822960 h 6234435"/>
              <a:gd name="connsiteX47" fmla="*/ 302328 w 9994968"/>
              <a:gd name="connsiteY47" fmla="*/ 441960 h 6234435"/>
              <a:gd name="connsiteX48" fmla="*/ 302328 w 9994968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233748 w 9994968"/>
              <a:gd name="connsiteY46" fmla="*/ 822960 h 6234435"/>
              <a:gd name="connsiteX47" fmla="*/ 276611 w 9994968"/>
              <a:gd name="connsiteY47" fmla="*/ 439926 h 6234435"/>
              <a:gd name="connsiteX48" fmla="*/ 302328 w 9994968"/>
              <a:gd name="connsiteY48" fmla="*/ 373380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233748 w 9994968"/>
              <a:gd name="connsiteY46" fmla="*/ 822960 h 6234435"/>
              <a:gd name="connsiteX47" fmla="*/ 276611 w 9994968"/>
              <a:gd name="connsiteY47" fmla="*/ 439926 h 6234435"/>
              <a:gd name="connsiteX48" fmla="*/ 277763 w 9994968"/>
              <a:gd name="connsiteY48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6611 w 9994968"/>
              <a:gd name="connsiteY47" fmla="*/ 439926 h 6234435"/>
              <a:gd name="connsiteX48" fmla="*/ 277763 w 9994968"/>
              <a:gd name="connsiteY48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6611 w 9994968"/>
              <a:gd name="connsiteY47" fmla="*/ 439926 h 6234435"/>
              <a:gd name="connsiteX48" fmla="*/ 277763 w 9994968"/>
              <a:gd name="connsiteY48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7763 w 9994968"/>
              <a:gd name="connsiteY47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7922 w 9994968"/>
              <a:gd name="connsiteY2" fmla="*/ 66866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7763 w 9994968"/>
              <a:gd name="connsiteY47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7763 w 9994968"/>
              <a:gd name="connsiteY47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75908 w 9994968"/>
              <a:gd name="connsiteY3" fmla="*/ 60960 h 6234435"/>
              <a:gd name="connsiteX4" fmla="*/ 2405448 w 9994968"/>
              <a:gd name="connsiteY4" fmla="*/ 60960 h 6234435"/>
              <a:gd name="connsiteX5" fmla="*/ 5308668 w 9994968"/>
              <a:gd name="connsiteY5" fmla="*/ 38100 h 6234435"/>
              <a:gd name="connsiteX6" fmla="*/ 7396548 w 9994968"/>
              <a:gd name="connsiteY6" fmla="*/ 0 h 6234435"/>
              <a:gd name="connsiteX7" fmla="*/ 7518468 w 9994968"/>
              <a:gd name="connsiteY7" fmla="*/ 15240 h 6234435"/>
              <a:gd name="connsiteX8" fmla="*/ 8097588 w 9994968"/>
              <a:gd name="connsiteY8" fmla="*/ 22860 h 6234435"/>
              <a:gd name="connsiteX9" fmla="*/ 8181408 w 9994968"/>
              <a:gd name="connsiteY9" fmla="*/ 0 h 6234435"/>
              <a:gd name="connsiteX10" fmla="*/ 8996748 w 9994968"/>
              <a:gd name="connsiteY10" fmla="*/ 0 h 6234435"/>
              <a:gd name="connsiteX11" fmla="*/ 9126288 w 9994968"/>
              <a:gd name="connsiteY11" fmla="*/ 30480 h 6234435"/>
              <a:gd name="connsiteX12" fmla="*/ 9278688 w 9994968"/>
              <a:gd name="connsiteY12" fmla="*/ 99060 h 6234435"/>
              <a:gd name="connsiteX13" fmla="*/ 9453948 w 9994968"/>
              <a:gd name="connsiteY13" fmla="*/ 205740 h 6234435"/>
              <a:gd name="connsiteX14" fmla="*/ 9606348 w 9994968"/>
              <a:gd name="connsiteY14" fmla="*/ 388620 h 6234435"/>
              <a:gd name="connsiteX15" fmla="*/ 9705408 w 9994968"/>
              <a:gd name="connsiteY15" fmla="*/ 601980 h 6234435"/>
              <a:gd name="connsiteX16" fmla="*/ 9751128 w 9994968"/>
              <a:gd name="connsiteY16" fmla="*/ 1264920 h 6234435"/>
              <a:gd name="connsiteX17" fmla="*/ 9834948 w 9994968"/>
              <a:gd name="connsiteY17" fmla="*/ 2186940 h 6234435"/>
              <a:gd name="connsiteX18" fmla="*/ 9888288 w 9994968"/>
              <a:gd name="connsiteY18" fmla="*/ 2750820 h 6234435"/>
              <a:gd name="connsiteX19" fmla="*/ 9994968 w 9994968"/>
              <a:gd name="connsiteY19" fmla="*/ 5745480 h 6234435"/>
              <a:gd name="connsiteX20" fmla="*/ 7648008 w 9994968"/>
              <a:gd name="connsiteY20" fmla="*/ 5722620 h 6234435"/>
              <a:gd name="connsiteX21" fmla="*/ 7518468 w 9994968"/>
              <a:gd name="connsiteY21" fmla="*/ 5768340 h 6234435"/>
              <a:gd name="connsiteX22" fmla="*/ 7320348 w 9994968"/>
              <a:gd name="connsiteY22" fmla="*/ 5775960 h 6234435"/>
              <a:gd name="connsiteX23" fmla="*/ 7305108 w 9994968"/>
              <a:gd name="connsiteY23" fmla="*/ 5730240 h 6234435"/>
              <a:gd name="connsiteX24" fmla="*/ 5392488 w 9994968"/>
              <a:gd name="connsiteY24" fmla="*/ 5760720 h 6234435"/>
              <a:gd name="connsiteX25" fmla="*/ 5204001 w 9994968"/>
              <a:gd name="connsiteY25" fmla="*/ 5857480 h 6234435"/>
              <a:gd name="connsiteX26" fmla="*/ 4814739 w 9994968"/>
              <a:gd name="connsiteY26" fmla="*/ 5817360 h 6234435"/>
              <a:gd name="connsiteX27" fmla="*/ 4800141 w 9994968"/>
              <a:gd name="connsiteY27" fmla="*/ 5969623 h 6234435"/>
              <a:gd name="connsiteX28" fmla="*/ 4646861 w 9994968"/>
              <a:gd name="connsiteY28" fmla="*/ 5966642 h 6234435"/>
              <a:gd name="connsiteX29" fmla="*/ 4657661 w 9994968"/>
              <a:gd name="connsiteY29" fmla="*/ 6162280 h 6234435"/>
              <a:gd name="connsiteX30" fmla="*/ 3874985 w 9994968"/>
              <a:gd name="connsiteY30" fmla="*/ 6234435 h 6234435"/>
              <a:gd name="connsiteX31" fmla="*/ 3872078 w 9994968"/>
              <a:gd name="connsiteY31" fmla="*/ 5766510 h 6234435"/>
              <a:gd name="connsiteX32" fmla="*/ 2988731 w 9994968"/>
              <a:gd name="connsiteY32" fmla="*/ 5780208 h 6234435"/>
              <a:gd name="connsiteX33" fmla="*/ 2995561 w 9994968"/>
              <a:gd name="connsiteY33" fmla="*/ 5840054 h 6234435"/>
              <a:gd name="connsiteX34" fmla="*/ 2843598 w 9994968"/>
              <a:gd name="connsiteY34" fmla="*/ 5844540 h 6234435"/>
              <a:gd name="connsiteX35" fmla="*/ 2831773 w 9994968"/>
              <a:gd name="connsiteY35" fmla="*/ 5770640 h 6234435"/>
              <a:gd name="connsiteX36" fmla="*/ 835728 w 9994968"/>
              <a:gd name="connsiteY36" fmla="*/ 5783580 h 6234435"/>
              <a:gd name="connsiteX37" fmla="*/ 447108 w 9994968"/>
              <a:gd name="connsiteY37" fmla="*/ 5646420 h 6234435"/>
              <a:gd name="connsiteX38" fmla="*/ 416628 w 9994968"/>
              <a:gd name="connsiteY38" fmla="*/ 5585460 h 6234435"/>
              <a:gd name="connsiteX39" fmla="*/ 190724 w 9994968"/>
              <a:gd name="connsiteY39" fmla="*/ 5493902 h 6234435"/>
              <a:gd name="connsiteX40" fmla="*/ 198019 w 9994968"/>
              <a:gd name="connsiteY40" fmla="*/ 4324541 h 6234435"/>
              <a:gd name="connsiteX41" fmla="*/ 0 w 9994968"/>
              <a:gd name="connsiteY41" fmla="*/ 4159087 h 6234435"/>
              <a:gd name="connsiteX42" fmla="*/ 11827 w 9994968"/>
              <a:gd name="connsiteY42" fmla="*/ 4048610 h 6234435"/>
              <a:gd name="connsiteX43" fmla="*/ 192795 w 9994968"/>
              <a:gd name="connsiteY43" fmla="*/ 3857608 h 6234435"/>
              <a:gd name="connsiteX44" fmla="*/ 179372 w 9994968"/>
              <a:gd name="connsiteY44" fmla="*/ 2542225 h 6234435"/>
              <a:gd name="connsiteX45" fmla="*/ 185028 w 9994968"/>
              <a:gd name="connsiteY45" fmla="*/ 862085 h 6234435"/>
              <a:gd name="connsiteX46" fmla="*/ 277763 w 9994968"/>
              <a:gd name="connsiteY46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405448 w 9994968"/>
              <a:gd name="connsiteY3" fmla="*/ 60960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374385 w 9994968"/>
              <a:gd name="connsiteY3" fmla="*/ 380823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7761 h 6240663"/>
              <a:gd name="connsiteX1" fmla="*/ 1036116 w 9994968"/>
              <a:gd name="connsiteY1" fmla="*/ 137581 h 6240663"/>
              <a:gd name="connsiteX2" fmla="*/ 1537922 w 9994968"/>
              <a:gd name="connsiteY2" fmla="*/ 73094 h 6240663"/>
              <a:gd name="connsiteX3" fmla="*/ 2616913 w 9994968"/>
              <a:gd name="connsiteY3" fmla="*/ -1 h 6240663"/>
              <a:gd name="connsiteX4" fmla="*/ 5308668 w 9994968"/>
              <a:gd name="connsiteY4" fmla="*/ 44328 h 6240663"/>
              <a:gd name="connsiteX5" fmla="*/ 7396548 w 9994968"/>
              <a:gd name="connsiteY5" fmla="*/ 6228 h 6240663"/>
              <a:gd name="connsiteX6" fmla="*/ 7518468 w 9994968"/>
              <a:gd name="connsiteY6" fmla="*/ 21468 h 6240663"/>
              <a:gd name="connsiteX7" fmla="*/ 8097588 w 9994968"/>
              <a:gd name="connsiteY7" fmla="*/ 29088 h 6240663"/>
              <a:gd name="connsiteX8" fmla="*/ 8181408 w 9994968"/>
              <a:gd name="connsiteY8" fmla="*/ 6228 h 6240663"/>
              <a:gd name="connsiteX9" fmla="*/ 8996748 w 9994968"/>
              <a:gd name="connsiteY9" fmla="*/ 6228 h 6240663"/>
              <a:gd name="connsiteX10" fmla="*/ 9126288 w 9994968"/>
              <a:gd name="connsiteY10" fmla="*/ 36708 h 6240663"/>
              <a:gd name="connsiteX11" fmla="*/ 9278688 w 9994968"/>
              <a:gd name="connsiteY11" fmla="*/ 105288 h 6240663"/>
              <a:gd name="connsiteX12" fmla="*/ 9453948 w 9994968"/>
              <a:gd name="connsiteY12" fmla="*/ 211968 h 6240663"/>
              <a:gd name="connsiteX13" fmla="*/ 9606348 w 9994968"/>
              <a:gd name="connsiteY13" fmla="*/ 394848 h 6240663"/>
              <a:gd name="connsiteX14" fmla="*/ 9705408 w 9994968"/>
              <a:gd name="connsiteY14" fmla="*/ 608208 h 6240663"/>
              <a:gd name="connsiteX15" fmla="*/ 9751128 w 9994968"/>
              <a:gd name="connsiteY15" fmla="*/ 1271148 h 6240663"/>
              <a:gd name="connsiteX16" fmla="*/ 9834948 w 9994968"/>
              <a:gd name="connsiteY16" fmla="*/ 2193168 h 6240663"/>
              <a:gd name="connsiteX17" fmla="*/ 9888288 w 9994968"/>
              <a:gd name="connsiteY17" fmla="*/ 2757048 h 6240663"/>
              <a:gd name="connsiteX18" fmla="*/ 9994968 w 9994968"/>
              <a:gd name="connsiteY18" fmla="*/ 5751708 h 6240663"/>
              <a:gd name="connsiteX19" fmla="*/ 7648008 w 9994968"/>
              <a:gd name="connsiteY19" fmla="*/ 5728848 h 6240663"/>
              <a:gd name="connsiteX20" fmla="*/ 7518468 w 9994968"/>
              <a:gd name="connsiteY20" fmla="*/ 5774568 h 6240663"/>
              <a:gd name="connsiteX21" fmla="*/ 7320348 w 9994968"/>
              <a:gd name="connsiteY21" fmla="*/ 5782188 h 6240663"/>
              <a:gd name="connsiteX22" fmla="*/ 7305108 w 9994968"/>
              <a:gd name="connsiteY22" fmla="*/ 5736468 h 6240663"/>
              <a:gd name="connsiteX23" fmla="*/ 5392488 w 9994968"/>
              <a:gd name="connsiteY23" fmla="*/ 5766948 h 6240663"/>
              <a:gd name="connsiteX24" fmla="*/ 5204001 w 9994968"/>
              <a:gd name="connsiteY24" fmla="*/ 5863708 h 6240663"/>
              <a:gd name="connsiteX25" fmla="*/ 4814739 w 9994968"/>
              <a:gd name="connsiteY25" fmla="*/ 5823588 h 6240663"/>
              <a:gd name="connsiteX26" fmla="*/ 4800141 w 9994968"/>
              <a:gd name="connsiteY26" fmla="*/ 5975851 h 6240663"/>
              <a:gd name="connsiteX27" fmla="*/ 4646861 w 9994968"/>
              <a:gd name="connsiteY27" fmla="*/ 5972870 h 6240663"/>
              <a:gd name="connsiteX28" fmla="*/ 4657661 w 9994968"/>
              <a:gd name="connsiteY28" fmla="*/ 6168508 h 6240663"/>
              <a:gd name="connsiteX29" fmla="*/ 3874985 w 9994968"/>
              <a:gd name="connsiteY29" fmla="*/ 6240663 h 6240663"/>
              <a:gd name="connsiteX30" fmla="*/ 3872078 w 9994968"/>
              <a:gd name="connsiteY30" fmla="*/ 5772738 h 6240663"/>
              <a:gd name="connsiteX31" fmla="*/ 2988731 w 9994968"/>
              <a:gd name="connsiteY31" fmla="*/ 5786436 h 6240663"/>
              <a:gd name="connsiteX32" fmla="*/ 2995561 w 9994968"/>
              <a:gd name="connsiteY32" fmla="*/ 5846282 h 6240663"/>
              <a:gd name="connsiteX33" fmla="*/ 2843598 w 9994968"/>
              <a:gd name="connsiteY33" fmla="*/ 5850768 h 6240663"/>
              <a:gd name="connsiteX34" fmla="*/ 2831773 w 9994968"/>
              <a:gd name="connsiteY34" fmla="*/ 5776868 h 6240663"/>
              <a:gd name="connsiteX35" fmla="*/ 835728 w 9994968"/>
              <a:gd name="connsiteY35" fmla="*/ 5789808 h 6240663"/>
              <a:gd name="connsiteX36" fmla="*/ 447108 w 9994968"/>
              <a:gd name="connsiteY36" fmla="*/ 5652648 h 6240663"/>
              <a:gd name="connsiteX37" fmla="*/ 416628 w 9994968"/>
              <a:gd name="connsiteY37" fmla="*/ 5591688 h 6240663"/>
              <a:gd name="connsiteX38" fmla="*/ 190724 w 9994968"/>
              <a:gd name="connsiteY38" fmla="*/ 5500130 h 6240663"/>
              <a:gd name="connsiteX39" fmla="*/ 198019 w 9994968"/>
              <a:gd name="connsiteY39" fmla="*/ 4330769 h 6240663"/>
              <a:gd name="connsiteX40" fmla="*/ 0 w 9994968"/>
              <a:gd name="connsiteY40" fmla="*/ 4165315 h 6240663"/>
              <a:gd name="connsiteX41" fmla="*/ 11827 w 9994968"/>
              <a:gd name="connsiteY41" fmla="*/ 4054838 h 6240663"/>
              <a:gd name="connsiteX42" fmla="*/ 192795 w 9994968"/>
              <a:gd name="connsiteY42" fmla="*/ 3863836 h 6240663"/>
              <a:gd name="connsiteX43" fmla="*/ 179372 w 9994968"/>
              <a:gd name="connsiteY43" fmla="*/ 2548453 h 6240663"/>
              <a:gd name="connsiteX44" fmla="*/ 185028 w 9994968"/>
              <a:gd name="connsiteY44" fmla="*/ 868313 h 6240663"/>
              <a:gd name="connsiteX45" fmla="*/ 277763 w 9994968"/>
              <a:gd name="connsiteY45" fmla="*/ 337761 h 6240663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02626 w 9994968"/>
              <a:gd name="connsiteY3" fmla="*/ 149297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41591 w 9994968"/>
              <a:gd name="connsiteY3" fmla="*/ 13218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41591 w 9994968"/>
              <a:gd name="connsiteY3" fmla="*/ 13218 h 6234435"/>
              <a:gd name="connsiteX4" fmla="*/ 2527961 w 9994968"/>
              <a:gd name="connsiteY4" fmla="*/ 11250 h 6234435"/>
              <a:gd name="connsiteX5" fmla="*/ 5308668 w 9994968"/>
              <a:gd name="connsiteY5" fmla="*/ 38100 h 6234435"/>
              <a:gd name="connsiteX6" fmla="*/ 7396548 w 9994968"/>
              <a:gd name="connsiteY6" fmla="*/ 0 h 6234435"/>
              <a:gd name="connsiteX7" fmla="*/ 7518468 w 9994968"/>
              <a:gd name="connsiteY7" fmla="*/ 15240 h 6234435"/>
              <a:gd name="connsiteX8" fmla="*/ 8097588 w 9994968"/>
              <a:gd name="connsiteY8" fmla="*/ 22860 h 6234435"/>
              <a:gd name="connsiteX9" fmla="*/ 8181408 w 9994968"/>
              <a:gd name="connsiteY9" fmla="*/ 0 h 6234435"/>
              <a:gd name="connsiteX10" fmla="*/ 8996748 w 9994968"/>
              <a:gd name="connsiteY10" fmla="*/ 0 h 6234435"/>
              <a:gd name="connsiteX11" fmla="*/ 9126288 w 9994968"/>
              <a:gd name="connsiteY11" fmla="*/ 30480 h 6234435"/>
              <a:gd name="connsiteX12" fmla="*/ 9278688 w 9994968"/>
              <a:gd name="connsiteY12" fmla="*/ 99060 h 6234435"/>
              <a:gd name="connsiteX13" fmla="*/ 9453948 w 9994968"/>
              <a:gd name="connsiteY13" fmla="*/ 205740 h 6234435"/>
              <a:gd name="connsiteX14" fmla="*/ 9606348 w 9994968"/>
              <a:gd name="connsiteY14" fmla="*/ 388620 h 6234435"/>
              <a:gd name="connsiteX15" fmla="*/ 9705408 w 9994968"/>
              <a:gd name="connsiteY15" fmla="*/ 601980 h 6234435"/>
              <a:gd name="connsiteX16" fmla="*/ 9751128 w 9994968"/>
              <a:gd name="connsiteY16" fmla="*/ 1264920 h 6234435"/>
              <a:gd name="connsiteX17" fmla="*/ 9834948 w 9994968"/>
              <a:gd name="connsiteY17" fmla="*/ 2186940 h 6234435"/>
              <a:gd name="connsiteX18" fmla="*/ 9888288 w 9994968"/>
              <a:gd name="connsiteY18" fmla="*/ 2750820 h 6234435"/>
              <a:gd name="connsiteX19" fmla="*/ 9994968 w 9994968"/>
              <a:gd name="connsiteY19" fmla="*/ 5745480 h 6234435"/>
              <a:gd name="connsiteX20" fmla="*/ 7648008 w 9994968"/>
              <a:gd name="connsiteY20" fmla="*/ 5722620 h 6234435"/>
              <a:gd name="connsiteX21" fmla="*/ 7518468 w 9994968"/>
              <a:gd name="connsiteY21" fmla="*/ 5768340 h 6234435"/>
              <a:gd name="connsiteX22" fmla="*/ 7320348 w 9994968"/>
              <a:gd name="connsiteY22" fmla="*/ 5775960 h 6234435"/>
              <a:gd name="connsiteX23" fmla="*/ 7305108 w 9994968"/>
              <a:gd name="connsiteY23" fmla="*/ 5730240 h 6234435"/>
              <a:gd name="connsiteX24" fmla="*/ 5392488 w 9994968"/>
              <a:gd name="connsiteY24" fmla="*/ 5760720 h 6234435"/>
              <a:gd name="connsiteX25" fmla="*/ 5204001 w 9994968"/>
              <a:gd name="connsiteY25" fmla="*/ 5857480 h 6234435"/>
              <a:gd name="connsiteX26" fmla="*/ 4814739 w 9994968"/>
              <a:gd name="connsiteY26" fmla="*/ 5817360 h 6234435"/>
              <a:gd name="connsiteX27" fmla="*/ 4800141 w 9994968"/>
              <a:gd name="connsiteY27" fmla="*/ 5969623 h 6234435"/>
              <a:gd name="connsiteX28" fmla="*/ 4646861 w 9994968"/>
              <a:gd name="connsiteY28" fmla="*/ 5966642 h 6234435"/>
              <a:gd name="connsiteX29" fmla="*/ 4657661 w 9994968"/>
              <a:gd name="connsiteY29" fmla="*/ 6162280 h 6234435"/>
              <a:gd name="connsiteX30" fmla="*/ 3874985 w 9994968"/>
              <a:gd name="connsiteY30" fmla="*/ 6234435 h 6234435"/>
              <a:gd name="connsiteX31" fmla="*/ 3872078 w 9994968"/>
              <a:gd name="connsiteY31" fmla="*/ 5766510 h 6234435"/>
              <a:gd name="connsiteX32" fmla="*/ 2988731 w 9994968"/>
              <a:gd name="connsiteY32" fmla="*/ 5780208 h 6234435"/>
              <a:gd name="connsiteX33" fmla="*/ 2995561 w 9994968"/>
              <a:gd name="connsiteY33" fmla="*/ 5840054 h 6234435"/>
              <a:gd name="connsiteX34" fmla="*/ 2843598 w 9994968"/>
              <a:gd name="connsiteY34" fmla="*/ 5844540 h 6234435"/>
              <a:gd name="connsiteX35" fmla="*/ 2831773 w 9994968"/>
              <a:gd name="connsiteY35" fmla="*/ 5770640 h 6234435"/>
              <a:gd name="connsiteX36" fmla="*/ 835728 w 9994968"/>
              <a:gd name="connsiteY36" fmla="*/ 5783580 h 6234435"/>
              <a:gd name="connsiteX37" fmla="*/ 447108 w 9994968"/>
              <a:gd name="connsiteY37" fmla="*/ 5646420 h 6234435"/>
              <a:gd name="connsiteX38" fmla="*/ 416628 w 9994968"/>
              <a:gd name="connsiteY38" fmla="*/ 5585460 h 6234435"/>
              <a:gd name="connsiteX39" fmla="*/ 190724 w 9994968"/>
              <a:gd name="connsiteY39" fmla="*/ 5493902 h 6234435"/>
              <a:gd name="connsiteX40" fmla="*/ 198019 w 9994968"/>
              <a:gd name="connsiteY40" fmla="*/ 4324541 h 6234435"/>
              <a:gd name="connsiteX41" fmla="*/ 0 w 9994968"/>
              <a:gd name="connsiteY41" fmla="*/ 4159087 h 6234435"/>
              <a:gd name="connsiteX42" fmla="*/ 11827 w 9994968"/>
              <a:gd name="connsiteY42" fmla="*/ 4048610 h 6234435"/>
              <a:gd name="connsiteX43" fmla="*/ 192795 w 9994968"/>
              <a:gd name="connsiteY43" fmla="*/ 3857608 h 6234435"/>
              <a:gd name="connsiteX44" fmla="*/ 179372 w 9994968"/>
              <a:gd name="connsiteY44" fmla="*/ 2542225 h 6234435"/>
              <a:gd name="connsiteX45" fmla="*/ 185028 w 9994968"/>
              <a:gd name="connsiteY45" fmla="*/ 862085 h 6234435"/>
              <a:gd name="connsiteX46" fmla="*/ 277763 w 9994968"/>
              <a:gd name="connsiteY46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41591 w 9994968"/>
              <a:gd name="connsiteY3" fmla="*/ 13218 h 6234435"/>
              <a:gd name="connsiteX4" fmla="*/ 2237529 w 9994968"/>
              <a:gd name="connsiteY4" fmla="*/ 43547 h 6234435"/>
              <a:gd name="connsiteX5" fmla="*/ 5308668 w 9994968"/>
              <a:gd name="connsiteY5" fmla="*/ 38100 h 6234435"/>
              <a:gd name="connsiteX6" fmla="*/ 7396548 w 9994968"/>
              <a:gd name="connsiteY6" fmla="*/ 0 h 6234435"/>
              <a:gd name="connsiteX7" fmla="*/ 7518468 w 9994968"/>
              <a:gd name="connsiteY7" fmla="*/ 15240 h 6234435"/>
              <a:gd name="connsiteX8" fmla="*/ 8097588 w 9994968"/>
              <a:gd name="connsiteY8" fmla="*/ 22860 h 6234435"/>
              <a:gd name="connsiteX9" fmla="*/ 8181408 w 9994968"/>
              <a:gd name="connsiteY9" fmla="*/ 0 h 6234435"/>
              <a:gd name="connsiteX10" fmla="*/ 8996748 w 9994968"/>
              <a:gd name="connsiteY10" fmla="*/ 0 h 6234435"/>
              <a:gd name="connsiteX11" fmla="*/ 9126288 w 9994968"/>
              <a:gd name="connsiteY11" fmla="*/ 30480 h 6234435"/>
              <a:gd name="connsiteX12" fmla="*/ 9278688 w 9994968"/>
              <a:gd name="connsiteY12" fmla="*/ 99060 h 6234435"/>
              <a:gd name="connsiteX13" fmla="*/ 9453948 w 9994968"/>
              <a:gd name="connsiteY13" fmla="*/ 205740 h 6234435"/>
              <a:gd name="connsiteX14" fmla="*/ 9606348 w 9994968"/>
              <a:gd name="connsiteY14" fmla="*/ 388620 h 6234435"/>
              <a:gd name="connsiteX15" fmla="*/ 9705408 w 9994968"/>
              <a:gd name="connsiteY15" fmla="*/ 601980 h 6234435"/>
              <a:gd name="connsiteX16" fmla="*/ 9751128 w 9994968"/>
              <a:gd name="connsiteY16" fmla="*/ 1264920 h 6234435"/>
              <a:gd name="connsiteX17" fmla="*/ 9834948 w 9994968"/>
              <a:gd name="connsiteY17" fmla="*/ 2186940 h 6234435"/>
              <a:gd name="connsiteX18" fmla="*/ 9888288 w 9994968"/>
              <a:gd name="connsiteY18" fmla="*/ 2750820 h 6234435"/>
              <a:gd name="connsiteX19" fmla="*/ 9994968 w 9994968"/>
              <a:gd name="connsiteY19" fmla="*/ 5745480 h 6234435"/>
              <a:gd name="connsiteX20" fmla="*/ 7648008 w 9994968"/>
              <a:gd name="connsiteY20" fmla="*/ 5722620 h 6234435"/>
              <a:gd name="connsiteX21" fmla="*/ 7518468 w 9994968"/>
              <a:gd name="connsiteY21" fmla="*/ 5768340 h 6234435"/>
              <a:gd name="connsiteX22" fmla="*/ 7320348 w 9994968"/>
              <a:gd name="connsiteY22" fmla="*/ 5775960 h 6234435"/>
              <a:gd name="connsiteX23" fmla="*/ 7305108 w 9994968"/>
              <a:gd name="connsiteY23" fmla="*/ 5730240 h 6234435"/>
              <a:gd name="connsiteX24" fmla="*/ 5392488 w 9994968"/>
              <a:gd name="connsiteY24" fmla="*/ 5760720 h 6234435"/>
              <a:gd name="connsiteX25" fmla="*/ 5204001 w 9994968"/>
              <a:gd name="connsiteY25" fmla="*/ 5857480 h 6234435"/>
              <a:gd name="connsiteX26" fmla="*/ 4814739 w 9994968"/>
              <a:gd name="connsiteY26" fmla="*/ 5817360 h 6234435"/>
              <a:gd name="connsiteX27" fmla="*/ 4800141 w 9994968"/>
              <a:gd name="connsiteY27" fmla="*/ 5969623 h 6234435"/>
              <a:gd name="connsiteX28" fmla="*/ 4646861 w 9994968"/>
              <a:gd name="connsiteY28" fmla="*/ 5966642 h 6234435"/>
              <a:gd name="connsiteX29" fmla="*/ 4657661 w 9994968"/>
              <a:gd name="connsiteY29" fmla="*/ 6162280 h 6234435"/>
              <a:gd name="connsiteX30" fmla="*/ 3874985 w 9994968"/>
              <a:gd name="connsiteY30" fmla="*/ 6234435 h 6234435"/>
              <a:gd name="connsiteX31" fmla="*/ 3872078 w 9994968"/>
              <a:gd name="connsiteY31" fmla="*/ 5766510 h 6234435"/>
              <a:gd name="connsiteX32" fmla="*/ 2988731 w 9994968"/>
              <a:gd name="connsiteY32" fmla="*/ 5780208 h 6234435"/>
              <a:gd name="connsiteX33" fmla="*/ 2995561 w 9994968"/>
              <a:gd name="connsiteY33" fmla="*/ 5840054 h 6234435"/>
              <a:gd name="connsiteX34" fmla="*/ 2843598 w 9994968"/>
              <a:gd name="connsiteY34" fmla="*/ 5844540 h 6234435"/>
              <a:gd name="connsiteX35" fmla="*/ 2831773 w 9994968"/>
              <a:gd name="connsiteY35" fmla="*/ 5770640 h 6234435"/>
              <a:gd name="connsiteX36" fmla="*/ 835728 w 9994968"/>
              <a:gd name="connsiteY36" fmla="*/ 5783580 h 6234435"/>
              <a:gd name="connsiteX37" fmla="*/ 447108 w 9994968"/>
              <a:gd name="connsiteY37" fmla="*/ 5646420 h 6234435"/>
              <a:gd name="connsiteX38" fmla="*/ 416628 w 9994968"/>
              <a:gd name="connsiteY38" fmla="*/ 5585460 h 6234435"/>
              <a:gd name="connsiteX39" fmla="*/ 190724 w 9994968"/>
              <a:gd name="connsiteY39" fmla="*/ 5493902 h 6234435"/>
              <a:gd name="connsiteX40" fmla="*/ 198019 w 9994968"/>
              <a:gd name="connsiteY40" fmla="*/ 4324541 h 6234435"/>
              <a:gd name="connsiteX41" fmla="*/ 0 w 9994968"/>
              <a:gd name="connsiteY41" fmla="*/ 4159087 h 6234435"/>
              <a:gd name="connsiteX42" fmla="*/ 11827 w 9994968"/>
              <a:gd name="connsiteY42" fmla="*/ 4048610 h 6234435"/>
              <a:gd name="connsiteX43" fmla="*/ 192795 w 9994968"/>
              <a:gd name="connsiteY43" fmla="*/ 3857608 h 6234435"/>
              <a:gd name="connsiteX44" fmla="*/ 179372 w 9994968"/>
              <a:gd name="connsiteY44" fmla="*/ 2542225 h 6234435"/>
              <a:gd name="connsiteX45" fmla="*/ 185028 w 9994968"/>
              <a:gd name="connsiteY45" fmla="*/ 862085 h 6234435"/>
              <a:gd name="connsiteX46" fmla="*/ 277763 w 9994968"/>
              <a:gd name="connsiteY46" fmla="*/ 331533 h 623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994968" h="6234435">
                <a:moveTo>
                  <a:pt x="277763" y="331533"/>
                </a:moveTo>
                <a:lnTo>
                  <a:pt x="1036116" y="131353"/>
                </a:lnTo>
                <a:lnTo>
                  <a:pt x="1537922" y="66866"/>
                </a:lnTo>
                <a:lnTo>
                  <a:pt x="2241591" y="13218"/>
                </a:lnTo>
                <a:lnTo>
                  <a:pt x="2237529" y="43547"/>
                </a:lnTo>
                <a:lnTo>
                  <a:pt x="5308668" y="38100"/>
                </a:lnTo>
                <a:lnTo>
                  <a:pt x="7396548" y="0"/>
                </a:lnTo>
                <a:lnTo>
                  <a:pt x="7518468" y="15240"/>
                </a:lnTo>
                <a:lnTo>
                  <a:pt x="8097588" y="22860"/>
                </a:lnTo>
                <a:lnTo>
                  <a:pt x="8181408" y="0"/>
                </a:lnTo>
                <a:lnTo>
                  <a:pt x="8996748" y="0"/>
                </a:lnTo>
                <a:lnTo>
                  <a:pt x="9126288" y="30480"/>
                </a:lnTo>
                <a:lnTo>
                  <a:pt x="9278688" y="99060"/>
                </a:lnTo>
                <a:lnTo>
                  <a:pt x="9453948" y="205740"/>
                </a:lnTo>
                <a:lnTo>
                  <a:pt x="9606348" y="388620"/>
                </a:lnTo>
                <a:lnTo>
                  <a:pt x="9705408" y="601980"/>
                </a:lnTo>
                <a:lnTo>
                  <a:pt x="9751128" y="1264920"/>
                </a:lnTo>
                <a:lnTo>
                  <a:pt x="9834948" y="2186940"/>
                </a:lnTo>
                <a:lnTo>
                  <a:pt x="9888288" y="2750820"/>
                </a:lnTo>
                <a:lnTo>
                  <a:pt x="9994968" y="5745480"/>
                </a:lnTo>
                <a:lnTo>
                  <a:pt x="7648008" y="5722620"/>
                </a:lnTo>
                <a:lnTo>
                  <a:pt x="7518468" y="5768340"/>
                </a:lnTo>
                <a:lnTo>
                  <a:pt x="7320348" y="5775960"/>
                </a:lnTo>
                <a:lnTo>
                  <a:pt x="7305108" y="5730240"/>
                </a:lnTo>
                <a:lnTo>
                  <a:pt x="5392488" y="5760720"/>
                </a:lnTo>
                <a:cubicBezTo>
                  <a:pt x="5298244" y="5809100"/>
                  <a:pt x="5485366" y="5738963"/>
                  <a:pt x="5204001" y="5857480"/>
                </a:cubicBezTo>
                <a:lnTo>
                  <a:pt x="4814739" y="5817360"/>
                </a:lnTo>
                <a:cubicBezTo>
                  <a:pt x="4819532" y="5961445"/>
                  <a:pt x="4788639" y="5606020"/>
                  <a:pt x="4800141" y="5969623"/>
                </a:cubicBezTo>
                <a:lnTo>
                  <a:pt x="4646861" y="5966642"/>
                </a:lnTo>
                <a:lnTo>
                  <a:pt x="4657661" y="6162280"/>
                </a:lnTo>
                <a:lnTo>
                  <a:pt x="3874985" y="6234435"/>
                </a:lnTo>
                <a:lnTo>
                  <a:pt x="3872078" y="5766510"/>
                </a:lnTo>
                <a:lnTo>
                  <a:pt x="2988731" y="5780208"/>
                </a:lnTo>
                <a:cubicBezTo>
                  <a:pt x="3002195" y="5833400"/>
                  <a:pt x="2981196" y="5775919"/>
                  <a:pt x="2995561" y="5840054"/>
                </a:cubicBezTo>
                <a:cubicBezTo>
                  <a:pt x="2954419" y="5860789"/>
                  <a:pt x="2910296" y="5844034"/>
                  <a:pt x="2843598" y="5844540"/>
                </a:cubicBezTo>
                <a:cubicBezTo>
                  <a:pt x="2839290" y="5766618"/>
                  <a:pt x="2836747" y="5842712"/>
                  <a:pt x="2831773" y="5770640"/>
                </a:cubicBezTo>
                <a:lnTo>
                  <a:pt x="835728" y="5783580"/>
                </a:lnTo>
                <a:lnTo>
                  <a:pt x="447108" y="5646420"/>
                </a:lnTo>
                <a:lnTo>
                  <a:pt x="416628" y="5585460"/>
                </a:lnTo>
                <a:lnTo>
                  <a:pt x="190724" y="5493902"/>
                </a:lnTo>
                <a:cubicBezTo>
                  <a:pt x="193156" y="5104115"/>
                  <a:pt x="195587" y="4714328"/>
                  <a:pt x="198019" y="4324541"/>
                </a:cubicBezTo>
                <a:lnTo>
                  <a:pt x="0" y="4159087"/>
                </a:lnTo>
                <a:lnTo>
                  <a:pt x="11827" y="4048610"/>
                </a:lnTo>
                <a:lnTo>
                  <a:pt x="192795" y="3857608"/>
                </a:lnTo>
                <a:lnTo>
                  <a:pt x="179372" y="2542225"/>
                </a:lnTo>
                <a:cubicBezTo>
                  <a:pt x="181257" y="1982178"/>
                  <a:pt x="183143" y="1422132"/>
                  <a:pt x="185028" y="862085"/>
                </a:cubicBezTo>
                <a:lnTo>
                  <a:pt x="277763" y="331533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lgDash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-491882" y="2311220"/>
            <a:ext cx="10705204" cy="4176332"/>
          </a:xfrm>
          <a:custGeom>
            <a:avLst/>
            <a:gdLst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3878580 w 9913620"/>
              <a:gd name="connsiteY27" fmla="*/ 5768340 h 5783580"/>
              <a:gd name="connsiteX28" fmla="*/ 2895600 w 9913620"/>
              <a:gd name="connsiteY28" fmla="*/ 5768340 h 5783580"/>
              <a:gd name="connsiteX29" fmla="*/ 2750820 w 9913620"/>
              <a:gd name="connsiteY29" fmla="*/ 5760720 h 5783580"/>
              <a:gd name="connsiteX30" fmla="*/ 754380 w 9913620"/>
              <a:gd name="connsiteY30" fmla="*/ 5783580 h 5783580"/>
              <a:gd name="connsiteX31" fmla="*/ 365760 w 9913620"/>
              <a:gd name="connsiteY31" fmla="*/ 5646420 h 5783580"/>
              <a:gd name="connsiteX32" fmla="*/ 335280 w 9913620"/>
              <a:gd name="connsiteY32" fmla="*/ 5585460 h 5783580"/>
              <a:gd name="connsiteX33" fmla="*/ 213360 w 9913620"/>
              <a:gd name="connsiteY33" fmla="*/ 5577840 h 5783580"/>
              <a:gd name="connsiteX34" fmla="*/ 182880 w 9913620"/>
              <a:gd name="connsiteY34" fmla="*/ 4389120 h 5783580"/>
              <a:gd name="connsiteX35" fmla="*/ 7620 w 9913620"/>
              <a:gd name="connsiteY35" fmla="*/ 4236720 h 5783580"/>
              <a:gd name="connsiteX36" fmla="*/ 0 w 9913620"/>
              <a:gd name="connsiteY36" fmla="*/ 4130040 h 5783580"/>
              <a:gd name="connsiteX37" fmla="*/ 22860 w 9913620"/>
              <a:gd name="connsiteY37" fmla="*/ 4122420 h 5783580"/>
              <a:gd name="connsiteX38" fmla="*/ 182880 w 9913620"/>
              <a:gd name="connsiteY38" fmla="*/ 3947160 h 5783580"/>
              <a:gd name="connsiteX39" fmla="*/ 137160 w 9913620"/>
              <a:gd name="connsiteY39" fmla="*/ 2583180 h 5783580"/>
              <a:gd name="connsiteX40" fmla="*/ 152400 w 9913620"/>
              <a:gd name="connsiteY40" fmla="*/ 822960 h 5783580"/>
              <a:gd name="connsiteX41" fmla="*/ 220980 w 9913620"/>
              <a:gd name="connsiteY41" fmla="*/ 441960 h 5783580"/>
              <a:gd name="connsiteX42" fmla="*/ 220980 w 9913620"/>
              <a:gd name="connsiteY42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3878580 w 9913620"/>
              <a:gd name="connsiteY28" fmla="*/ 5768340 h 5783580"/>
              <a:gd name="connsiteX29" fmla="*/ 2895600 w 9913620"/>
              <a:gd name="connsiteY29" fmla="*/ 5768340 h 5783580"/>
              <a:gd name="connsiteX30" fmla="*/ 2750820 w 9913620"/>
              <a:gd name="connsiteY30" fmla="*/ 5760720 h 5783580"/>
              <a:gd name="connsiteX31" fmla="*/ 754380 w 9913620"/>
              <a:gd name="connsiteY31" fmla="*/ 5783580 h 5783580"/>
              <a:gd name="connsiteX32" fmla="*/ 365760 w 9913620"/>
              <a:gd name="connsiteY32" fmla="*/ 5646420 h 5783580"/>
              <a:gd name="connsiteX33" fmla="*/ 335280 w 9913620"/>
              <a:gd name="connsiteY33" fmla="*/ 5585460 h 5783580"/>
              <a:gd name="connsiteX34" fmla="*/ 213360 w 9913620"/>
              <a:gd name="connsiteY34" fmla="*/ 5577840 h 5783580"/>
              <a:gd name="connsiteX35" fmla="*/ 182880 w 9913620"/>
              <a:gd name="connsiteY35" fmla="*/ 4389120 h 5783580"/>
              <a:gd name="connsiteX36" fmla="*/ 7620 w 9913620"/>
              <a:gd name="connsiteY36" fmla="*/ 4236720 h 5783580"/>
              <a:gd name="connsiteX37" fmla="*/ 0 w 9913620"/>
              <a:gd name="connsiteY37" fmla="*/ 4130040 h 5783580"/>
              <a:gd name="connsiteX38" fmla="*/ 22860 w 9913620"/>
              <a:gd name="connsiteY38" fmla="*/ 4122420 h 5783580"/>
              <a:gd name="connsiteX39" fmla="*/ 182880 w 9913620"/>
              <a:gd name="connsiteY39" fmla="*/ 3947160 h 5783580"/>
              <a:gd name="connsiteX40" fmla="*/ 137160 w 9913620"/>
              <a:gd name="connsiteY40" fmla="*/ 2583180 h 5783580"/>
              <a:gd name="connsiteX41" fmla="*/ 152400 w 9913620"/>
              <a:gd name="connsiteY41" fmla="*/ 822960 h 5783580"/>
              <a:gd name="connsiteX42" fmla="*/ 220980 w 9913620"/>
              <a:gd name="connsiteY42" fmla="*/ 441960 h 5783580"/>
              <a:gd name="connsiteX43" fmla="*/ 220980 w 9913620"/>
              <a:gd name="connsiteY43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4701540 w 9913620"/>
              <a:gd name="connsiteY28" fmla="*/ 5737860 h 5783580"/>
              <a:gd name="connsiteX29" fmla="*/ 3878580 w 9913620"/>
              <a:gd name="connsiteY29" fmla="*/ 5768340 h 5783580"/>
              <a:gd name="connsiteX30" fmla="*/ 2895600 w 9913620"/>
              <a:gd name="connsiteY30" fmla="*/ 5768340 h 5783580"/>
              <a:gd name="connsiteX31" fmla="*/ 2750820 w 9913620"/>
              <a:gd name="connsiteY31" fmla="*/ 5760720 h 5783580"/>
              <a:gd name="connsiteX32" fmla="*/ 754380 w 9913620"/>
              <a:gd name="connsiteY32" fmla="*/ 5783580 h 5783580"/>
              <a:gd name="connsiteX33" fmla="*/ 365760 w 9913620"/>
              <a:gd name="connsiteY33" fmla="*/ 5646420 h 5783580"/>
              <a:gd name="connsiteX34" fmla="*/ 335280 w 9913620"/>
              <a:gd name="connsiteY34" fmla="*/ 5585460 h 5783580"/>
              <a:gd name="connsiteX35" fmla="*/ 213360 w 9913620"/>
              <a:gd name="connsiteY35" fmla="*/ 5577840 h 5783580"/>
              <a:gd name="connsiteX36" fmla="*/ 182880 w 9913620"/>
              <a:gd name="connsiteY36" fmla="*/ 4389120 h 5783580"/>
              <a:gd name="connsiteX37" fmla="*/ 7620 w 9913620"/>
              <a:gd name="connsiteY37" fmla="*/ 4236720 h 5783580"/>
              <a:gd name="connsiteX38" fmla="*/ 0 w 9913620"/>
              <a:gd name="connsiteY38" fmla="*/ 4130040 h 5783580"/>
              <a:gd name="connsiteX39" fmla="*/ 22860 w 9913620"/>
              <a:gd name="connsiteY39" fmla="*/ 4122420 h 5783580"/>
              <a:gd name="connsiteX40" fmla="*/ 182880 w 9913620"/>
              <a:gd name="connsiteY40" fmla="*/ 3947160 h 5783580"/>
              <a:gd name="connsiteX41" fmla="*/ 137160 w 9913620"/>
              <a:gd name="connsiteY41" fmla="*/ 2583180 h 5783580"/>
              <a:gd name="connsiteX42" fmla="*/ 152400 w 9913620"/>
              <a:gd name="connsiteY42" fmla="*/ 822960 h 5783580"/>
              <a:gd name="connsiteX43" fmla="*/ 220980 w 9913620"/>
              <a:gd name="connsiteY43" fmla="*/ 441960 h 5783580"/>
              <a:gd name="connsiteX44" fmla="*/ 220980 w 9913620"/>
              <a:gd name="connsiteY44" fmla="*/ 373380 h 5783580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708585 w 9913620"/>
              <a:gd name="connsiteY28" fmla="*/ 5966748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13053 w 9913620"/>
              <a:gd name="connsiteY28" fmla="*/ 597825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76313 w 9913620"/>
              <a:gd name="connsiteY28" fmla="*/ 5972499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2064 w 9913620"/>
              <a:gd name="connsiteY28" fmla="*/ 5955247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82064 w 9913620"/>
              <a:gd name="connsiteY29" fmla="*/ 5955246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76313 w 9913620"/>
              <a:gd name="connsiteY29" fmla="*/ 6162280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323936 w 9913620"/>
              <a:gd name="connsiteY26" fmla="*/ 5748212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902789 w 9913620"/>
              <a:gd name="connsiteY34" fmla="*/ 5759714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28925 w 9913620"/>
              <a:gd name="connsiteY34" fmla="*/ 57556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35275 w 9913620"/>
              <a:gd name="connsiteY35" fmla="*/ 5771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93979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3003550 w 9913620"/>
              <a:gd name="connsiteY35" fmla="*/ 59493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898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51150 w 9913620"/>
              <a:gd name="connsiteY34" fmla="*/ 58604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746375 w 9913620"/>
              <a:gd name="connsiteY34" fmla="*/ 57492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5600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2425 w 9913620"/>
              <a:gd name="connsiteY34" fmla="*/ 57873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479675 w 9913620"/>
              <a:gd name="connsiteY34" fmla="*/ 59239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0175 w 9913620"/>
              <a:gd name="connsiteY34" fmla="*/ 5892165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81300 w 9913620"/>
              <a:gd name="connsiteY34" fmla="*/ 582231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568575 w 9913620"/>
              <a:gd name="connsiteY36" fmla="*/ 57397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49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71775 w 9913620"/>
              <a:gd name="connsiteY36" fmla="*/ 56508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03262 w 9913620"/>
              <a:gd name="connsiteY34" fmla="*/ 5837316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0425 w 9913620"/>
              <a:gd name="connsiteY36" fmla="*/ 577064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2225040 w 9913620"/>
              <a:gd name="connsiteY4" fmla="*/ 1936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1897380 w 9913620"/>
              <a:gd name="connsiteY0" fmla="*/ 2020536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1897380 w 991362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369570 w 10130790"/>
              <a:gd name="connsiteY47" fmla="*/ 917541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87680 w 10130790"/>
              <a:gd name="connsiteY40" fmla="*/ 565337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9145905 w 10130790"/>
              <a:gd name="connsiteY10" fmla="*/ 2409825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895475 h 6201961"/>
              <a:gd name="connsiteX1" fmla="*/ 2091690 w 10130790"/>
              <a:gd name="connsiteY1" fmla="*/ 1724025 h 6201961"/>
              <a:gd name="connsiteX2" fmla="*/ 2501265 w 10130790"/>
              <a:gd name="connsiteY2" fmla="*/ 1743075 h 6201961"/>
              <a:gd name="connsiteX3" fmla="*/ 2564130 w 10130790"/>
              <a:gd name="connsiteY3" fmla="*/ 1802130 h 6201961"/>
              <a:gd name="connsiteX4" fmla="*/ 4147185 w 10130790"/>
              <a:gd name="connsiteY4" fmla="*/ 1706880 h 6201961"/>
              <a:gd name="connsiteX5" fmla="*/ 5513070 w 10130790"/>
              <a:gd name="connsiteY5" fmla="*/ 1659255 h 6201961"/>
              <a:gd name="connsiteX6" fmla="*/ 5530215 w 10130790"/>
              <a:gd name="connsiteY6" fmla="*/ 2036445 h 6201961"/>
              <a:gd name="connsiteX7" fmla="*/ 6503670 w 10130790"/>
              <a:gd name="connsiteY7" fmla="*/ 2007870 h 6201961"/>
              <a:gd name="connsiteX8" fmla="*/ 8692515 w 10130790"/>
              <a:gd name="connsiteY8" fmla="*/ 1899285 h 6201961"/>
              <a:gd name="connsiteX9" fmla="*/ 9128760 w 10130790"/>
              <a:gd name="connsiteY9" fmla="*/ 2011680 h 6201961"/>
              <a:gd name="connsiteX10" fmla="*/ 9145905 w 10130790"/>
              <a:gd name="connsiteY10" fmla="*/ 2379345 h 6201961"/>
              <a:gd name="connsiteX11" fmla="*/ 9951720 w 10130790"/>
              <a:gd name="connsiteY11" fmla="*/ 2331720 h 6201961"/>
              <a:gd name="connsiteX12" fmla="*/ 9262110 w 10130790"/>
              <a:gd name="connsiteY12" fmla="*/ 0 h 6201961"/>
              <a:gd name="connsiteX13" fmla="*/ 9414510 w 10130790"/>
              <a:gd name="connsiteY13" fmla="*/ 68580 h 6201961"/>
              <a:gd name="connsiteX14" fmla="*/ 9589770 w 10130790"/>
              <a:gd name="connsiteY14" fmla="*/ 175260 h 6201961"/>
              <a:gd name="connsiteX15" fmla="*/ 9742170 w 10130790"/>
              <a:gd name="connsiteY15" fmla="*/ 358140 h 6201961"/>
              <a:gd name="connsiteX16" fmla="*/ 9841230 w 10130790"/>
              <a:gd name="connsiteY16" fmla="*/ 571500 h 6201961"/>
              <a:gd name="connsiteX17" fmla="*/ 9886950 w 10130790"/>
              <a:gd name="connsiteY17" fmla="*/ 1234440 h 6201961"/>
              <a:gd name="connsiteX18" fmla="*/ 9970770 w 10130790"/>
              <a:gd name="connsiteY18" fmla="*/ 2156460 h 6201961"/>
              <a:gd name="connsiteX19" fmla="*/ 10024110 w 10130790"/>
              <a:gd name="connsiteY19" fmla="*/ 2720340 h 6201961"/>
              <a:gd name="connsiteX20" fmla="*/ 10130790 w 10130790"/>
              <a:gd name="connsiteY20" fmla="*/ 5715000 h 6201961"/>
              <a:gd name="connsiteX21" fmla="*/ 7783830 w 10130790"/>
              <a:gd name="connsiteY21" fmla="*/ 5692140 h 6201961"/>
              <a:gd name="connsiteX22" fmla="*/ 7654290 w 10130790"/>
              <a:gd name="connsiteY22" fmla="*/ 5737860 h 6201961"/>
              <a:gd name="connsiteX23" fmla="*/ 7456170 w 10130790"/>
              <a:gd name="connsiteY23" fmla="*/ 5745480 h 6201961"/>
              <a:gd name="connsiteX24" fmla="*/ 7440930 w 10130790"/>
              <a:gd name="connsiteY24" fmla="*/ 5699760 h 6201961"/>
              <a:gd name="connsiteX25" fmla="*/ 5528310 w 10130790"/>
              <a:gd name="connsiteY25" fmla="*/ 5730240 h 6201961"/>
              <a:gd name="connsiteX26" fmla="*/ 5339823 w 10130790"/>
              <a:gd name="connsiteY26" fmla="*/ 5827000 h 6201961"/>
              <a:gd name="connsiteX27" fmla="*/ 4918710 w 10130790"/>
              <a:gd name="connsiteY27" fmla="*/ 5745480 h 6201961"/>
              <a:gd name="connsiteX28" fmla="*/ 4935963 w 10130790"/>
              <a:gd name="connsiteY28" fmla="*/ 5939143 h 6201961"/>
              <a:gd name="connsiteX29" fmla="*/ 4804985 w 10130790"/>
              <a:gd name="connsiteY29" fmla="*/ 5942020 h 6201961"/>
              <a:gd name="connsiteX30" fmla="*/ 4793483 w 10130790"/>
              <a:gd name="connsiteY30" fmla="*/ 6131800 h 6201961"/>
              <a:gd name="connsiteX31" fmla="*/ 4102076 w 10130790"/>
              <a:gd name="connsiteY31" fmla="*/ 6201961 h 6201961"/>
              <a:gd name="connsiteX32" fmla="*/ 4095750 w 10130790"/>
              <a:gd name="connsiteY32" fmla="*/ 5737860 h 6201961"/>
              <a:gd name="connsiteX33" fmla="*/ 3124553 w 10130790"/>
              <a:gd name="connsiteY33" fmla="*/ 5749728 h 6201961"/>
              <a:gd name="connsiteX34" fmla="*/ 3131383 w 10130790"/>
              <a:gd name="connsiteY34" fmla="*/ 5809574 h 6201961"/>
              <a:gd name="connsiteX35" fmla="*/ 2979420 w 10130790"/>
              <a:gd name="connsiteY35" fmla="*/ 5814060 h 6201961"/>
              <a:gd name="connsiteX36" fmla="*/ 2967595 w 10130790"/>
              <a:gd name="connsiteY36" fmla="*/ 5740160 h 6201961"/>
              <a:gd name="connsiteX37" fmla="*/ 971550 w 10130790"/>
              <a:gd name="connsiteY37" fmla="*/ 5753100 h 6201961"/>
              <a:gd name="connsiteX38" fmla="*/ 582930 w 10130790"/>
              <a:gd name="connsiteY38" fmla="*/ 5615940 h 6201961"/>
              <a:gd name="connsiteX39" fmla="*/ 552450 w 10130790"/>
              <a:gd name="connsiteY39" fmla="*/ 5554980 h 6201961"/>
              <a:gd name="connsiteX40" fmla="*/ 487680 w 10130790"/>
              <a:gd name="connsiteY40" fmla="*/ 5528310 h 6201961"/>
              <a:gd name="connsiteX41" fmla="*/ 581025 w 10130790"/>
              <a:gd name="connsiteY41" fmla="*/ 4882515 h 6201961"/>
              <a:gd name="connsiteX42" fmla="*/ 624840 w 10130790"/>
              <a:gd name="connsiteY42" fmla="*/ 4234815 h 6201961"/>
              <a:gd name="connsiteX43" fmla="*/ 541020 w 10130790"/>
              <a:gd name="connsiteY43" fmla="*/ 4232910 h 6201961"/>
              <a:gd name="connsiteX44" fmla="*/ 497205 w 10130790"/>
              <a:gd name="connsiteY44" fmla="*/ 3482340 h 6201961"/>
              <a:gd name="connsiteX45" fmla="*/ 438150 w 10130790"/>
              <a:gd name="connsiteY45" fmla="*/ 3183255 h 6201961"/>
              <a:gd name="connsiteX46" fmla="*/ 411480 w 10130790"/>
              <a:gd name="connsiteY46" fmla="*/ 2590800 h 6201961"/>
              <a:gd name="connsiteX47" fmla="*/ 7620 w 10130790"/>
              <a:gd name="connsiteY47" fmla="*/ 2592705 h 6201961"/>
              <a:gd name="connsiteX48" fmla="*/ 0 w 10130790"/>
              <a:gd name="connsiteY48" fmla="*/ 1916430 h 6201961"/>
              <a:gd name="connsiteX49" fmla="*/ 2114550 w 10130790"/>
              <a:gd name="connsiteY49" fmla="*/ 1895475 h 6201961"/>
              <a:gd name="connsiteX0" fmla="*/ 2114550 w 10130790"/>
              <a:gd name="connsiteY0" fmla="*/ 1826895 h 6133381"/>
              <a:gd name="connsiteX1" fmla="*/ 2091690 w 10130790"/>
              <a:gd name="connsiteY1" fmla="*/ 1655445 h 6133381"/>
              <a:gd name="connsiteX2" fmla="*/ 2501265 w 10130790"/>
              <a:gd name="connsiteY2" fmla="*/ 1674495 h 6133381"/>
              <a:gd name="connsiteX3" fmla="*/ 2564130 w 10130790"/>
              <a:gd name="connsiteY3" fmla="*/ 1733550 h 6133381"/>
              <a:gd name="connsiteX4" fmla="*/ 4147185 w 10130790"/>
              <a:gd name="connsiteY4" fmla="*/ 1638300 h 6133381"/>
              <a:gd name="connsiteX5" fmla="*/ 5513070 w 10130790"/>
              <a:gd name="connsiteY5" fmla="*/ 1590675 h 6133381"/>
              <a:gd name="connsiteX6" fmla="*/ 5530215 w 10130790"/>
              <a:gd name="connsiteY6" fmla="*/ 1967865 h 6133381"/>
              <a:gd name="connsiteX7" fmla="*/ 6503670 w 10130790"/>
              <a:gd name="connsiteY7" fmla="*/ 1939290 h 6133381"/>
              <a:gd name="connsiteX8" fmla="*/ 8692515 w 10130790"/>
              <a:gd name="connsiteY8" fmla="*/ 1830705 h 6133381"/>
              <a:gd name="connsiteX9" fmla="*/ 9128760 w 10130790"/>
              <a:gd name="connsiteY9" fmla="*/ 1943100 h 6133381"/>
              <a:gd name="connsiteX10" fmla="*/ 9145905 w 10130790"/>
              <a:gd name="connsiteY10" fmla="*/ 2310765 h 6133381"/>
              <a:gd name="connsiteX11" fmla="*/ 9951720 w 10130790"/>
              <a:gd name="connsiteY11" fmla="*/ 2263140 h 6133381"/>
              <a:gd name="connsiteX12" fmla="*/ 9919335 w 10130790"/>
              <a:gd name="connsiteY12" fmla="*/ 2560320 h 6133381"/>
              <a:gd name="connsiteX13" fmla="*/ 9414510 w 10130790"/>
              <a:gd name="connsiteY13" fmla="*/ 0 h 6133381"/>
              <a:gd name="connsiteX14" fmla="*/ 9589770 w 10130790"/>
              <a:gd name="connsiteY14" fmla="*/ 106680 h 6133381"/>
              <a:gd name="connsiteX15" fmla="*/ 9742170 w 10130790"/>
              <a:gd name="connsiteY15" fmla="*/ 289560 h 6133381"/>
              <a:gd name="connsiteX16" fmla="*/ 9841230 w 10130790"/>
              <a:gd name="connsiteY16" fmla="*/ 502920 h 6133381"/>
              <a:gd name="connsiteX17" fmla="*/ 9886950 w 10130790"/>
              <a:gd name="connsiteY17" fmla="*/ 1165860 h 6133381"/>
              <a:gd name="connsiteX18" fmla="*/ 9970770 w 10130790"/>
              <a:gd name="connsiteY18" fmla="*/ 2087880 h 6133381"/>
              <a:gd name="connsiteX19" fmla="*/ 10024110 w 10130790"/>
              <a:gd name="connsiteY19" fmla="*/ 2651760 h 6133381"/>
              <a:gd name="connsiteX20" fmla="*/ 10130790 w 10130790"/>
              <a:gd name="connsiteY20" fmla="*/ 5646420 h 6133381"/>
              <a:gd name="connsiteX21" fmla="*/ 7783830 w 10130790"/>
              <a:gd name="connsiteY21" fmla="*/ 5623560 h 6133381"/>
              <a:gd name="connsiteX22" fmla="*/ 7654290 w 10130790"/>
              <a:gd name="connsiteY22" fmla="*/ 5669280 h 6133381"/>
              <a:gd name="connsiteX23" fmla="*/ 7456170 w 10130790"/>
              <a:gd name="connsiteY23" fmla="*/ 5676900 h 6133381"/>
              <a:gd name="connsiteX24" fmla="*/ 7440930 w 10130790"/>
              <a:gd name="connsiteY24" fmla="*/ 5631180 h 6133381"/>
              <a:gd name="connsiteX25" fmla="*/ 5528310 w 10130790"/>
              <a:gd name="connsiteY25" fmla="*/ 5661660 h 6133381"/>
              <a:gd name="connsiteX26" fmla="*/ 5339823 w 10130790"/>
              <a:gd name="connsiteY26" fmla="*/ 5758420 h 6133381"/>
              <a:gd name="connsiteX27" fmla="*/ 4918710 w 10130790"/>
              <a:gd name="connsiteY27" fmla="*/ 5676900 h 6133381"/>
              <a:gd name="connsiteX28" fmla="*/ 4935963 w 10130790"/>
              <a:gd name="connsiteY28" fmla="*/ 5870563 h 6133381"/>
              <a:gd name="connsiteX29" fmla="*/ 4804985 w 10130790"/>
              <a:gd name="connsiteY29" fmla="*/ 5873440 h 6133381"/>
              <a:gd name="connsiteX30" fmla="*/ 4793483 w 10130790"/>
              <a:gd name="connsiteY30" fmla="*/ 6063220 h 6133381"/>
              <a:gd name="connsiteX31" fmla="*/ 4102076 w 10130790"/>
              <a:gd name="connsiteY31" fmla="*/ 6133381 h 6133381"/>
              <a:gd name="connsiteX32" fmla="*/ 4095750 w 10130790"/>
              <a:gd name="connsiteY32" fmla="*/ 5669280 h 6133381"/>
              <a:gd name="connsiteX33" fmla="*/ 3124553 w 10130790"/>
              <a:gd name="connsiteY33" fmla="*/ 5681148 h 6133381"/>
              <a:gd name="connsiteX34" fmla="*/ 3131383 w 10130790"/>
              <a:gd name="connsiteY34" fmla="*/ 5740994 h 6133381"/>
              <a:gd name="connsiteX35" fmla="*/ 2979420 w 10130790"/>
              <a:gd name="connsiteY35" fmla="*/ 5745480 h 6133381"/>
              <a:gd name="connsiteX36" fmla="*/ 2967595 w 10130790"/>
              <a:gd name="connsiteY36" fmla="*/ 5671580 h 6133381"/>
              <a:gd name="connsiteX37" fmla="*/ 971550 w 10130790"/>
              <a:gd name="connsiteY37" fmla="*/ 5684520 h 6133381"/>
              <a:gd name="connsiteX38" fmla="*/ 582930 w 10130790"/>
              <a:gd name="connsiteY38" fmla="*/ 5547360 h 6133381"/>
              <a:gd name="connsiteX39" fmla="*/ 552450 w 10130790"/>
              <a:gd name="connsiteY39" fmla="*/ 5486400 h 6133381"/>
              <a:gd name="connsiteX40" fmla="*/ 487680 w 10130790"/>
              <a:gd name="connsiteY40" fmla="*/ 5459730 h 6133381"/>
              <a:gd name="connsiteX41" fmla="*/ 581025 w 10130790"/>
              <a:gd name="connsiteY41" fmla="*/ 4813935 h 6133381"/>
              <a:gd name="connsiteX42" fmla="*/ 624840 w 10130790"/>
              <a:gd name="connsiteY42" fmla="*/ 4166235 h 6133381"/>
              <a:gd name="connsiteX43" fmla="*/ 541020 w 10130790"/>
              <a:gd name="connsiteY43" fmla="*/ 4164330 h 6133381"/>
              <a:gd name="connsiteX44" fmla="*/ 497205 w 10130790"/>
              <a:gd name="connsiteY44" fmla="*/ 3413760 h 6133381"/>
              <a:gd name="connsiteX45" fmla="*/ 438150 w 10130790"/>
              <a:gd name="connsiteY45" fmla="*/ 3114675 h 6133381"/>
              <a:gd name="connsiteX46" fmla="*/ 411480 w 10130790"/>
              <a:gd name="connsiteY46" fmla="*/ 2522220 h 6133381"/>
              <a:gd name="connsiteX47" fmla="*/ 7620 w 10130790"/>
              <a:gd name="connsiteY47" fmla="*/ 2524125 h 6133381"/>
              <a:gd name="connsiteX48" fmla="*/ 0 w 10130790"/>
              <a:gd name="connsiteY48" fmla="*/ 1847850 h 6133381"/>
              <a:gd name="connsiteX49" fmla="*/ 2114550 w 10130790"/>
              <a:gd name="connsiteY49" fmla="*/ 1826895 h 6133381"/>
              <a:gd name="connsiteX0" fmla="*/ 2114550 w 10130790"/>
              <a:gd name="connsiteY0" fmla="*/ 1720215 h 6026701"/>
              <a:gd name="connsiteX1" fmla="*/ 2091690 w 10130790"/>
              <a:gd name="connsiteY1" fmla="*/ 1548765 h 6026701"/>
              <a:gd name="connsiteX2" fmla="*/ 2501265 w 10130790"/>
              <a:gd name="connsiteY2" fmla="*/ 1567815 h 6026701"/>
              <a:gd name="connsiteX3" fmla="*/ 2564130 w 10130790"/>
              <a:gd name="connsiteY3" fmla="*/ 1626870 h 6026701"/>
              <a:gd name="connsiteX4" fmla="*/ 4147185 w 10130790"/>
              <a:gd name="connsiteY4" fmla="*/ 1531620 h 6026701"/>
              <a:gd name="connsiteX5" fmla="*/ 5513070 w 10130790"/>
              <a:gd name="connsiteY5" fmla="*/ 1483995 h 6026701"/>
              <a:gd name="connsiteX6" fmla="*/ 5530215 w 10130790"/>
              <a:gd name="connsiteY6" fmla="*/ 1861185 h 6026701"/>
              <a:gd name="connsiteX7" fmla="*/ 6503670 w 10130790"/>
              <a:gd name="connsiteY7" fmla="*/ 1832610 h 6026701"/>
              <a:gd name="connsiteX8" fmla="*/ 8692515 w 10130790"/>
              <a:gd name="connsiteY8" fmla="*/ 1724025 h 6026701"/>
              <a:gd name="connsiteX9" fmla="*/ 9128760 w 10130790"/>
              <a:gd name="connsiteY9" fmla="*/ 1836420 h 6026701"/>
              <a:gd name="connsiteX10" fmla="*/ 9145905 w 10130790"/>
              <a:gd name="connsiteY10" fmla="*/ 2204085 h 6026701"/>
              <a:gd name="connsiteX11" fmla="*/ 9951720 w 10130790"/>
              <a:gd name="connsiteY11" fmla="*/ 2156460 h 6026701"/>
              <a:gd name="connsiteX12" fmla="*/ 9919335 w 10130790"/>
              <a:gd name="connsiteY12" fmla="*/ 2453640 h 6026701"/>
              <a:gd name="connsiteX13" fmla="*/ 9766935 w 10130790"/>
              <a:gd name="connsiteY13" fmla="*/ 2760345 h 6026701"/>
              <a:gd name="connsiteX14" fmla="*/ 9589770 w 10130790"/>
              <a:gd name="connsiteY14" fmla="*/ 0 h 6026701"/>
              <a:gd name="connsiteX15" fmla="*/ 9742170 w 10130790"/>
              <a:gd name="connsiteY15" fmla="*/ 182880 h 6026701"/>
              <a:gd name="connsiteX16" fmla="*/ 9841230 w 10130790"/>
              <a:gd name="connsiteY16" fmla="*/ 396240 h 6026701"/>
              <a:gd name="connsiteX17" fmla="*/ 9886950 w 10130790"/>
              <a:gd name="connsiteY17" fmla="*/ 1059180 h 6026701"/>
              <a:gd name="connsiteX18" fmla="*/ 9970770 w 10130790"/>
              <a:gd name="connsiteY18" fmla="*/ 1981200 h 6026701"/>
              <a:gd name="connsiteX19" fmla="*/ 10024110 w 10130790"/>
              <a:gd name="connsiteY19" fmla="*/ 2545080 h 6026701"/>
              <a:gd name="connsiteX20" fmla="*/ 10130790 w 10130790"/>
              <a:gd name="connsiteY20" fmla="*/ 5539740 h 6026701"/>
              <a:gd name="connsiteX21" fmla="*/ 7783830 w 10130790"/>
              <a:gd name="connsiteY21" fmla="*/ 5516880 h 6026701"/>
              <a:gd name="connsiteX22" fmla="*/ 7654290 w 10130790"/>
              <a:gd name="connsiteY22" fmla="*/ 5562600 h 6026701"/>
              <a:gd name="connsiteX23" fmla="*/ 7456170 w 10130790"/>
              <a:gd name="connsiteY23" fmla="*/ 5570220 h 6026701"/>
              <a:gd name="connsiteX24" fmla="*/ 7440930 w 10130790"/>
              <a:gd name="connsiteY24" fmla="*/ 5524500 h 6026701"/>
              <a:gd name="connsiteX25" fmla="*/ 5528310 w 10130790"/>
              <a:gd name="connsiteY25" fmla="*/ 5554980 h 6026701"/>
              <a:gd name="connsiteX26" fmla="*/ 5339823 w 10130790"/>
              <a:gd name="connsiteY26" fmla="*/ 5651740 h 6026701"/>
              <a:gd name="connsiteX27" fmla="*/ 4918710 w 10130790"/>
              <a:gd name="connsiteY27" fmla="*/ 5570220 h 6026701"/>
              <a:gd name="connsiteX28" fmla="*/ 4935963 w 10130790"/>
              <a:gd name="connsiteY28" fmla="*/ 5763883 h 6026701"/>
              <a:gd name="connsiteX29" fmla="*/ 4804985 w 10130790"/>
              <a:gd name="connsiteY29" fmla="*/ 5766760 h 6026701"/>
              <a:gd name="connsiteX30" fmla="*/ 4793483 w 10130790"/>
              <a:gd name="connsiteY30" fmla="*/ 5956540 h 6026701"/>
              <a:gd name="connsiteX31" fmla="*/ 4102076 w 10130790"/>
              <a:gd name="connsiteY31" fmla="*/ 6026701 h 6026701"/>
              <a:gd name="connsiteX32" fmla="*/ 4095750 w 10130790"/>
              <a:gd name="connsiteY32" fmla="*/ 5562600 h 6026701"/>
              <a:gd name="connsiteX33" fmla="*/ 3124553 w 10130790"/>
              <a:gd name="connsiteY33" fmla="*/ 5574468 h 6026701"/>
              <a:gd name="connsiteX34" fmla="*/ 3131383 w 10130790"/>
              <a:gd name="connsiteY34" fmla="*/ 5634314 h 6026701"/>
              <a:gd name="connsiteX35" fmla="*/ 2979420 w 10130790"/>
              <a:gd name="connsiteY35" fmla="*/ 5638800 h 6026701"/>
              <a:gd name="connsiteX36" fmla="*/ 2967595 w 10130790"/>
              <a:gd name="connsiteY36" fmla="*/ 5564900 h 6026701"/>
              <a:gd name="connsiteX37" fmla="*/ 971550 w 10130790"/>
              <a:gd name="connsiteY37" fmla="*/ 5577840 h 6026701"/>
              <a:gd name="connsiteX38" fmla="*/ 582930 w 10130790"/>
              <a:gd name="connsiteY38" fmla="*/ 5440680 h 6026701"/>
              <a:gd name="connsiteX39" fmla="*/ 552450 w 10130790"/>
              <a:gd name="connsiteY39" fmla="*/ 5379720 h 6026701"/>
              <a:gd name="connsiteX40" fmla="*/ 487680 w 10130790"/>
              <a:gd name="connsiteY40" fmla="*/ 5353050 h 6026701"/>
              <a:gd name="connsiteX41" fmla="*/ 581025 w 10130790"/>
              <a:gd name="connsiteY41" fmla="*/ 4707255 h 6026701"/>
              <a:gd name="connsiteX42" fmla="*/ 624840 w 10130790"/>
              <a:gd name="connsiteY42" fmla="*/ 4059555 h 6026701"/>
              <a:gd name="connsiteX43" fmla="*/ 541020 w 10130790"/>
              <a:gd name="connsiteY43" fmla="*/ 4057650 h 6026701"/>
              <a:gd name="connsiteX44" fmla="*/ 497205 w 10130790"/>
              <a:gd name="connsiteY44" fmla="*/ 3307080 h 6026701"/>
              <a:gd name="connsiteX45" fmla="*/ 438150 w 10130790"/>
              <a:gd name="connsiteY45" fmla="*/ 3007995 h 6026701"/>
              <a:gd name="connsiteX46" fmla="*/ 411480 w 10130790"/>
              <a:gd name="connsiteY46" fmla="*/ 2415540 h 6026701"/>
              <a:gd name="connsiteX47" fmla="*/ 7620 w 10130790"/>
              <a:gd name="connsiteY47" fmla="*/ 2417445 h 6026701"/>
              <a:gd name="connsiteX48" fmla="*/ 0 w 10130790"/>
              <a:gd name="connsiteY48" fmla="*/ 1741170 h 6026701"/>
              <a:gd name="connsiteX49" fmla="*/ 2114550 w 10130790"/>
              <a:gd name="connsiteY49" fmla="*/ 1720215 h 6026701"/>
              <a:gd name="connsiteX0" fmla="*/ 2114550 w 10130790"/>
              <a:gd name="connsiteY0" fmla="*/ 1537335 h 5843821"/>
              <a:gd name="connsiteX1" fmla="*/ 2091690 w 10130790"/>
              <a:gd name="connsiteY1" fmla="*/ 1365885 h 5843821"/>
              <a:gd name="connsiteX2" fmla="*/ 2501265 w 10130790"/>
              <a:gd name="connsiteY2" fmla="*/ 1384935 h 5843821"/>
              <a:gd name="connsiteX3" fmla="*/ 2564130 w 10130790"/>
              <a:gd name="connsiteY3" fmla="*/ 1443990 h 5843821"/>
              <a:gd name="connsiteX4" fmla="*/ 4147185 w 10130790"/>
              <a:gd name="connsiteY4" fmla="*/ 1348740 h 5843821"/>
              <a:gd name="connsiteX5" fmla="*/ 5513070 w 10130790"/>
              <a:gd name="connsiteY5" fmla="*/ 1301115 h 5843821"/>
              <a:gd name="connsiteX6" fmla="*/ 5530215 w 10130790"/>
              <a:gd name="connsiteY6" fmla="*/ 1678305 h 5843821"/>
              <a:gd name="connsiteX7" fmla="*/ 6503670 w 10130790"/>
              <a:gd name="connsiteY7" fmla="*/ 1649730 h 5843821"/>
              <a:gd name="connsiteX8" fmla="*/ 8692515 w 10130790"/>
              <a:gd name="connsiteY8" fmla="*/ 1541145 h 5843821"/>
              <a:gd name="connsiteX9" fmla="*/ 9128760 w 10130790"/>
              <a:gd name="connsiteY9" fmla="*/ 1653540 h 5843821"/>
              <a:gd name="connsiteX10" fmla="*/ 9145905 w 10130790"/>
              <a:gd name="connsiteY10" fmla="*/ 2021205 h 5843821"/>
              <a:gd name="connsiteX11" fmla="*/ 9951720 w 10130790"/>
              <a:gd name="connsiteY11" fmla="*/ 1973580 h 5843821"/>
              <a:gd name="connsiteX12" fmla="*/ 9919335 w 10130790"/>
              <a:gd name="connsiteY12" fmla="*/ 2270760 h 5843821"/>
              <a:gd name="connsiteX13" fmla="*/ 9766935 w 10130790"/>
              <a:gd name="connsiteY13" fmla="*/ 2577465 h 5843821"/>
              <a:gd name="connsiteX14" fmla="*/ 9504045 w 10130790"/>
              <a:gd name="connsiteY14" fmla="*/ 2769870 h 5843821"/>
              <a:gd name="connsiteX15" fmla="*/ 9742170 w 10130790"/>
              <a:gd name="connsiteY15" fmla="*/ 0 h 5843821"/>
              <a:gd name="connsiteX16" fmla="*/ 9841230 w 10130790"/>
              <a:gd name="connsiteY16" fmla="*/ 213360 h 5843821"/>
              <a:gd name="connsiteX17" fmla="*/ 9886950 w 10130790"/>
              <a:gd name="connsiteY17" fmla="*/ 876300 h 5843821"/>
              <a:gd name="connsiteX18" fmla="*/ 9970770 w 10130790"/>
              <a:gd name="connsiteY18" fmla="*/ 1798320 h 5843821"/>
              <a:gd name="connsiteX19" fmla="*/ 10024110 w 10130790"/>
              <a:gd name="connsiteY19" fmla="*/ 2362200 h 5843821"/>
              <a:gd name="connsiteX20" fmla="*/ 10130790 w 10130790"/>
              <a:gd name="connsiteY20" fmla="*/ 5356860 h 5843821"/>
              <a:gd name="connsiteX21" fmla="*/ 7783830 w 10130790"/>
              <a:gd name="connsiteY21" fmla="*/ 5334000 h 5843821"/>
              <a:gd name="connsiteX22" fmla="*/ 7654290 w 10130790"/>
              <a:gd name="connsiteY22" fmla="*/ 5379720 h 5843821"/>
              <a:gd name="connsiteX23" fmla="*/ 7456170 w 10130790"/>
              <a:gd name="connsiteY23" fmla="*/ 5387340 h 5843821"/>
              <a:gd name="connsiteX24" fmla="*/ 7440930 w 10130790"/>
              <a:gd name="connsiteY24" fmla="*/ 5341620 h 5843821"/>
              <a:gd name="connsiteX25" fmla="*/ 5528310 w 10130790"/>
              <a:gd name="connsiteY25" fmla="*/ 5372100 h 5843821"/>
              <a:gd name="connsiteX26" fmla="*/ 5339823 w 10130790"/>
              <a:gd name="connsiteY26" fmla="*/ 5468860 h 5843821"/>
              <a:gd name="connsiteX27" fmla="*/ 4918710 w 10130790"/>
              <a:gd name="connsiteY27" fmla="*/ 5387340 h 5843821"/>
              <a:gd name="connsiteX28" fmla="*/ 4935963 w 10130790"/>
              <a:gd name="connsiteY28" fmla="*/ 5581003 h 5843821"/>
              <a:gd name="connsiteX29" fmla="*/ 4804985 w 10130790"/>
              <a:gd name="connsiteY29" fmla="*/ 5583880 h 5843821"/>
              <a:gd name="connsiteX30" fmla="*/ 4793483 w 10130790"/>
              <a:gd name="connsiteY30" fmla="*/ 5773660 h 5843821"/>
              <a:gd name="connsiteX31" fmla="*/ 4102076 w 10130790"/>
              <a:gd name="connsiteY31" fmla="*/ 5843821 h 5843821"/>
              <a:gd name="connsiteX32" fmla="*/ 4095750 w 10130790"/>
              <a:gd name="connsiteY32" fmla="*/ 5379720 h 5843821"/>
              <a:gd name="connsiteX33" fmla="*/ 3124553 w 10130790"/>
              <a:gd name="connsiteY33" fmla="*/ 5391588 h 5843821"/>
              <a:gd name="connsiteX34" fmla="*/ 3131383 w 10130790"/>
              <a:gd name="connsiteY34" fmla="*/ 5451434 h 5843821"/>
              <a:gd name="connsiteX35" fmla="*/ 2979420 w 10130790"/>
              <a:gd name="connsiteY35" fmla="*/ 5455920 h 5843821"/>
              <a:gd name="connsiteX36" fmla="*/ 2967595 w 10130790"/>
              <a:gd name="connsiteY36" fmla="*/ 5382020 h 5843821"/>
              <a:gd name="connsiteX37" fmla="*/ 971550 w 10130790"/>
              <a:gd name="connsiteY37" fmla="*/ 5394960 h 5843821"/>
              <a:gd name="connsiteX38" fmla="*/ 582930 w 10130790"/>
              <a:gd name="connsiteY38" fmla="*/ 5257800 h 5843821"/>
              <a:gd name="connsiteX39" fmla="*/ 552450 w 10130790"/>
              <a:gd name="connsiteY39" fmla="*/ 5196840 h 5843821"/>
              <a:gd name="connsiteX40" fmla="*/ 487680 w 10130790"/>
              <a:gd name="connsiteY40" fmla="*/ 5170170 h 5843821"/>
              <a:gd name="connsiteX41" fmla="*/ 581025 w 10130790"/>
              <a:gd name="connsiteY41" fmla="*/ 4524375 h 5843821"/>
              <a:gd name="connsiteX42" fmla="*/ 624840 w 10130790"/>
              <a:gd name="connsiteY42" fmla="*/ 3876675 h 5843821"/>
              <a:gd name="connsiteX43" fmla="*/ 541020 w 10130790"/>
              <a:gd name="connsiteY43" fmla="*/ 3874770 h 5843821"/>
              <a:gd name="connsiteX44" fmla="*/ 497205 w 10130790"/>
              <a:gd name="connsiteY44" fmla="*/ 3124200 h 5843821"/>
              <a:gd name="connsiteX45" fmla="*/ 438150 w 10130790"/>
              <a:gd name="connsiteY45" fmla="*/ 2825115 h 5843821"/>
              <a:gd name="connsiteX46" fmla="*/ 411480 w 10130790"/>
              <a:gd name="connsiteY46" fmla="*/ 2232660 h 5843821"/>
              <a:gd name="connsiteX47" fmla="*/ 7620 w 10130790"/>
              <a:gd name="connsiteY47" fmla="*/ 2234565 h 5843821"/>
              <a:gd name="connsiteX48" fmla="*/ 0 w 10130790"/>
              <a:gd name="connsiteY48" fmla="*/ 1558290 h 5843821"/>
              <a:gd name="connsiteX49" fmla="*/ 2114550 w 10130790"/>
              <a:gd name="connsiteY49" fmla="*/ 1537335 h 5843821"/>
              <a:gd name="connsiteX0" fmla="*/ 2114550 w 10130790"/>
              <a:gd name="connsiteY0" fmla="*/ 1323975 h 5630461"/>
              <a:gd name="connsiteX1" fmla="*/ 2091690 w 10130790"/>
              <a:gd name="connsiteY1" fmla="*/ 1152525 h 5630461"/>
              <a:gd name="connsiteX2" fmla="*/ 2501265 w 10130790"/>
              <a:gd name="connsiteY2" fmla="*/ 1171575 h 5630461"/>
              <a:gd name="connsiteX3" fmla="*/ 2564130 w 10130790"/>
              <a:gd name="connsiteY3" fmla="*/ 1230630 h 5630461"/>
              <a:gd name="connsiteX4" fmla="*/ 4147185 w 10130790"/>
              <a:gd name="connsiteY4" fmla="*/ 1135380 h 5630461"/>
              <a:gd name="connsiteX5" fmla="*/ 5513070 w 10130790"/>
              <a:gd name="connsiteY5" fmla="*/ 1087755 h 5630461"/>
              <a:gd name="connsiteX6" fmla="*/ 5530215 w 10130790"/>
              <a:gd name="connsiteY6" fmla="*/ 1464945 h 5630461"/>
              <a:gd name="connsiteX7" fmla="*/ 6503670 w 10130790"/>
              <a:gd name="connsiteY7" fmla="*/ 1436370 h 5630461"/>
              <a:gd name="connsiteX8" fmla="*/ 8692515 w 10130790"/>
              <a:gd name="connsiteY8" fmla="*/ 1327785 h 5630461"/>
              <a:gd name="connsiteX9" fmla="*/ 9128760 w 10130790"/>
              <a:gd name="connsiteY9" fmla="*/ 1440180 h 5630461"/>
              <a:gd name="connsiteX10" fmla="*/ 9145905 w 10130790"/>
              <a:gd name="connsiteY10" fmla="*/ 1807845 h 5630461"/>
              <a:gd name="connsiteX11" fmla="*/ 9951720 w 10130790"/>
              <a:gd name="connsiteY11" fmla="*/ 1760220 h 5630461"/>
              <a:gd name="connsiteX12" fmla="*/ 9919335 w 10130790"/>
              <a:gd name="connsiteY12" fmla="*/ 2057400 h 5630461"/>
              <a:gd name="connsiteX13" fmla="*/ 9766935 w 10130790"/>
              <a:gd name="connsiteY13" fmla="*/ 2364105 h 5630461"/>
              <a:gd name="connsiteX14" fmla="*/ 9504045 w 10130790"/>
              <a:gd name="connsiteY14" fmla="*/ 2556510 h 5630461"/>
              <a:gd name="connsiteX15" fmla="*/ 9380220 w 10130790"/>
              <a:gd name="connsiteY15" fmla="*/ 2558415 h 5630461"/>
              <a:gd name="connsiteX16" fmla="*/ 9841230 w 10130790"/>
              <a:gd name="connsiteY16" fmla="*/ 0 h 5630461"/>
              <a:gd name="connsiteX17" fmla="*/ 9886950 w 10130790"/>
              <a:gd name="connsiteY17" fmla="*/ 662940 h 5630461"/>
              <a:gd name="connsiteX18" fmla="*/ 9970770 w 10130790"/>
              <a:gd name="connsiteY18" fmla="*/ 1584960 h 5630461"/>
              <a:gd name="connsiteX19" fmla="*/ 10024110 w 10130790"/>
              <a:gd name="connsiteY19" fmla="*/ 2148840 h 5630461"/>
              <a:gd name="connsiteX20" fmla="*/ 10130790 w 10130790"/>
              <a:gd name="connsiteY20" fmla="*/ 5143500 h 5630461"/>
              <a:gd name="connsiteX21" fmla="*/ 7783830 w 10130790"/>
              <a:gd name="connsiteY21" fmla="*/ 5120640 h 5630461"/>
              <a:gd name="connsiteX22" fmla="*/ 7654290 w 10130790"/>
              <a:gd name="connsiteY22" fmla="*/ 5166360 h 5630461"/>
              <a:gd name="connsiteX23" fmla="*/ 7456170 w 10130790"/>
              <a:gd name="connsiteY23" fmla="*/ 5173980 h 5630461"/>
              <a:gd name="connsiteX24" fmla="*/ 7440930 w 10130790"/>
              <a:gd name="connsiteY24" fmla="*/ 5128260 h 5630461"/>
              <a:gd name="connsiteX25" fmla="*/ 5528310 w 10130790"/>
              <a:gd name="connsiteY25" fmla="*/ 5158740 h 5630461"/>
              <a:gd name="connsiteX26" fmla="*/ 5339823 w 10130790"/>
              <a:gd name="connsiteY26" fmla="*/ 5255500 h 5630461"/>
              <a:gd name="connsiteX27" fmla="*/ 4918710 w 10130790"/>
              <a:gd name="connsiteY27" fmla="*/ 5173980 h 5630461"/>
              <a:gd name="connsiteX28" fmla="*/ 4935963 w 10130790"/>
              <a:gd name="connsiteY28" fmla="*/ 5367643 h 5630461"/>
              <a:gd name="connsiteX29" fmla="*/ 4804985 w 10130790"/>
              <a:gd name="connsiteY29" fmla="*/ 5370520 h 5630461"/>
              <a:gd name="connsiteX30" fmla="*/ 4793483 w 10130790"/>
              <a:gd name="connsiteY30" fmla="*/ 5560300 h 5630461"/>
              <a:gd name="connsiteX31" fmla="*/ 4102076 w 10130790"/>
              <a:gd name="connsiteY31" fmla="*/ 5630461 h 5630461"/>
              <a:gd name="connsiteX32" fmla="*/ 4095750 w 10130790"/>
              <a:gd name="connsiteY32" fmla="*/ 5166360 h 5630461"/>
              <a:gd name="connsiteX33" fmla="*/ 3124553 w 10130790"/>
              <a:gd name="connsiteY33" fmla="*/ 5178228 h 5630461"/>
              <a:gd name="connsiteX34" fmla="*/ 3131383 w 10130790"/>
              <a:gd name="connsiteY34" fmla="*/ 5238074 h 5630461"/>
              <a:gd name="connsiteX35" fmla="*/ 2979420 w 10130790"/>
              <a:gd name="connsiteY35" fmla="*/ 5242560 h 5630461"/>
              <a:gd name="connsiteX36" fmla="*/ 2967595 w 10130790"/>
              <a:gd name="connsiteY36" fmla="*/ 5168660 h 5630461"/>
              <a:gd name="connsiteX37" fmla="*/ 971550 w 10130790"/>
              <a:gd name="connsiteY37" fmla="*/ 5181600 h 5630461"/>
              <a:gd name="connsiteX38" fmla="*/ 582930 w 10130790"/>
              <a:gd name="connsiteY38" fmla="*/ 5044440 h 5630461"/>
              <a:gd name="connsiteX39" fmla="*/ 552450 w 10130790"/>
              <a:gd name="connsiteY39" fmla="*/ 4983480 h 5630461"/>
              <a:gd name="connsiteX40" fmla="*/ 487680 w 10130790"/>
              <a:gd name="connsiteY40" fmla="*/ 4956810 h 5630461"/>
              <a:gd name="connsiteX41" fmla="*/ 581025 w 10130790"/>
              <a:gd name="connsiteY41" fmla="*/ 4311015 h 5630461"/>
              <a:gd name="connsiteX42" fmla="*/ 624840 w 10130790"/>
              <a:gd name="connsiteY42" fmla="*/ 3663315 h 5630461"/>
              <a:gd name="connsiteX43" fmla="*/ 541020 w 10130790"/>
              <a:gd name="connsiteY43" fmla="*/ 3661410 h 5630461"/>
              <a:gd name="connsiteX44" fmla="*/ 497205 w 10130790"/>
              <a:gd name="connsiteY44" fmla="*/ 2910840 h 5630461"/>
              <a:gd name="connsiteX45" fmla="*/ 438150 w 10130790"/>
              <a:gd name="connsiteY45" fmla="*/ 2611755 h 5630461"/>
              <a:gd name="connsiteX46" fmla="*/ 411480 w 10130790"/>
              <a:gd name="connsiteY46" fmla="*/ 2019300 h 5630461"/>
              <a:gd name="connsiteX47" fmla="*/ 7620 w 10130790"/>
              <a:gd name="connsiteY47" fmla="*/ 2021205 h 5630461"/>
              <a:gd name="connsiteX48" fmla="*/ 0 w 10130790"/>
              <a:gd name="connsiteY48" fmla="*/ 1344930 h 5630461"/>
              <a:gd name="connsiteX49" fmla="*/ 2114550 w 10130790"/>
              <a:gd name="connsiteY49" fmla="*/ 1323975 h 5630461"/>
              <a:gd name="connsiteX0" fmla="*/ 2114550 w 10130790"/>
              <a:gd name="connsiteY0" fmla="*/ 661035 h 4967521"/>
              <a:gd name="connsiteX1" fmla="*/ 2091690 w 10130790"/>
              <a:gd name="connsiteY1" fmla="*/ 489585 h 4967521"/>
              <a:gd name="connsiteX2" fmla="*/ 2501265 w 10130790"/>
              <a:gd name="connsiteY2" fmla="*/ 508635 h 4967521"/>
              <a:gd name="connsiteX3" fmla="*/ 2564130 w 10130790"/>
              <a:gd name="connsiteY3" fmla="*/ 567690 h 4967521"/>
              <a:gd name="connsiteX4" fmla="*/ 4147185 w 10130790"/>
              <a:gd name="connsiteY4" fmla="*/ 472440 h 4967521"/>
              <a:gd name="connsiteX5" fmla="*/ 5513070 w 10130790"/>
              <a:gd name="connsiteY5" fmla="*/ 424815 h 4967521"/>
              <a:gd name="connsiteX6" fmla="*/ 5530215 w 10130790"/>
              <a:gd name="connsiteY6" fmla="*/ 802005 h 4967521"/>
              <a:gd name="connsiteX7" fmla="*/ 6503670 w 10130790"/>
              <a:gd name="connsiteY7" fmla="*/ 773430 h 4967521"/>
              <a:gd name="connsiteX8" fmla="*/ 8692515 w 10130790"/>
              <a:gd name="connsiteY8" fmla="*/ 664845 h 4967521"/>
              <a:gd name="connsiteX9" fmla="*/ 9128760 w 10130790"/>
              <a:gd name="connsiteY9" fmla="*/ 777240 h 4967521"/>
              <a:gd name="connsiteX10" fmla="*/ 9145905 w 10130790"/>
              <a:gd name="connsiteY10" fmla="*/ 1144905 h 4967521"/>
              <a:gd name="connsiteX11" fmla="*/ 9951720 w 10130790"/>
              <a:gd name="connsiteY11" fmla="*/ 1097280 h 4967521"/>
              <a:gd name="connsiteX12" fmla="*/ 9919335 w 10130790"/>
              <a:gd name="connsiteY12" fmla="*/ 1394460 h 4967521"/>
              <a:gd name="connsiteX13" fmla="*/ 9766935 w 10130790"/>
              <a:gd name="connsiteY13" fmla="*/ 1701165 h 4967521"/>
              <a:gd name="connsiteX14" fmla="*/ 9504045 w 10130790"/>
              <a:gd name="connsiteY14" fmla="*/ 1893570 h 4967521"/>
              <a:gd name="connsiteX15" fmla="*/ 9380220 w 10130790"/>
              <a:gd name="connsiteY15" fmla="*/ 1895475 h 4967521"/>
              <a:gd name="connsiteX16" fmla="*/ 9374505 w 10130790"/>
              <a:gd name="connsiteY16" fmla="*/ 3061335 h 4967521"/>
              <a:gd name="connsiteX17" fmla="*/ 9886950 w 10130790"/>
              <a:gd name="connsiteY17" fmla="*/ 0 h 4967521"/>
              <a:gd name="connsiteX18" fmla="*/ 9970770 w 10130790"/>
              <a:gd name="connsiteY18" fmla="*/ 922020 h 4967521"/>
              <a:gd name="connsiteX19" fmla="*/ 10024110 w 10130790"/>
              <a:gd name="connsiteY19" fmla="*/ 1485900 h 4967521"/>
              <a:gd name="connsiteX20" fmla="*/ 10130790 w 10130790"/>
              <a:gd name="connsiteY20" fmla="*/ 4480560 h 4967521"/>
              <a:gd name="connsiteX21" fmla="*/ 7783830 w 10130790"/>
              <a:gd name="connsiteY21" fmla="*/ 4457700 h 4967521"/>
              <a:gd name="connsiteX22" fmla="*/ 7654290 w 10130790"/>
              <a:gd name="connsiteY22" fmla="*/ 4503420 h 4967521"/>
              <a:gd name="connsiteX23" fmla="*/ 7456170 w 10130790"/>
              <a:gd name="connsiteY23" fmla="*/ 4511040 h 4967521"/>
              <a:gd name="connsiteX24" fmla="*/ 7440930 w 10130790"/>
              <a:gd name="connsiteY24" fmla="*/ 4465320 h 4967521"/>
              <a:gd name="connsiteX25" fmla="*/ 5528310 w 10130790"/>
              <a:gd name="connsiteY25" fmla="*/ 4495800 h 4967521"/>
              <a:gd name="connsiteX26" fmla="*/ 5339823 w 10130790"/>
              <a:gd name="connsiteY26" fmla="*/ 4592560 h 4967521"/>
              <a:gd name="connsiteX27" fmla="*/ 4918710 w 10130790"/>
              <a:gd name="connsiteY27" fmla="*/ 4511040 h 4967521"/>
              <a:gd name="connsiteX28" fmla="*/ 4935963 w 10130790"/>
              <a:gd name="connsiteY28" fmla="*/ 4704703 h 4967521"/>
              <a:gd name="connsiteX29" fmla="*/ 4804985 w 10130790"/>
              <a:gd name="connsiteY29" fmla="*/ 4707580 h 4967521"/>
              <a:gd name="connsiteX30" fmla="*/ 4793483 w 10130790"/>
              <a:gd name="connsiteY30" fmla="*/ 4897360 h 4967521"/>
              <a:gd name="connsiteX31" fmla="*/ 4102076 w 10130790"/>
              <a:gd name="connsiteY31" fmla="*/ 4967521 h 4967521"/>
              <a:gd name="connsiteX32" fmla="*/ 4095750 w 10130790"/>
              <a:gd name="connsiteY32" fmla="*/ 4503420 h 4967521"/>
              <a:gd name="connsiteX33" fmla="*/ 3124553 w 10130790"/>
              <a:gd name="connsiteY33" fmla="*/ 4515288 h 4967521"/>
              <a:gd name="connsiteX34" fmla="*/ 3131383 w 10130790"/>
              <a:gd name="connsiteY34" fmla="*/ 4575134 h 4967521"/>
              <a:gd name="connsiteX35" fmla="*/ 2979420 w 10130790"/>
              <a:gd name="connsiteY35" fmla="*/ 4579620 h 4967521"/>
              <a:gd name="connsiteX36" fmla="*/ 2967595 w 10130790"/>
              <a:gd name="connsiteY36" fmla="*/ 4505720 h 4967521"/>
              <a:gd name="connsiteX37" fmla="*/ 971550 w 10130790"/>
              <a:gd name="connsiteY37" fmla="*/ 4518660 h 4967521"/>
              <a:gd name="connsiteX38" fmla="*/ 582930 w 10130790"/>
              <a:gd name="connsiteY38" fmla="*/ 4381500 h 4967521"/>
              <a:gd name="connsiteX39" fmla="*/ 552450 w 10130790"/>
              <a:gd name="connsiteY39" fmla="*/ 4320540 h 4967521"/>
              <a:gd name="connsiteX40" fmla="*/ 487680 w 10130790"/>
              <a:gd name="connsiteY40" fmla="*/ 4293870 h 4967521"/>
              <a:gd name="connsiteX41" fmla="*/ 581025 w 10130790"/>
              <a:gd name="connsiteY41" fmla="*/ 3648075 h 4967521"/>
              <a:gd name="connsiteX42" fmla="*/ 624840 w 10130790"/>
              <a:gd name="connsiteY42" fmla="*/ 3000375 h 4967521"/>
              <a:gd name="connsiteX43" fmla="*/ 541020 w 10130790"/>
              <a:gd name="connsiteY43" fmla="*/ 2998470 h 4967521"/>
              <a:gd name="connsiteX44" fmla="*/ 497205 w 10130790"/>
              <a:gd name="connsiteY44" fmla="*/ 2247900 h 4967521"/>
              <a:gd name="connsiteX45" fmla="*/ 438150 w 10130790"/>
              <a:gd name="connsiteY45" fmla="*/ 1948815 h 4967521"/>
              <a:gd name="connsiteX46" fmla="*/ 411480 w 10130790"/>
              <a:gd name="connsiteY46" fmla="*/ 1356360 h 4967521"/>
              <a:gd name="connsiteX47" fmla="*/ 7620 w 10130790"/>
              <a:gd name="connsiteY47" fmla="*/ 1358265 h 4967521"/>
              <a:gd name="connsiteX48" fmla="*/ 0 w 10130790"/>
              <a:gd name="connsiteY48" fmla="*/ 681990 h 4967521"/>
              <a:gd name="connsiteX49" fmla="*/ 2114550 w 10130790"/>
              <a:gd name="connsiteY49" fmla="*/ 661035 h 4967521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970770 w 10130790"/>
              <a:gd name="connsiteY18" fmla="*/ 4972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9947910 w 10130790"/>
              <a:gd name="connsiteY19" fmla="*/ 344233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9997440"/>
              <a:gd name="connsiteY0" fmla="*/ 2362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2362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668020 w 9997440"/>
              <a:gd name="connsiteY43" fmla="*/ 24212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8743950 w 9997440"/>
              <a:gd name="connsiteY17" fmla="*/ 29121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73310 w 9997440"/>
              <a:gd name="connsiteY19" fmla="*/ 33915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788531 w 10778351"/>
              <a:gd name="connsiteY47" fmla="*/ 933450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946 w 10778351"/>
              <a:gd name="connsiteY47" fmla="*/ 953473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3315951 w 11198841"/>
              <a:gd name="connsiteY0" fmla="*/ 172720 h 4542706"/>
              <a:gd name="connsiteX1" fmla="*/ 3293091 w 11198841"/>
              <a:gd name="connsiteY1" fmla="*/ 64770 h 4542706"/>
              <a:gd name="connsiteX2" fmla="*/ 3702666 w 11198841"/>
              <a:gd name="connsiteY2" fmla="*/ 83820 h 4542706"/>
              <a:gd name="connsiteX3" fmla="*/ 3765531 w 11198841"/>
              <a:gd name="connsiteY3" fmla="*/ 142875 h 4542706"/>
              <a:gd name="connsiteX4" fmla="*/ 5348586 w 11198841"/>
              <a:gd name="connsiteY4" fmla="*/ 47625 h 4542706"/>
              <a:gd name="connsiteX5" fmla="*/ 6714471 w 11198841"/>
              <a:gd name="connsiteY5" fmla="*/ 0 h 4542706"/>
              <a:gd name="connsiteX6" fmla="*/ 6731616 w 11198841"/>
              <a:gd name="connsiteY6" fmla="*/ 377190 h 4542706"/>
              <a:gd name="connsiteX7" fmla="*/ 7705071 w 11198841"/>
              <a:gd name="connsiteY7" fmla="*/ 348615 h 4542706"/>
              <a:gd name="connsiteX8" fmla="*/ 9893916 w 11198841"/>
              <a:gd name="connsiteY8" fmla="*/ 240030 h 4542706"/>
              <a:gd name="connsiteX9" fmla="*/ 10330161 w 11198841"/>
              <a:gd name="connsiteY9" fmla="*/ 352425 h 4542706"/>
              <a:gd name="connsiteX10" fmla="*/ 10347306 w 11198841"/>
              <a:gd name="connsiteY10" fmla="*/ 720090 h 4542706"/>
              <a:gd name="connsiteX11" fmla="*/ 11153121 w 11198841"/>
              <a:gd name="connsiteY11" fmla="*/ 672465 h 4542706"/>
              <a:gd name="connsiteX12" fmla="*/ 11120736 w 11198841"/>
              <a:gd name="connsiteY12" fmla="*/ 969645 h 4542706"/>
              <a:gd name="connsiteX13" fmla="*/ 10968336 w 11198841"/>
              <a:gd name="connsiteY13" fmla="*/ 1276350 h 4542706"/>
              <a:gd name="connsiteX14" fmla="*/ 10705446 w 11198841"/>
              <a:gd name="connsiteY14" fmla="*/ 1468755 h 4542706"/>
              <a:gd name="connsiteX15" fmla="*/ 10581621 w 11198841"/>
              <a:gd name="connsiteY15" fmla="*/ 1470660 h 4542706"/>
              <a:gd name="connsiteX16" fmla="*/ 10575906 w 11198841"/>
              <a:gd name="connsiteY16" fmla="*/ 2636520 h 4542706"/>
              <a:gd name="connsiteX17" fmla="*/ 10440651 w 11198841"/>
              <a:gd name="connsiteY17" fmla="*/ 3140710 h 4542706"/>
              <a:gd name="connsiteX18" fmla="*/ 10705446 w 11198841"/>
              <a:gd name="connsiteY18" fmla="*/ 3202305 h 4542706"/>
              <a:gd name="connsiteX19" fmla="*/ 11174711 w 11198841"/>
              <a:gd name="connsiteY19" fmla="*/ 3391535 h 4542706"/>
              <a:gd name="connsiteX20" fmla="*/ 11198841 w 11198841"/>
              <a:gd name="connsiteY20" fmla="*/ 4046220 h 4542706"/>
              <a:gd name="connsiteX21" fmla="*/ 8985231 w 11198841"/>
              <a:gd name="connsiteY21" fmla="*/ 4032885 h 4542706"/>
              <a:gd name="connsiteX22" fmla="*/ 8855691 w 11198841"/>
              <a:gd name="connsiteY22" fmla="*/ 4078605 h 4542706"/>
              <a:gd name="connsiteX23" fmla="*/ 8657571 w 11198841"/>
              <a:gd name="connsiteY23" fmla="*/ 4086225 h 4542706"/>
              <a:gd name="connsiteX24" fmla="*/ 8642331 w 11198841"/>
              <a:gd name="connsiteY24" fmla="*/ 4040505 h 4542706"/>
              <a:gd name="connsiteX25" fmla="*/ 6729711 w 11198841"/>
              <a:gd name="connsiteY25" fmla="*/ 4070985 h 4542706"/>
              <a:gd name="connsiteX26" fmla="*/ 6541224 w 11198841"/>
              <a:gd name="connsiteY26" fmla="*/ 4167745 h 4542706"/>
              <a:gd name="connsiteX27" fmla="*/ 6120111 w 11198841"/>
              <a:gd name="connsiteY27" fmla="*/ 4086225 h 4542706"/>
              <a:gd name="connsiteX28" fmla="*/ 6137364 w 11198841"/>
              <a:gd name="connsiteY28" fmla="*/ 4279888 h 4542706"/>
              <a:gd name="connsiteX29" fmla="*/ 6006386 w 11198841"/>
              <a:gd name="connsiteY29" fmla="*/ 4282765 h 4542706"/>
              <a:gd name="connsiteX30" fmla="*/ 5994884 w 11198841"/>
              <a:gd name="connsiteY30" fmla="*/ 4472545 h 4542706"/>
              <a:gd name="connsiteX31" fmla="*/ 5303477 w 11198841"/>
              <a:gd name="connsiteY31" fmla="*/ 4542706 h 4542706"/>
              <a:gd name="connsiteX32" fmla="*/ 5297151 w 11198841"/>
              <a:gd name="connsiteY32" fmla="*/ 4078605 h 4542706"/>
              <a:gd name="connsiteX33" fmla="*/ 4325954 w 11198841"/>
              <a:gd name="connsiteY33" fmla="*/ 4090473 h 4542706"/>
              <a:gd name="connsiteX34" fmla="*/ 4332784 w 11198841"/>
              <a:gd name="connsiteY34" fmla="*/ 4150319 h 4542706"/>
              <a:gd name="connsiteX35" fmla="*/ 4180821 w 11198841"/>
              <a:gd name="connsiteY35" fmla="*/ 4154805 h 4542706"/>
              <a:gd name="connsiteX36" fmla="*/ 4168996 w 11198841"/>
              <a:gd name="connsiteY36" fmla="*/ 4080905 h 4542706"/>
              <a:gd name="connsiteX37" fmla="*/ 2172951 w 11198841"/>
              <a:gd name="connsiteY37" fmla="*/ 4093845 h 4542706"/>
              <a:gd name="connsiteX38" fmla="*/ 1784331 w 11198841"/>
              <a:gd name="connsiteY38" fmla="*/ 3956685 h 4542706"/>
              <a:gd name="connsiteX39" fmla="*/ 1690351 w 11198841"/>
              <a:gd name="connsiteY39" fmla="*/ 3908425 h 4542706"/>
              <a:gd name="connsiteX40" fmla="*/ 1701781 w 11198841"/>
              <a:gd name="connsiteY40" fmla="*/ 3475355 h 4542706"/>
              <a:gd name="connsiteX41" fmla="*/ 1782426 w 11198841"/>
              <a:gd name="connsiteY41" fmla="*/ 3274060 h 4542706"/>
              <a:gd name="connsiteX42" fmla="*/ 1826241 w 11198841"/>
              <a:gd name="connsiteY42" fmla="*/ 2575560 h 4542706"/>
              <a:gd name="connsiteX43" fmla="*/ 1729721 w 11198841"/>
              <a:gd name="connsiteY43" fmla="*/ 2516505 h 4542706"/>
              <a:gd name="connsiteX44" fmla="*/ 1698606 w 11198841"/>
              <a:gd name="connsiteY44" fmla="*/ 1823085 h 4542706"/>
              <a:gd name="connsiteX45" fmla="*/ 1639551 w 11198841"/>
              <a:gd name="connsiteY45" fmla="*/ 1524000 h 4542706"/>
              <a:gd name="connsiteX46" fmla="*/ 1612881 w 11198841"/>
              <a:gd name="connsiteY46" fmla="*/ 931545 h 4542706"/>
              <a:gd name="connsiteX47" fmla="*/ 421436 w 11198841"/>
              <a:gd name="connsiteY47" fmla="*/ 953473 h 4542706"/>
              <a:gd name="connsiteX48" fmla="*/ 0 w 11198841"/>
              <a:gd name="connsiteY48" fmla="*/ 257174 h 4542706"/>
              <a:gd name="connsiteX49" fmla="*/ 3315951 w 11198841"/>
              <a:gd name="connsiteY49" fmla="*/ 172720 h 4542706"/>
              <a:gd name="connsiteX0" fmla="*/ 3395099 w 11277989"/>
              <a:gd name="connsiteY0" fmla="*/ 172720 h 4542706"/>
              <a:gd name="connsiteX1" fmla="*/ 3372239 w 11277989"/>
              <a:gd name="connsiteY1" fmla="*/ 64770 h 4542706"/>
              <a:gd name="connsiteX2" fmla="*/ 3781814 w 11277989"/>
              <a:gd name="connsiteY2" fmla="*/ 83820 h 4542706"/>
              <a:gd name="connsiteX3" fmla="*/ 3844679 w 11277989"/>
              <a:gd name="connsiteY3" fmla="*/ 142875 h 4542706"/>
              <a:gd name="connsiteX4" fmla="*/ 5427734 w 11277989"/>
              <a:gd name="connsiteY4" fmla="*/ 47625 h 4542706"/>
              <a:gd name="connsiteX5" fmla="*/ 6793619 w 11277989"/>
              <a:gd name="connsiteY5" fmla="*/ 0 h 4542706"/>
              <a:gd name="connsiteX6" fmla="*/ 6810764 w 11277989"/>
              <a:gd name="connsiteY6" fmla="*/ 377190 h 4542706"/>
              <a:gd name="connsiteX7" fmla="*/ 7784219 w 11277989"/>
              <a:gd name="connsiteY7" fmla="*/ 348615 h 4542706"/>
              <a:gd name="connsiteX8" fmla="*/ 9973064 w 11277989"/>
              <a:gd name="connsiteY8" fmla="*/ 240030 h 4542706"/>
              <a:gd name="connsiteX9" fmla="*/ 10409309 w 11277989"/>
              <a:gd name="connsiteY9" fmla="*/ 352425 h 4542706"/>
              <a:gd name="connsiteX10" fmla="*/ 10426454 w 11277989"/>
              <a:gd name="connsiteY10" fmla="*/ 720090 h 4542706"/>
              <a:gd name="connsiteX11" fmla="*/ 11232269 w 11277989"/>
              <a:gd name="connsiteY11" fmla="*/ 672465 h 4542706"/>
              <a:gd name="connsiteX12" fmla="*/ 11199884 w 11277989"/>
              <a:gd name="connsiteY12" fmla="*/ 969645 h 4542706"/>
              <a:gd name="connsiteX13" fmla="*/ 11047484 w 11277989"/>
              <a:gd name="connsiteY13" fmla="*/ 1276350 h 4542706"/>
              <a:gd name="connsiteX14" fmla="*/ 10784594 w 11277989"/>
              <a:gd name="connsiteY14" fmla="*/ 1468755 h 4542706"/>
              <a:gd name="connsiteX15" fmla="*/ 10660769 w 11277989"/>
              <a:gd name="connsiteY15" fmla="*/ 1470660 h 4542706"/>
              <a:gd name="connsiteX16" fmla="*/ 10655054 w 11277989"/>
              <a:gd name="connsiteY16" fmla="*/ 2636520 h 4542706"/>
              <a:gd name="connsiteX17" fmla="*/ 10519799 w 11277989"/>
              <a:gd name="connsiteY17" fmla="*/ 3140710 h 4542706"/>
              <a:gd name="connsiteX18" fmla="*/ 10784594 w 11277989"/>
              <a:gd name="connsiteY18" fmla="*/ 3202305 h 4542706"/>
              <a:gd name="connsiteX19" fmla="*/ 11253859 w 11277989"/>
              <a:gd name="connsiteY19" fmla="*/ 3391535 h 4542706"/>
              <a:gd name="connsiteX20" fmla="*/ 11277989 w 11277989"/>
              <a:gd name="connsiteY20" fmla="*/ 4046220 h 4542706"/>
              <a:gd name="connsiteX21" fmla="*/ 9064379 w 11277989"/>
              <a:gd name="connsiteY21" fmla="*/ 4032885 h 4542706"/>
              <a:gd name="connsiteX22" fmla="*/ 8934839 w 11277989"/>
              <a:gd name="connsiteY22" fmla="*/ 4078605 h 4542706"/>
              <a:gd name="connsiteX23" fmla="*/ 8736719 w 11277989"/>
              <a:gd name="connsiteY23" fmla="*/ 4086225 h 4542706"/>
              <a:gd name="connsiteX24" fmla="*/ 8721479 w 11277989"/>
              <a:gd name="connsiteY24" fmla="*/ 4040505 h 4542706"/>
              <a:gd name="connsiteX25" fmla="*/ 6808859 w 11277989"/>
              <a:gd name="connsiteY25" fmla="*/ 4070985 h 4542706"/>
              <a:gd name="connsiteX26" fmla="*/ 6620372 w 11277989"/>
              <a:gd name="connsiteY26" fmla="*/ 4167745 h 4542706"/>
              <a:gd name="connsiteX27" fmla="*/ 6199259 w 11277989"/>
              <a:gd name="connsiteY27" fmla="*/ 4086225 h 4542706"/>
              <a:gd name="connsiteX28" fmla="*/ 6216512 w 11277989"/>
              <a:gd name="connsiteY28" fmla="*/ 4279888 h 4542706"/>
              <a:gd name="connsiteX29" fmla="*/ 6085534 w 11277989"/>
              <a:gd name="connsiteY29" fmla="*/ 4282765 h 4542706"/>
              <a:gd name="connsiteX30" fmla="*/ 6074032 w 11277989"/>
              <a:gd name="connsiteY30" fmla="*/ 4472545 h 4542706"/>
              <a:gd name="connsiteX31" fmla="*/ 5382625 w 11277989"/>
              <a:gd name="connsiteY31" fmla="*/ 4542706 h 4542706"/>
              <a:gd name="connsiteX32" fmla="*/ 5376299 w 11277989"/>
              <a:gd name="connsiteY32" fmla="*/ 4078605 h 4542706"/>
              <a:gd name="connsiteX33" fmla="*/ 4405102 w 11277989"/>
              <a:gd name="connsiteY33" fmla="*/ 4090473 h 4542706"/>
              <a:gd name="connsiteX34" fmla="*/ 4411932 w 11277989"/>
              <a:gd name="connsiteY34" fmla="*/ 4150319 h 4542706"/>
              <a:gd name="connsiteX35" fmla="*/ 4259969 w 11277989"/>
              <a:gd name="connsiteY35" fmla="*/ 4154805 h 4542706"/>
              <a:gd name="connsiteX36" fmla="*/ 4248144 w 11277989"/>
              <a:gd name="connsiteY36" fmla="*/ 4080905 h 4542706"/>
              <a:gd name="connsiteX37" fmla="*/ 2252099 w 11277989"/>
              <a:gd name="connsiteY37" fmla="*/ 4093845 h 4542706"/>
              <a:gd name="connsiteX38" fmla="*/ 1863479 w 11277989"/>
              <a:gd name="connsiteY38" fmla="*/ 3956685 h 4542706"/>
              <a:gd name="connsiteX39" fmla="*/ 1769499 w 11277989"/>
              <a:gd name="connsiteY39" fmla="*/ 3908425 h 4542706"/>
              <a:gd name="connsiteX40" fmla="*/ 1780929 w 11277989"/>
              <a:gd name="connsiteY40" fmla="*/ 3475355 h 4542706"/>
              <a:gd name="connsiteX41" fmla="*/ 1861574 w 11277989"/>
              <a:gd name="connsiteY41" fmla="*/ 3274060 h 4542706"/>
              <a:gd name="connsiteX42" fmla="*/ 1905389 w 11277989"/>
              <a:gd name="connsiteY42" fmla="*/ 2575560 h 4542706"/>
              <a:gd name="connsiteX43" fmla="*/ 1808869 w 11277989"/>
              <a:gd name="connsiteY43" fmla="*/ 2516505 h 4542706"/>
              <a:gd name="connsiteX44" fmla="*/ 1777754 w 11277989"/>
              <a:gd name="connsiteY44" fmla="*/ 1823085 h 4542706"/>
              <a:gd name="connsiteX45" fmla="*/ 1718699 w 11277989"/>
              <a:gd name="connsiteY45" fmla="*/ 1524000 h 4542706"/>
              <a:gd name="connsiteX46" fmla="*/ 1692029 w 11277989"/>
              <a:gd name="connsiteY46" fmla="*/ 931545 h 4542706"/>
              <a:gd name="connsiteX47" fmla="*/ 0 w 11277989"/>
              <a:gd name="connsiteY47" fmla="*/ 980171 h 4542706"/>
              <a:gd name="connsiteX48" fmla="*/ 79148 w 11277989"/>
              <a:gd name="connsiteY48" fmla="*/ 257174 h 4542706"/>
              <a:gd name="connsiteX49" fmla="*/ 3395099 w 11277989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05563 w 11298958"/>
              <a:gd name="connsiteY14" fmla="*/ 1468755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80786 w 11298958"/>
              <a:gd name="connsiteY16" fmla="*/ 2681764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27319 w 11305308"/>
              <a:gd name="connsiteY47" fmla="*/ 101827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18421 w 11305308"/>
              <a:gd name="connsiteY42" fmla="*/ 2623185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719549 w 12016588"/>
              <a:gd name="connsiteY47" fmla="*/ 973821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0821663 w 12016588"/>
              <a:gd name="connsiteY9" fmla="*/ 714489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694345 w 12016588"/>
              <a:gd name="connsiteY30" fmla="*/ 4566311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114898 w 12016588"/>
              <a:gd name="connsiteY32" fmla="*/ 4116705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6269 w 12016588"/>
              <a:gd name="connsiteY45" fmla="*/ 978793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797362 w 12016588"/>
              <a:gd name="connsiteY48" fmla="*/ 351280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133698 w 12016588"/>
              <a:gd name="connsiteY49" fmla="*/ 210820 h 4639546"/>
              <a:gd name="connsiteX0" fmla="*/ 4001761 w 12016588"/>
              <a:gd name="connsiteY0" fmla="*/ 226738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397369 w 12016588"/>
              <a:gd name="connsiteY2" fmla="*/ 104022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549363 w 12016588"/>
              <a:gd name="connsiteY6" fmla="*/ 412438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85173 w 12016588"/>
              <a:gd name="connsiteY8" fmla="*/ 381346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10709173 w 12016588"/>
              <a:gd name="connsiteY10" fmla="*/ 293905 h 4636694"/>
              <a:gd name="connsiteX11" fmla="*/ 11186117 w 12016588"/>
              <a:gd name="connsiteY11" fmla="*/ 407363 h 4636694"/>
              <a:gd name="connsiteX12" fmla="*/ 11165053 w 12016588"/>
              <a:gd name="connsiteY12" fmla="*/ 755338 h 4636694"/>
              <a:gd name="connsiteX13" fmla="*/ 11990925 w 12016588"/>
              <a:gd name="connsiteY13" fmla="*/ 732269 h 4636694"/>
              <a:gd name="connsiteX14" fmla="*/ 11965418 w 12016588"/>
              <a:gd name="connsiteY14" fmla="*/ 1021619 h 4636694"/>
              <a:gd name="connsiteX15" fmla="*/ 11813543 w 12016588"/>
              <a:gd name="connsiteY15" fmla="*/ 1310650 h 4636694"/>
              <a:gd name="connsiteX16" fmla="*/ 11595535 w 12016588"/>
              <a:gd name="connsiteY16" fmla="*/ 1469085 h 4636694"/>
              <a:gd name="connsiteX17" fmla="*/ 11387509 w 12016588"/>
              <a:gd name="connsiteY17" fmla="*/ 1550997 h 4636694"/>
              <a:gd name="connsiteX18" fmla="*/ 11398416 w 12016588"/>
              <a:gd name="connsiteY18" fmla="*/ 2717012 h 4636694"/>
              <a:gd name="connsiteX19" fmla="*/ 11258398 w 12016588"/>
              <a:gd name="connsiteY19" fmla="*/ 3175958 h 4636694"/>
              <a:gd name="connsiteX20" fmla="*/ 11842280 w 12016588"/>
              <a:gd name="connsiteY20" fmla="*/ 3358997 h 4636694"/>
              <a:gd name="connsiteX21" fmla="*/ 11982934 w 12016588"/>
              <a:gd name="connsiteY21" fmla="*/ 3567276 h 4636694"/>
              <a:gd name="connsiteX22" fmla="*/ 12016588 w 12016588"/>
              <a:gd name="connsiteY22" fmla="*/ 4081468 h 4636694"/>
              <a:gd name="connsiteX23" fmla="*/ 9802978 w 12016588"/>
              <a:gd name="connsiteY23" fmla="*/ 4068133 h 4636694"/>
              <a:gd name="connsiteX24" fmla="*/ 9673438 w 12016588"/>
              <a:gd name="connsiteY24" fmla="*/ 4113853 h 4636694"/>
              <a:gd name="connsiteX25" fmla="*/ 9475318 w 12016588"/>
              <a:gd name="connsiteY25" fmla="*/ 4121473 h 4636694"/>
              <a:gd name="connsiteX26" fmla="*/ 9460078 w 12016588"/>
              <a:gd name="connsiteY26" fmla="*/ 4075753 h 4636694"/>
              <a:gd name="connsiteX27" fmla="*/ 7492523 w 12016588"/>
              <a:gd name="connsiteY27" fmla="*/ 4113480 h 4636694"/>
              <a:gd name="connsiteX28" fmla="*/ 7287307 w 12016588"/>
              <a:gd name="connsiteY28" fmla="*/ 4237176 h 4636694"/>
              <a:gd name="connsiteX29" fmla="*/ 6840689 w 12016588"/>
              <a:gd name="connsiteY29" fmla="*/ 4160998 h 4636694"/>
              <a:gd name="connsiteX30" fmla="*/ 6871116 w 12016588"/>
              <a:gd name="connsiteY30" fmla="*/ 4387052 h 4636694"/>
              <a:gd name="connsiteX31" fmla="*/ 6717592 w 12016588"/>
              <a:gd name="connsiteY31" fmla="*/ 4383998 h 4636694"/>
              <a:gd name="connsiteX32" fmla="*/ 6694345 w 12016588"/>
              <a:gd name="connsiteY32" fmla="*/ 4563459 h 4636694"/>
              <a:gd name="connsiteX33" fmla="*/ 6069621 w 12016588"/>
              <a:gd name="connsiteY33" fmla="*/ 4636694 h 4636694"/>
              <a:gd name="connsiteX34" fmla="*/ 6066256 w 12016588"/>
              <a:gd name="connsiteY34" fmla="*/ 4161321 h 4636694"/>
              <a:gd name="connsiteX35" fmla="*/ 5143701 w 12016588"/>
              <a:gd name="connsiteY35" fmla="*/ 4125721 h 4636694"/>
              <a:gd name="connsiteX36" fmla="*/ 5150531 w 12016588"/>
              <a:gd name="connsiteY36" fmla="*/ 4185567 h 4636694"/>
              <a:gd name="connsiteX37" fmla="*/ 4998568 w 12016588"/>
              <a:gd name="connsiteY37" fmla="*/ 4190053 h 4636694"/>
              <a:gd name="connsiteX38" fmla="*/ 4986743 w 12016588"/>
              <a:gd name="connsiteY38" fmla="*/ 4116153 h 4636694"/>
              <a:gd name="connsiteX39" fmla="*/ 2990698 w 12016588"/>
              <a:gd name="connsiteY39" fmla="*/ 4129093 h 4636694"/>
              <a:gd name="connsiteX40" fmla="*/ 2602078 w 12016588"/>
              <a:gd name="connsiteY40" fmla="*/ 3991933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612540 w 12016588"/>
              <a:gd name="connsiteY10" fmla="*/ 328766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583248 w 12016588"/>
              <a:gd name="connsiteY20" fmla="*/ 3058923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88777 w 12016588"/>
              <a:gd name="connsiteY20" fmla="*/ 3188769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016588" h="4636694">
                <a:moveTo>
                  <a:pt x="4001761" y="223886"/>
                </a:moveTo>
                <a:lnTo>
                  <a:pt x="3997052" y="111068"/>
                </a:lnTo>
                <a:lnTo>
                  <a:pt x="4397369" y="101170"/>
                </a:lnTo>
                <a:lnTo>
                  <a:pt x="4475899" y="173986"/>
                </a:lnTo>
                <a:lnTo>
                  <a:pt x="6166333" y="82873"/>
                </a:lnTo>
                <a:cubicBezTo>
                  <a:pt x="6619511" y="54298"/>
                  <a:pt x="7028554" y="41276"/>
                  <a:pt x="7481732" y="1"/>
                </a:cubicBezTo>
                <a:lnTo>
                  <a:pt x="7496919" y="401057"/>
                </a:lnTo>
                <a:lnTo>
                  <a:pt x="8435017" y="396926"/>
                </a:lnTo>
                <a:cubicBezTo>
                  <a:pt x="8493713" y="314532"/>
                  <a:pt x="8584100" y="322431"/>
                  <a:pt x="8669508" y="367584"/>
                </a:cubicBezTo>
                <a:lnTo>
                  <a:pt x="9306542" y="337474"/>
                </a:lnTo>
                <a:lnTo>
                  <a:pt x="9485470" y="362840"/>
                </a:lnTo>
                <a:lnTo>
                  <a:pt x="10709173" y="293905"/>
                </a:lnTo>
                <a:lnTo>
                  <a:pt x="11186117" y="407363"/>
                </a:lnTo>
                <a:lnTo>
                  <a:pt x="11165053" y="755338"/>
                </a:lnTo>
                <a:lnTo>
                  <a:pt x="11990925" y="732269"/>
                </a:lnTo>
                <a:lnTo>
                  <a:pt x="11965418" y="1021619"/>
                </a:lnTo>
                <a:cubicBezTo>
                  <a:pt x="11937002" y="1118695"/>
                  <a:pt x="11878789" y="1234609"/>
                  <a:pt x="11813543" y="1310650"/>
                </a:cubicBezTo>
                <a:cubicBezTo>
                  <a:pt x="11748297" y="1386691"/>
                  <a:pt x="11662369" y="1433128"/>
                  <a:pt x="11595535" y="1469085"/>
                </a:cubicBezTo>
                <a:cubicBezTo>
                  <a:pt x="11524892" y="1505438"/>
                  <a:pt x="11436721" y="1536075"/>
                  <a:pt x="11387509" y="1550997"/>
                </a:cubicBezTo>
                <a:cubicBezTo>
                  <a:pt x="11387192" y="1954698"/>
                  <a:pt x="11408360" y="2405025"/>
                  <a:pt x="11408043" y="2808726"/>
                </a:cubicBezTo>
                <a:lnTo>
                  <a:pt x="11288777" y="3188769"/>
                </a:lnTo>
                <a:lnTo>
                  <a:pt x="11842280" y="3358997"/>
                </a:lnTo>
                <a:cubicBezTo>
                  <a:pt x="11888820" y="3382544"/>
                  <a:pt x="11978094" y="3374235"/>
                  <a:pt x="11982934" y="3567276"/>
                </a:cubicBezTo>
                <a:lnTo>
                  <a:pt x="12016588" y="4081468"/>
                </a:lnTo>
                <a:lnTo>
                  <a:pt x="9802978" y="4068133"/>
                </a:lnTo>
                <a:lnTo>
                  <a:pt x="9673438" y="4113853"/>
                </a:lnTo>
                <a:lnTo>
                  <a:pt x="9475318" y="4121473"/>
                </a:lnTo>
                <a:lnTo>
                  <a:pt x="9460078" y="4075753"/>
                </a:lnTo>
                <a:lnTo>
                  <a:pt x="7492523" y="4113480"/>
                </a:lnTo>
                <a:cubicBezTo>
                  <a:pt x="7398279" y="4161860"/>
                  <a:pt x="7568672" y="4118659"/>
                  <a:pt x="7287307" y="4237176"/>
                </a:cubicBezTo>
                <a:lnTo>
                  <a:pt x="6840689" y="4160998"/>
                </a:lnTo>
                <a:lnTo>
                  <a:pt x="6871116" y="4387052"/>
                </a:lnTo>
                <a:lnTo>
                  <a:pt x="6717592" y="4383998"/>
                </a:lnTo>
                <a:lnTo>
                  <a:pt x="6694345" y="4563459"/>
                </a:lnTo>
                <a:lnTo>
                  <a:pt x="6069621" y="4636694"/>
                </a:lnTo>
                <a:cubicBezTo>
                  <a:pt x="6067512" y="4481994"/>
                  <a:pt x="6069419" y="4393371"/>
                  <a:pt x="6066256" y="4161321"/>
                </a:cubicBezTo>
                <a:lnTo>
                  <a:pt x="5143701" y="4125721"/>
                </a:lnTo>
                <a:cubicBezTo>
                  <a:pt x="5157165" y="4178913"/>
                  <a:pt x="5136166" y="4121432"/>
                  <a:pt x="5150531" y="4185567"/>
                </a:cubicBezTo>
                <a:cubicBezTo>
                  <a:pt x="5109389" y="4206302"/>
                  <a:pt x="5065266" y="4189547"/>
                  <a:pt x="4998568" y="4190053"/>
                </a:cubicBezTo>
                <a:cubicBezTo>
                  <a:pt x="4994260" y="4112131"/>
                  <a:pt x="4991717" y="4188225"/>
                  <a:pt x="4986743" y="4116153"/>
                </a:cubicBezTo>
                <a:lnTo>
                  <a:pt x="2878816" y="4169569"/>
                </a:lnTo>
                <a:lnTo>
                  <a:pt x="2400719" y="3939536"/>
                </a:lnTo>
                <a:cubicBezTo>
                  <a:pt x="2400295" y="3786835"/>
                  <a:pt x="2399872" y="3634135"/>
                  <a:pt x="2399448" y="3481434"/>
                </a:cubicBezTo>
                <a:lnTo>
                  <a:pt x="2481890" y="3364971"/>
                </a:lnTo>
                <a:cubicBezTo>
                  <a:pt x="2481802" y="3115025"/>
                  <a:pt x="2478856" y="2820943"/>
                  <a:pt x="2478768" y="2570997"/>
                </a:cubicBezTo>
                <a:lnTo>
                  <a:pt x="2383141" y="2580846"/>
                </a:lnTo>
                <a:lnTo>
                  <a:pt x="2359714" y="1720723"/>
                </a:lnTo>
                <a:lnTo>
                  <a:pt x="2348281" y="949957"/>
                </a:lnTo>
                <a:lnTo>
                  <a:pt x="366" y="968227"/>
                </a:lnTo>
                <a:cubicBezTo>
                  <a:pt x="244" y="770232"/>
                  <a:pt x="123" y="572237"/>
                  <a:pt x="1" y="374242"/>
                </a:cubicBezTo>
                <a:lnTo>
                  <a:pt x="806620" y="377378"/>
                </a:lnTo>
                <a:lnTo>
                  <a:pt x="4001761" y="22388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10000"/>
            </a:schemeClr>
          </a:solidFill>
          <a:ln w="31750" cap="flat">
            <a:solidFill>
              <a:srgbClr val="FF0000"/>
            </a:solidFill>
            <a:prstDash val="dashDot"/>
            <a:miter lim="800000"/>
          </a:ln>
          <a:effectLst>
            <a:glow rad="101600">
              <a:schemeClr val="accent4">
                <a:satMod val="175000"/>
                <a:alpha val="20000"/>
              </a:schemeClr>
            </a:glow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29833"/>
            <a:ext cx="12192000" cy="40011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ДЕТАЛЬНЫЙ ПЛАН</a:t>
            </a:r>
          </a:p>
        </p:txBody>
      </p:sp>
    </p:spTree>
    <p:extLst>
      <p:ext uri="{BB962C8B-B14F-4D97-AF65-F5344CB8AC3E}">
        <p14:creationId xmlns:p14="http://schemas.microsoft.com/office/powerpoint/2010/main" val="9450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22"/>
            <a:ext cx="10345657" cy="678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657" y="525678"/>
            <a:ext cx="2086222" cy="5369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9833"/>
            <a:ext cx="12192000" cy="40011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ДЕТАЛЬНЫЙ ПЛАН</a:t>
            </a:r>
          </a:p>
        </p:txBody>
      </p:sp>
      <p:pic>
        <p:nvPicPr>
          <p:cNvPr id="2" name="11из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89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" y="0"/>
            <a:ext cx="10453085" cy="6858000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2786178" y="3152776"/>
            <a:ext cx="2730154" cy="2058203"/>
          </a:xfrm>
          <a:custGeom>
            <a:avLst/>
            <a:gdLst>
              <a:gd name="connsiteX0" fmla="*/ 0 w 2390775"/>
              <a:gd name="connsiteY0" fmla="*/ 257175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324100 w 2390775"/>
              <a:gd name="connsiteY12" fmla="*/ 1143000 h 1990725"/>
              <a:gd name="connsiteX13" fmla="*/ 2286000 w 2390775"/>
              <a:gd name="connsiteY13" fmla="*/ 1066800 h 1990725"/>
              <a:gd name="connsiteX14" fmla="*/ 2181225 w 2390775"/>
              <a:gd name="connsiteY14" fmla="*/ 1090613 h 1990725"/>
              <a:gd name="connsiteX15" fmla="*/ 2233613 w 2390775"/>
              <a:gd name="connsiteY15" fmla="*/ 1166813 h 1990725"/>
              <a:gd name="connsiteX16" fmla="*/ 2266950 w 2390775"/>
              <a:gd name="connsiteY16" fmla="*/ 1276350 h 1990725"/>
              <a:gd name="connsiteX17" fmla="*/ 2266950 w 2390775"/>
              <a:gd name="connsiteY17" fmla="*/ 1371600 h 1990725"/>
              <a:gd name="connsiteX18" fmla="*/ 2209800 w 2390775"/>
              <a:gd name="connsiteY18" fmla="*/ 1438275 h 1990725"/>
              <a:gd name="connsiteX19" fmla="*/ 2119313 w 2390775"/>
              <a:gd name="connsiteY19" fmla="*/ 1495425 h 1990725"/>
              <a:gd name="connsiteX20" fmla="*/ 2014538 w 2390775"/>
              <a:gd name="connsiteY20" fmla="*/ 1500188 h 1990725"/>
              <a:gd name="connsiteX21" fmla="*/ 2014538 w 2390775"/>
              <a:gd name="connsiteY21" fmla="*/ 1657350 h 1990725"/>
              <a:gd name="connsiteX22" fmla="*/ 1514475 w 2390775"/>
              <a:gd name="connsiteY22" fmla="*/ 1657350 h 1990725"/>
              <a:gd name="connsiteX23" fmla="*/ 1514475 w 2390775"/>
              <a:gd name="connsiteY23" fmla="*/ 1819275 h 1990725"/>
              <a:gd name="connsiteX24" fmla="*/ 1323975 w 2390775"/>
              <a:gd name="connsiteY24" fmla="*/ 1990725 h 1990725"/>
              <a:gd name="connsiteX25" fmla="*/ 876300 w 2390775"/>
              <a:gd name="connsiteY25" fmla="*/ 1990725 h 1990725"/>
              <a:gd name="connsiteX26" fmla="*/ 862013 w 2390775"/>
              <a:gd name="connsiteY26" fmla="*/ 1990725 h 1990725"/>
              <a:gd name="connsiteX27" fmla="*/ 862013 w 2390775"/>
              <a:gd name="connsiteY27" fmla="*/ 495300 h 1990725"/>
              <a:gd name="connsiteX28" fmla="*/ 819150 w 2390775"/>
              <a:gd name="connsiteY28" fmla="*/ 395288 h 1990725"/>
              <a:gd name="connsiteX29" fmla="*/ 752475 w 2390775"/>
              <a:gd name="connsiteY29" fmla="*/ 333375 h 1990725"/>
              <a:gd name="connsiteX30" fmla="*/ 671513 w 2390775"/>
              <a:gd name="connsiteY30" fmla="*/ 300038 h 1990725"/>
              <a:gd name="connsiteX31" fmla="*/ 633413 w 2390775"/>
              <a:gd name="connsiteY31" fmla="*/ 295275 h 1990725"/>
              <a:gd name="connsiteX32" fmla="*/ 0 w 2390775"/>
              <a:gd name="connsiteY32" fmla="*/ 257175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324100 w 2390775"/>
              <a:gd name="connsiteY12" fmla="*/ 1143000 h 1990725"/>
              <a:gd name="connsiteX13" fmla="*/ 2286000 w 2390775"/>
              <a:gd name="connsiteY13" fmla="*/ 1066800 h 1990725"/>
              <a:gd name="connsiteX14" fmla="*/ 2181225 w 2390775"/>
              <a:gd name="connsiteY14" fmla="*/ 1090613 h 1990725"/>
              <a:gd name="connsiteX15" fmla="*/ 2233613 w 2390775"/>
              <a:gd name="connsiteY15" fmla="*/ 1166813 h 1990725"/>
              <a:gd name="connsiteX16" fmla="*/ 2266950 w 2390775"/>
              <a:gd name="connsiteY16" fmla="*/ 1276350 h 1990725"/>
              <a:gd name="connsiteX17" fmla="*/ 2266950 w 2390775"/>
              <a:gd name="connsiteY17" fmla="*/ 1371600 h 1990725"/>
              <a:gd name="connsiteX18" fmla="*/ 2209800 w 2390775"/>
              <a:gd name="connsiteY18" fmla="*/ 1438275 h 1990725"/>
              <a:gd name="connsiteX19" fmla="*/ 2119313 w 2390775"/>
              <a:gd name="connsiteY19" fmla="*/ 1495425 h 1990725"/>
              <a:gd name="connsiteX20" fmla="*/ 2014538 w 2390775"/>
              <a:gd name="connsiteY20" fmla="*/ 1500188 h 1990725"/>
              <a:gd name="connsiteX21" fmla="*/ 2014538 w 2390775"/>
              <a:gd name="connsiteY21" fmla="*/ 1657350 h 1990725"/>
              <a:gd name="connsiteX22" fmla="*/ 1514475 w 2390775"/>
              <a:gd name="connsiteY22" fmla="*/ 1657350 h 1990725"/>
              <a:gd name="connsiteX23" fmla="*/ 1514475 w 2390775"/>
              <a:gd name="connsiteY23" fmla="*/ 1819275 h 1990725"/>
              <a:gd name="connsiteX24" fmla="*/ 1323975 w 2390775"/>
              <a:gd name="connsiteY24" fmla="*/ 1990725 h 1990725"/>
              <a:gd name="connsiteX25" fmla="*/ 876300 w 2390775"/>
              <a:gd name="connsiteY25" fmla="*/ 1990725 h 1990725"/>
              <a:gd name="connsiteX26" fmla="*/ 862013 w 2390775"/>
              <a:gd name="connsiteY26" fmla="*/ 1990725 h 1990725"/>
              <a:gd name="connsiteX27" fmla="*/ 862013 w 2390775"/>
              <a:gd name="connsiteY27" fmla="*/ 495300 h 1990725"/>
              <a:gd name="connsiteX28" fmla="*/ 819150 w 2390775"/>
              <a:gd name="connsiteY28" fmla="*/ 395288 h 1990725"/>
              <a:gd name="connsiteX29" fmla="*/ 752475 w 2390775"/>
              <a:gd name="connsiteY29" fmla="*/ 333375 h 1990725"/>
              <a:gd name="connsiteX30" fmla="*/ 671513 w 2390775"/>
              <a:gd name="connsiteY30" fmla="*/ 300038 h 1990725"/>
              <a:gd name="connsiteX31" fmla="*/ 633413 w 2390775"/>
              <a:gd name="connsiteY31" fmla="*/ 295275 h 1990725"/>
              <a:gd name="connsiteX32" fmla="*/ 0 w 2390775"/>
              <a:gd name="connsiteY32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324100 w 2390775"/>
              <a:gd name="connsiteY12" fmla="*/ 1143000 h 1990725"/>
              <a:gd name="connsiteX13" fmla="*/ 2286000 w 2390775"/>
              <a:gd name="connsiteY13" fmla="*/ 1066800 h 1990725"/>
              <a:gd name="connsiteX14" fmla="*/ 2181225 w 2390775"/>
              <a:gd name="connsiteY14" fmla="*/ 1090613 h 1990725"/>
              <a:gd name="connsiteX15" fmla="*/ 2233613 w 2390775"/>
              <a:gd name="connsiteY15" fmla="*/ 1166813 h 1990725"/>
              <a:gd name="connsiteX16" fmla="*/ 2266950 w 2390775"/>
              <a:gd name="connsiteY16" fmla="*/ 1276350 h 1990725"/>
              <a:gd name="connsiteX17" fmla="*/ 2266950 w 2390775"/>
              <a:gd name="connsiteY17" fmla="*/ 1371600 h 1990725"/>
              <a:gd name="connsiteX18" fmla="*/ 2209800 w 2390775"/>
              <a:gd name="connsiteY18" fmla="*/ 1438275 h 1990725"/>
              <a:gd name="connsiteX19" fmla="*/ 2119313 w 2390775"/>
              <a:gd name="connsiteY19" fmla="*/ 1495425 h 1990725"/>
              <a:gd name="connsiteX20" fmla="*/ 2140779 w 2390775"/>
              <a:gd name="connsiteY20" fmla="*/ 1640077 h 1990725"/>
              <a:gd name="connsiteX21" fmla="*/ 2014538 w 2390775"/>
              <a:gd name="connsiteY21" fmla="*/ 1657350 h 1990725"/>
              <a:gd name="connsiteX22" fmla="*/ 1514475 w 2390775"/>
              <a:gd name="connsiteY22" fmla="*/ 1657350 h 1990725"/>
              <a:gd name="connsiteX23" fmla="*/ 1514475 w 2390775"/>
              <a:gd name="connsiteY23" fmla="*/ 1819275 h 1990725"/>
              <a:gd name="connsiteX24" fmla="*/ 1323975 w 2390775"/>
              <a:gd name="connsiteY24" fmla="*/ 1990725 h 1990725"/>
              <a:gd name="connsiteX25" fmla="*/ 876300 w 2390775"/>
              <a:gd name="connsiteY25" fmla="*/ 1990725 h 1990725"/>
              <a:gd name="connsiteX26" fmla="*/ 862013 w 2390775"/>
              <a:gd name="connsiteY26" fmla="*/ 1990725 h 1990725"/>
              <a:gd name="connsiteX27" fmla="*/ 862013 w 2390775"/>
              <a:gd name="connsiteY27" fmla="*/ 495300 h 1990725"/>
              <a:gd name="connsiteX28" fmla="*/ 819150 w 2390775"/>
              <a:gd name="connsiteY28" fmla="*/ 395288 h 1990725"/>
              <a:gd name="connsiteX29" fmla="*/ 752475 w 2390775"/>
              <a:gd name="connsiteY29" fmla="*/ 333375 h 1990725"/>
              <a:gd name="connsiteX30" fmla="*/ 671513 w 2390775"/>
              <a:gd name="connsiteY30" fmla="*/ 300038 h 1990725"/>
              <a:gd name="connsiteX31" fmla="*/ 633413 w 2390775"/>
              <a:gd name="connsiteY31" fmla="*/ 295275 h 1990725"/>
              <a:gd name="connsiteX32" fmla="*/ 0 w 2390775"/>
              <a:gd name="connsiteY32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324100 w 2390775"/>
              <a:gd name="connsiteY12" fmla="*/ 1143000 h 1990725"/>
              <a:gd name="connsiteX13" fmla="*/ 2286000 w 2390775"/>
              <a:gd name="connsiteY13" fmla="*/ 1066800 h 1990725"/>
              <a:gd name="connsiteX14" fmla="*/ 2181225 w 2390775"/>
              <a:gd name="connsiteY14" fmla="*/ 1090613 h 1990725"/>
              <a:gd name="connsiteX15" fmla="*/ 2233613 w 2390775"/>
              <a:gd name="connsiteY15" fmla="*/ 1166813 h 1990725"/>
              <a:gd name="connsiteX16" fmla="*/ 2266950 w 2390775"/>
              <a:gd name="connsiteY16" fmla="*/ 1276350 h 1990725"/>
              <a:gd name="connsiteX17" fmla="*/ 2266950 w 2390775"/>
              <a:gd name="connsiteY17" fmla="*/ 1371600 h 1990725"/>
              <a:gd name="connsiteX18" fmla="*/ 2209800 w 2390775"/>
              <a:gd name="connsiteY18" fmla="*/ 1438275 h 1990725"/>
              <a:gd name="connsiteX19" fmla="*/ 2140779 w 2390775"/>
              <a:gd name="connsiteY19" fmla="*/ 1640077 h 1990725"/>
              <a:gd name="connsiteX20" fmla="*/ 2014538 w 2390775"/>
              <a:gd name="connsiteY20" fmla="*/ 1657350 h 1990725"/>
              <a:gd name="connsiteX21" fmla="*/ 1514475 w 2390775"/>
              <a:gd name="connsiteY21" fmla="*/ 1657350 h 1990725"/>
              <a:gd name="connsiteX22" fmla="*/ 1514475 w 2390775"/>
              <a:gd name="connsiteY22" fmla="*/ 1819275 h 1990725"/>
              <a:gd name="connsiteX23" fmla="*/ 1323975 w 2390775"/>
              <a:gd name="connsiteY23" fmla="*/ 1990725 h 1990725"/>
              <a:gd name="connsiteX24" fmla="*/ 876300 w 2390775"/>
              <a:gd name="connsiteY24" fmla="*/ 1990725 h 1990725"/>
              <a:gd name="connsiteX25" fmla="*/ 862013 w 2390775"/>
              <a:gd name="connsiteY25" fmla="*/ 1990725 h 1990725"/>
              <a:gd name="connsiteX26" fmla="*/ 862013 w 2390775"/>
              <a:gd name="connsiteY26" fmla="*/ 495300 h 1990725"/>
              <a:gd name="connsiteX27" fmla="*/ 819150 w 2390775"/>
              <a:gd name="connsiteY27" fmla="*/ 395288 h 1990725"/>
              <a:gd name="connsiteX28" fmla="*/ 752475 w 2390775"/>
              <a:gd name="connsiteY28" fmla="*/ 333375 h 1990725"/>
              <a:gd name="connsiteX29" fmla="*/ 671513 w 2390775"/>
              <a:gd name="connsiteY29" fmla="*/ 300038 h 1990725"/>
              <a:gd name="connsiteX30" fmla="*/ 633413 w 2390775"/>
              <a:gd name="connsiteY30" fmla="*/ 295275 h 1990725"/>
              <a:gd name="connsiteX31" fmla="*/ 0 w 2390775"/>
              <a:gd name="connsiteY31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324100 w 2390775"/>
              <a:gd name="connsiteY12" fmla="*/ 1143000 h 1990725"/>
              <a:gd name="connsiteX13" fmla="*/ 2286000 w 2390775"/>
              <a:gd name="connsiteY13" fmla="*/ 1066800 h 1990725"/>
              <a:gd name="connsiteX14" fmla="*/ 2181225 w 2390775"/>
              <a:gd name="connsiteY14" fmla="*/ 1090613 h 1990725"/>
              <a:gd name="connsiteX15" fmla="*/ 2233613 w 2390775"/>
              <a:gd name="connsiteY15" fmla="*/ 1166813 h 1990725"/>
              <a:gd name="connsiteX16" fmla="*/ 2266950 w 2390775"/>
              <a:gd name="connsiteY16" fmla="*/ 1276350 h 1990725"/>
              <a:gd name="connsiteX17" fmla="*/ 2266950 w 2390775"/>
              <a:gd name="connsiteY17" fmla="*/ 1371600 h 1990725"/>
              <a:gd name="connsiteX18" fmla="*/ 2140779 w 2390775"/>
              <a:gd name="connsiteY18" fmla="*/ 1640077 h 1990725"/>
              <a:gd name="connsiteX19" fmla="*/ 2014538 w 2390775"/>
              <a:gd name="connsiteY19" fmla="*/ 1657350 h 1990725"/>
              <a:gd name="connsiteX20" fmla="*/ 1514475 w 2390775"/>
              <a:gd name="connsiteY20" fmla="*/ 1657350 h 1990725"/>
              <a:gd name="connsiteX21" fmla="*/ 1514475 w 2390775"/>
              <a:gd name="connsiteY21" fmla="*/ 1819275 h 1990725"/>
              <a:gd name="connsiteX22" fmla="*/ 1323975 w 2390775"/>
              <a:gd name="connsiteY22" fmla="*/ 1990725 h 1990725"/>
              <a:gd name="connsiteX23" fmla="*/ 876300 w 2390775"/>
              <a:gd name="connsiteY23" fmla="*/ 1990725 h 1990725"/>
              <a:gd name="connsiteX24" fmla="*/ 862013 w 2390775"/>
              <a:gd name="connsiteY24" fmla="*/ 1990725 h 1990725"/>
              <a:gd name="connsiteX25" fmla="*/ 862013 w 2390775"/>
              <a:gd name="connsiteY25" fmla="*/ 495300 h 1990725"/>
              <a:gd name="connsiteX26" fmla="*/ 819150 w 2390775"/>
              <a:gd name="connsiteY26" fmla="*/ 395288 h 1990725"/>
              <a:gd name="connsiteX27" fmla="*/ 752475 w 2390775"/>
              <a:gd name="connsiteY27" fmla="*/ 333375 h 1990725"/>
              <a:gd name="connsiteX28" fmla="*/ 671513 w 2390775"/>
              <a:gd name="connsiteY28" fmla="*/ 300038 h 1990725"/>
              <a:gd name="connsiteX29" fmla="*/ 633413 w 2390775"/>
              <a:gd name="connsiteY29" fmla="*/ 295275 h 1990725"/>
              <a:gd name="connsiteX30" fmla="*/ 0 w 2390775"/>
              <a:gd name="connsiteY30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286000 w 2390775"/>
              <a:gd name="connsiteY12" fmla="*/ 1066800 h 1990725"/>
              <a:gd name="connsiteX13" fmla="*/ 2181225 w 2390775"/>
              <a:gd name="connsiteY13" fmla="*/ 1090613 h 1990725"/>
              <a:gd name="connsiteX14" fmla="*/ 2233613 w 2390775"/>
              <a:gd name="connsiteY14" fmla="*/ 1166813 h 1990725"/>
              <a:gd name="connsiteX15" fmla="*/ 2266950 w 2390775"/>
              <a:gd name="connsiteY15" fmla="*/ 1276350 h 1990725"/>
              <a:gd name="connsiteX16" fmla="*/ 2266950 w 2390775"/>
              <a:gd name="connsiteY16" fmla="*/ 1371600 h 1990725"/>
              <a:gd name="connsiteX17" fmla="*/ 2140779 w 2390775"/>
              <a:gd name="connsiteY17" fmla="*/ 1640077 h 1990725"/>
              <a:gd name="connsiteX18" fmla="*/ 2014538 w 2390775"/>
              <a:gd name="connsiteY18" fmla="*/ 1657350 h 1990725"/>
              <a:gd name="connsiteX19" fmla="*/ 1514475 w 2390775"/>
              <a:gd name="connsiteY19" fmla="*/ 1657350 h 1990725"/>
              <a:gd name="connsiteX20" fmla="*/ 1514475 w 2390775"/>
              <a:gd name="connsiteY20" fmla="*/ 1819275 h 1990725"/>
              <a:gd name="connsiteX21" fmla="*/ 1323975 w 2390775"/>
              <a:gd name="connsiteY21" fmla="*/ 1990725 h 1990725"/>
              <a:gd name="connsiteX22" fmla="*/ 876300 w 2390775"/>
              <a:gd name="connsiteY22" fmla="*/ 1990725 h 1990725"/>
              <a:gd name="connsiteX23" fmla="*/ 862013 w 2390775"/>
              <a:gd name="connsiteY23" fmla="*/ 1990725 h 1990725"/>
              <a:gd name="connsiteX24" fmla="*/ 862013 w 2390775"/>
              <a:gd name="connsiteY24" fmla="*/ 495300 h 1990725"/>
              <a:gd name="connsiteX25" fmla="*/ 819150 w 2390775"/>
              <a:gd name="connsiteY25" fmla="*/ 395288 h 1990725"/>
              <a:gd name="connsiteX26" fmla="*/ 752475 w 2390775"/>
              <a:gd name="connsiteY26" fmla="*/ 333375 h 1990725"/>
              <a:gd name="connsiteX27" fmla="*/ 671513 w 2390775"/>
              <a:gd name="connsiteY27" fmla="*/ 300038 h 1990725"/>
              <a:gd name="connsiteX28" fmla="*/ 633413 w 2390775"/>
              <a:gd name="connsiteY28" fmla="*/ 295275 h 1990725"/>
              <a:gd name="connsiteX29" fmla="*/ 0 w 2390775"/>
              <a:gd name="connsiteY29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286000 w 2390775"/>
              <a:gd name="connsiteY12" fmla="*/ 1066800 h 1990725"/>
              <a:gd name="connsiteX13" fmla="*/ 2233613 w 2390775"/>
              <a:gd name="connsiteY13" fmla="*/ 1166813 h 1990725"/>
              <a:gd name="connsiteX14" fmla="*/ 2266950 w 2390775"/>
              <a:gd name="connsiteY14" fmla="*/ 1276350 h 1990725"/>
              <a:gd name="connsiteX15" fmla="*/ 2266950 w 2390775"/>
              <a:gd name="connsiteY15" fmla="*/ 1371600 h 1990725"/>
              <a:gd name="connsiteX16" fmla="*/ 2140779 w 2390775"/>
              <a:gd name="connsiteY16" fmla="*/ 1640077 h 1990725"/>
              <a:gd name="connsiteX17" fmla="*/ 2014538 w 2390775"/>
              <a:gd name="connsiteY17" fmla="*/ 1657350 h 1990725"/>
              <a:gd name="connsiteX18" fmla="*/ 1514475 w 2390775"/>
              <a:gd name="connsiteY18" fmla="*/ 1657350 h 1990725"/>
              <a:gd name="connsiteX19" fmla="*/ 1514475 w 2390775"/>
              <a:gd name="connsiteY19" fmla="*/ 1819275 h 1990725"/>
              <a:gd name="connsiteX20" fmla="*/ 1323975 w 2390775"/>
              <a:gd name="connsiteY20" fmla="*/ 1990725 h 1990725"/>
              <a:gd name="connsiteX21" fmla="*/ 876300 w 2390775"/>
              <a:gd name="connsiteY21" fmla="*/ 1990725 h 1990725"/>
              <a:gd name="connsiteX22" fmla="*/ 862013 w 2390775"/>
              <a:gd name="connsiteY22" fmla="*/ 1990725 h 1990725"/>
              <a:gd name="connsiteX23" fmla="*/ 862013 w 2390775"/>
              <a:gd name="connsiteY23" fmla="*/ 495300 h 1990725"/>
              <a:gd name="connsiteX24" fmla="*/ 819150 w 2390775"/>
              <a:gd name="connsiteY24" fmla="*/ 395288 h 1990725"/>
              <a:gd name="connsiteX25" fmla="*/ 752475 w 2390775"/>
              <a:gd name="connsiteY25" fmla="*/ 333375 h 1990725"/>
              <a:gd name="connsiteX26" fmla="*/ 671513 w 2390775"/>
              <a:gd name="connsiteY26" fmla="*/ 300038 h 1990725"/>
              <a:gd name="connsiteX27" fmla="*/ 633413 w 2390775"/>
              <a:gd name="connsiteY27" fmla="*/ 295275 h 1990725"/>
              <a:gd name="connsiteX28" fmla="*/ 0 w 2390775"/>
              <a:gd name="connsiteY28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233613 w 2390775"/>
              <a:gd name="connsiteY12" fmla="*/ 1166813 h 1990725"/>
              <a:gd name="connsiteX13" fmla="*/ 2266950 w 2390775"/>
              <a:gd name="connsiteY13" fmla="*/ 1276350 h 1990725"/>
              <a:gd name="connsiteX14" fmla="*/ 2266950 w 2390775"/>
              <a:gd name="connsiteY14" fmla="*/ 1371600 h 1990725"/>
              <a:gd name="connsiteX15" fmla="*/ 2140779 w 2390775"/>
              <a:gd name="connsiteY15" fmla="*/ 1640077 h 1990725"/>
              <a:gd name="connsiteX16" fmla="*/ 2014538 w 2390775"/>
              <a:gd name="connsiteY16" fmla="*/ 1657350 h 1990725"/>
              <a:gd name="connsiteX17" fmla="*/ 1514475 w 2390775"/>
              <a:gd name="connsiteY17" fmla="*/ 1657350 h 1990725"/>
              <a:gd name="connsiteX18" fmla="*/ 1514475 w 2390775"/>
              <a:gd name="connsiteY18" fmla="*/ 1819275 h 1990725"/>
              <a:gd name="connsiteX19" fmla="*/ 1323975 w 2390775"/>
              <a:gd name="connsiteY19" fmla="*/ 1990725 h 1990725"/>
              <a:gd name="connsiteX20" fmla="*/ 876300 w 2390775"/>
              <a:gd name="connsiteY20" fmla="*/ 1990725 h 1990725"/>
              <a:gd name="connsiteX21" fmla="*/ 862013 w 2390775"/>
              <a:gd name="connsiteY21" fmla="*/ 1990725 h 1990725"/>
              <a:gd name="connsiteX22" fmla="*/ 862013 w 2390775"/>
              <a:gd name="connsiteY22" fmla="*/ 495300 h 1990725"/>
              <a:gd name="connsiteX23" fmla="*/ 819150 w 2390775"/>
              <a:gd name="connsiteY23" fmla="*/ 395288 h 1990725"/>
              <a:gd name="connsiteX24" fmla="*/ 752475 w 2390775"/>
              <a:gd name="connsiteY24" fmla="*/ 333375 h 1990725"/>
              <a:gd name="connsiteX25" fmla="*/ 671513 w 2390775"/>
              <a:gd name="connsiteY25" fmla="*/ 300038 h 1990725"/>
              <a:gd name="connsiteX26" fmla="*/ 633413 w 2390775"/>
              <a:gd name="connsiteY26" fmla="*/ 295275 h 1990725"/>
              <a:gd name="connsiteX27" fmla="*/ 0 w 2390775"/>
              <a:gd name="connsiteY27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266950 w 2390775"/>
              <a:gd name="connsiteY12" fmla="*/ 1276350 h 1990725"/>
              <a:gd name="connsiteX13" fmla="*/ 2266950 w 2390775"/>
              <a:gd name="connsiteY13" fmla="*/ 1371600 h 1990725"/>
              <a:gd name="connsiteX14" fmla="*/ 2140779 w 2390775"/>
              <a:gd name="connsiteY14" fmla="*/ 1640077 h 1990725"/>
              <a:gd name="connsiteX15" fmla="*/ 2014538 w 2390775"/>
              <a:gd name="connsiteY15" fmla="*/ 1657350 h 1990725"/>
              <a:gd name="connsiteX16" fmla="*/ 1514475 w 2390775"/>
              <a:gd name="connsiteY16" fmla="*/ 1657350 h 1990725"/>
              <a:gd name="connsiteX17" fmla="*/ 1514475 w 2390775"/>
              <a:gd name="connsiteY17" fmla="*/ 1819275 h 1990725"/>
              <a:gd name="connsiteX18" fmla="*/ 1323975 w 2390775"/>
              <a:gd name="connsiteY18" fmla="*/ 1990725 h 1990725"/>
              <a:gd name="connsiteX19" fmla="*/ 876300 w 2390775"/>
              <a:gd name="connsiteY19" fmla="*/ 1990725 h 1990725"/>
              <a:gd name="connsiteX20" fmla="*/ 862013 w 2390775"/>
              <a:gd name="connsiteY20" fmla="*/ 1990725 h 1990725"/>
              <a:gd name="connsiteX21" fmla="*/ 862013 w 2390775"/>
              <a:gd name="connsiteY21" fmla="*/ 495300 h 1990725"/>
              <a:gd name="connsiteX22" fmla="*/ 819150 w 2390775"/>
              <a:gd name="connsiteY22" fmla="*/ 395288 h 1990725"/>
              <a:gd name="connsiteX23" fmla="*/ 752475 w 2390775"/>
              <a:gd name="connsiteY23" fmla="*/ 333375 h 1990725"/>
              <a:gd name="connsiteX24" fmla="*/ 671513 w 2390775"/>
              <a:gd name="connsiteY24" fmla="*/ 300038 h 1990725"/>
              <a:gd name="connsiteX25" fmla="*/ 633413 w 2390775"/>
              <a:gd name="connsiteY25" fmla="*/ 295275 h 1990725"/>
              <a:gd name="connsiteX26" fmla="*/ 0 w 2390775"/>
              <a:gd name="connsiteY26" fmla="*/ 291844 h 1990725"/>
              <a:gd name="connsiteX0" fmla="*/ 0 w 2390775"/>
              <a:gd name="connsiteY0" fmla="*/ 291844 h 1990725"/>
              <a:gd name="connsiteX1" fmla="*/ 0 w 2390775"/>
              <a:gd name="connsiteY1" fmla="*/ 0 h 1990725"/>
              <a:gd name="connsiteX2" fmla="*/ 1295400 w 2390775"/>
              <a:gd name="connsiteY2" fmla="*/ 0 h 1990725"/>
              <a:gd name="connsiteX3" fmla="*/ 1295400 w 2390775"/>
              <a:gd name="connsiteY3" fmla="*/ 738188 h 1990725"/>
              <a:gd name="connsiteX4" fmla="*/ 2000250 w 2390775"/>
              <a:gd name="connsiteY4" fmla="*/ 723900 h 1990725"/>
              <a:gd name="connsiteX5" fmla="*/ 2014538 w 2390775"/>
              <a:gd name="connsiteY5" fmla="*/ 671513 h 1990725"/>
              <a:gd name="connsiteX6" fmla="*/ 2109788 w 2390775"/>
              <a:gd name="connsiteY6" fmla="*/ 695325 h 1990725"/>
              <a:gd name="connsiteX7" fmla="*/ 2205038 w 2390775"/>
              <a:gd name="connsiteY7" fmla="*/ 728663 h 1990725"/>
              <a:gd name="connsiteX8" fmla="*/ 2295525 w 2390775"/>
              <a:gd name="connsiteY8" fmla="*/ 823913 h 1990725"/>
              <a:gd name="connsiteX9" fmla="*/ 2314575 w 2390775"/>
              <a:gd name="connsiteY9" fmla="*/ 847725 h 1990725"/>
              <a:gd name="connsiteX10" fmla="*/ 2286000 w 2390775"/>
              <a:gd name="connsiteY10" fmla="*/ 890588 h 1990725"/>
              <a:gd name="connsiteX11" fmla="*/ 2390775 w 2390775"/>
              <a:gd name="connsiteY11" fmla="*/ 1123950 h 1990725"/>
              <a:gd name="connsiteX12" fmla="*/ 2266950 w 2390775"/>
              <a:gd name="connsiteY12" fmla="*/ 1371600 h 1990725"/>
              <a:gd name="connsiteX13" fmla="*/ 2140779 w 2390775"/>
              <a:gd name="connsiteY13" fmla="*/ 1640077 h 1990725"/>
              <a:gd name="connsiteX14" fmla="*/ 2014538 w 2390775"/>
              <a:gd name="connsiteY14" fmla="*/ 1657350 h 1990725"/>
              <a:gd name="connsiteX15" fmla="*/ 1514475 w 2390775"/>
              <a:gd name="connsiteY15" fmla="*/ 1657350 h 1990725"/>
              <a:gd name="connsiteX16" fmla="*/ 1514475 w 2390775"/>
              <a:gd name="connsiteY16" fmla="*/ 1819275 h 1990725"/>
              <a:gd name="connsiteX17" fmla="*/ 1323975 w 2390775"/>
              <a:gd name="connsiteY17" fmla="*/ 1990725 h 1990725"/>
              <a:gd name="connsiteX18" fmla="*/ 876300 w 2390775"/>
              <a:gd name="connsiteY18" fmla="*/ 1990725 h 1990725"/>
              <a:gd name="connsiteX19" fmla="*/ 862013 w 2390775"/>
              <a:gd name="connsiteY19" fmla="*/ 1990725 h 1990725"/>
              <a:gd name="connsiteX20" fmla="*/ 862013 w 2390775"/>
              <a:gd name="connsiteY20" fmla="*/ 495300 h 1990725"/>
              <a:gd name="connsiteX21" fmla="*/ 819150 w 2390775"/>
              <a:gd name="connsiteY21" fmla="*/ 395288 h 1990725"/>
              <a:gd name="connsiteX22" fmla="*/ 752475 w 2390775"/>
              <a:gd name="connsiteY22" fmla="*/ 333375 h 1990725"/>
              <a:gd name="connsiteX23" fmla="*/ 671513 w 2390775"/>
              <a:gd name="connsiteY23" fmla="*/ 300038 h 1990725"/>
              <a:gd name="connsiteX24" fmla="*/ 633413 w 2390775"/>
              <a:gd name="connsiteY24" fmla="*/ 295275 h 1990725"/>
              <a:gd name="connsiteX25" fmla="*/ 0 w 2390775"/>
              <a:gd name="connsiteY25" fmla="*/ 291844 h 1990725"/>
              <a:gd name="connsiteX0" fmla="*/ 0 w 2430723"/>
              <a:gd name="connsiteY0" fmla="*/ 291844 h 1990725"/>
              <a:gd name="connsiteX1" fmla="*/ 0 w 2430723"/>
              <a:gd name="connsiteY1" fmla="*/ 0 h 1990725"/>
              <a:gd name="connsiteX2" fmla="*/ 1295400 w 2430723"/>
              <a:gd name="connsiteY2" fmla="*/ 0 h 1990725"/>
              <a:gd name="connsiteX3" fmla="*/ 1295400 w 2430723"/>
              <a:gd name="connsiteY3" fmla="*/ 738188 h 1990725"/>
              <a:gd name="connsiteX4" fmla="*/ 2000250 w 2430723"/>
              <a:gd name="connsiteY4" fmla="*/ 723900 h 1990725"/>
              <a:gd name="connsiteX5" fmla="*/ 2014538 w 2430723"/>
              <a:gd name="connsiteY5" fmla="*/ 671513 h 1990725"/>
              <a:gd name="connsiteX6" fmla="*/ 2109788 w 2430723"/>
              <a:gd name="connsiteY6" fmla="*/ 695325 h 1990725"/>
              <a:gd name="connsiteX7" fmla="*/ 2205038 w 2430723"/>
              <a:gd name="connsiteY7" fmla="*/ 728663 h 1990725"/>
              <a:gd name="connsiteX8" fmla="*/ 2295525 w 2430723"/>
              <a:gd name="connsiteY8" fmla="*/ 823913 h 1990725"/>
              <a:gd name="connsiteX9" fmla="*/ 2314575 w 2430723"/>
              <a:gd name="connsiteY9" fmla="*/ 847725 h 1990725"/>
              <a:gd name="connsiteX10" fmla="*/ 2286000 w 2430723"/>
              <a:gd name="connsiteY10" fmla="*/ 890588 h 1990725"/>
              <a:gd name="connsiteX11" fmla="*/ 2390775 w 2430723"/>
              <a:gd name="connsiteY11" fmla="*/ 1123950 h 1990725"/>
              <a:gd name="connsiteX12" fmla="*/ 2430723 w 2430723"/>
              <a:gd name="connsiteY12" fmla="*/ 1252182 h 1990725"/>
              <a:gd name="connsiteX13" fmla="*/ 2140779 w 2430723"/>
              <a:gd name="connsiteY13" fmla="*/ 1640077 h 1990725"/>
              <a:gd name="connsiteX14" fmla="*/ 2014538 w 2430723"/>
              <a:gd name="connsiteY14" fmla="*/ 1657350 h 1990725"/>
              <a:gd name="connsiteX15" fmla="*/ 1514475 w 2430723"/>
              <a:gd name="connsiteY15" fmla="*/ 1657350 h 1990725"/>
              <a:gd name="connsiteX16" fmla="*/ 1514475 w 2430723"/>
              <a:gd name="connsiteY16" fmla="*/ 1819275 h 1990725"/>
              <a:gd name="connsiteX17" fmla="*/ 1323975 w 2430723"/>
              <a:gd name="connsiteY17" fmla="*/ 1990725 h 1990725"/>
              <a:gd name="connsiteX18" fmla="*/ 876300 w 2430723"/>
              <a:gd name="connsiteY18" fmla="*/ 1990725 h 1990725"/>
              <a:gd name="connsiteX19" fmla="*/ 862013 w 2430723"/>
              <a:gd name="connsiteY19" fmla="*/ 1990725 h 1990725"/>
              <a:gd name="connsiteX20" fmla="*/ 862013 w 2430723"/>
              <a:gd name="connsiteY20" fmla="*/ 495300 h 1990725"/>
              <a:gd name="connsiteX21" fmla="*/ 819150 w 2430723"/>
              <a:gd name="connsiteY21" fmla="*/ 395288 h 1990725"/>
              <a:gd name="connsiteX22" fmla="*/ 752475 w 2430723"/>
              <a:gd name="connsiteY22" fmla="*/ 333375 h 1990725"/>
              <a:gd name="connsiteX23" fmla="*/ 671513 w 2430723"/>
              <a:gd name="connsiteY23" fmla="*/ 300038 h 1990725"/>
              <a:gd name="connsiteX24" fmla="*/ 633413 w 2430723"/>
              <a:gd name="connsiteY24" fmla="*/ 295275 h 1990725"/>
              <a:gd name="connsiteX25" fmla="*/ 0 w 2430723"/>
              <a:gd name="connsiteY25" fmla="*/ 291844 h 1990725"/>
              <a:gd name="connsiteX0" fmla="*/ 0 w 2430723"/>
              <a:gd name="connsiteY0" fmla="*/ 291844 h 1990725"/>
              <a:gd name="connsiteX1" fmla="*/ 0 w 2430723"/>
              <a:gd name="connsiteY1" fmla="*/ 0 h 1990725"/>
              <a:gd name="connsiteX2" fmla="*/ 1295400 w 2430723"/>
              <a:gd name="connsiteY2" fmla="*/ 0 h 1990725"/>
              <a:gd name="connsiteX3" fmla="*/ 1295400 w 2430723"/>
              <a:gd name="connsiteY3" fmla="*/ 738188 h 1990725"/>
              <a:gd name="connsiteX4" fmla="*/ 2000250 w 2430723"/>
              <a:gd name="connsiteY4" fmla="*/ 723900 h 1990725"/>
              <a:gd name="connsiteX5" fmla="*/ 2014538 w 2430723"/>
              <a:gd name="connsiteY5" fmla="*/ 671513 h 1990725"/>
              <a:gd name="connsiteX6" fmla="*/ 2109788 w 2430723"/>
              <a:gd name="connsiteY6" fmla="*/ 695325 h 1990725"/>
              <a:gd name="connsiteX7" fmla="*/ 2205038 w 2430723"/>
              <a:gd name="connsiteY7" fmla="*/ 728663 h 1990725"/>
              <a:gd name="connsiteX8" fmla="*/ 2295525 w 2430723"/>
              <a:gd name="connsiteY8" fmla="*/ 823913 h 1990725"/>
              <a:gd name="connsiteX9" fmla="*/ 2314575 w 2430723"/>
              <a:gd name="connsiteY9" fmla="*/ 847725 h 1990725"/>
              <a:gd name="connsiteX10" fmla="*/ 2286000 w 2430723"/>
              <a:gd name="connsiteY10" fmla="*/ 890588 h 1990725"/>
              <a:gd name="connsiteX11" fmla="*/ 2390775 w 2430723"/>
              <a:gd name="connsiteY11" fmla="*/ 1123950 h 1990725"/>
              <a:gd name="connsiteX12" fmla="*/ 2430723 w 2430723"/>
              <a:gd name="connsiteY12" fmla="*/ 1252182 h 1990725"/>
              <a:gd name="connsiteX13" fmla="*/ 2140779 w 2430723"/>
              <a:gd name="connsiteY13" fmla="*/ 1640077 h 1990725"/>
              <a:gd name="connsiteX14" fmla="*/ 2014538 w 2430723"/>
              <a:gd name="connsiteY14" fmla="*/ 1657350 h 1990725"/>
              <a:gd name="connsiteX15" fmla="*/ 1514475 w 2430723"/>
              <a:gd name="connsiteY15" fmla="*/ 1657350 h 1990725"/>
              <a:gd name="connsiteX16" fmla="*/ 1514475 w 2430723"/>
              <a:gd name="connsiteY16" fmla="*/ 1819275 h 1990725"/>
              <a:gd name="connsiteX17" fmla="*/ 1323975 w 2430723"/>
              <a:gd name="connsiteY17" fmla="*/ 1990725 h 1990725"/>
              <a:gd name="connsiteX18" fmla="*/ 876300 w 2430723"/>
              <a:gd name="connsiteY18" fmla="*/ 1990725 h 1990725"/>
              <a:gd name="connsiteX19" fmla="*/ 862013 w 2430723"/>
              <a:gd name="connsiteY19" fmla="*/ 1990725 h 1990725"/>
              <a:gd name="connsiteX20" fmla="*/ 862013 w 2430723"/>
              <a:gd name="connsiteY20" fmla="*/ 495300 h 1990725"/>
              <a:gd name="connsiteX21" fmla="*/ 819150 w 2430723"/>
              <a:gd name="connsiteY21" fmla="*/ 395288 h 1990725"/>
              <a:gd name="connsiteX22" fmla="*/ 752475 w 2430723"/>
              <a:gd name="connsiteY22" fmla="*/ 333375 h 1990725"/>
              <a:gd name="connsiteX23" fmla="*/ 671513 w 2430723"/>
              <a:gd name="connsiteY23" fmla="*/ 300038 h 1990725"/>
              <a:gd name="connsiteX24" fmla="*/ 633413 w 2430723"/>
              <a:gd name="connsiteY24" fmla="*/ 295275 h 1990725"/>
              <a:gd name="connsiteX25" fmla="*/ 0 w 2430723"/>
              <a:gd name="connsiteY25" fmla="*/ 291844 h 1990725"/>
              <a:gd name="connsiteX0" fmla="*/ 0 w 2430723"/>
              <a:gd name="connsiteY0" fmla="*/ 291844 h 1990725"/>
              <a:gd name="connsiteX1" fmla="*/ 0 w 2430723"/>
              <a:gd name="connsiteY1" fmla="*/ 0 h 1990725"/>
              <a:gd name="connsiteX2" fmla="*/ 1295400 w 2430723"/>
              <a:gd name="connsiteY2" fmla="*/ 0 h 1990725"/>
              <a:gd name="connsiteX3" fmla="*/ 1295400 w 2430723"/>
              <a:gd name="connsiteY3" fmla="*/ 738188 h 1990725"/>
              <a:gd name="connsiteX4" fmla="*/ 2000250 w 2430723"/>
              <a:gd name="connsiteY4" fmla="*/ 723900 h 1990725"/>
              <a:gd name="connsiteX5" fmla="*/ 2014538 w 2430723"/>
              <a:gd name="connsiteY5" fmla="*/ 671513 h 1990725"/>
              <a:gd name="connsiteX6" fmla="*/ 2109788 w 2430723"/>
              <a:gd name="connsiteY6" fmla="*/ 695325 h 1990725"/>
              <a:gd name="connsiteX7" fmla="*/ 2205038 w 2430723"/>
              <a:gd name="connsiteY7" fmla="*/ 728663 h 1990725"/>
              <a:gd name="connsiteX8" fmla="*/ 2295525 w 2430723"/>
              <a:gd name="connsiteY8" fmla="*/ 823913 h 1990725"/>
              <a:gd name="connsiteX9" fmla="*/ 2314575 w 2430723"/>
              <a:gd name="connsiteY9" fmla="*/ 847725 h 1990725"/>
              <a:gd name="connsiteX10" fmla="*/ 2286000 w 2430723"/>
              <a:gd name="connsiteY10" fmla="*/ 890588 h 1990725"/>
              <a:gd name="connsiteX11" fmla="*/ 2390775 w 2430723"/>
              <a:gd name="connsiteY11" fmla="*/ 1123950 h 1990725"/>
              <a:gd name="connsiteX12" fmla="*/ 2430723 w 2430723"/>
              <a:gd name="connsiteY12" fmla="*/ 1252182 h 1990725"/>
              <a:gd name="connsiteX13" fmla="*/ 2140779 w 2430723"/>
              <a:gd name="connsiteY13" fmla="*/ 1640077 h 1990725"/>
              <a:gd name="connsiteX14" fmla="*/ 2014538 w 2430723"/>
              <a:gd name="connsiteY14" fmla="*/ 1657350 h 1990725"/>
              <a:gd name="connsiteX15" fmla="*/ 1514475 w 2430723"/>
              <a:gd name="connsiteY15" fmla="*/ 1657350 h 1990725"/>
              <a:gd name="connsiteX16" fmla="*/ 1514475 w 2430723"/>
              <a:gd name="connsiteY16" fmla="*/ 1819275 h 1990725"/>
              <a:gd name="connsiteX17" fmla="*/ 1323975 w 2430723"/>
              <a:gd name="connsiteY17" fmla="*/ 1990725 h 1990725"/>
              <a:gd name="connsiteX18" fmla="*/ 876300 w 2430723"/>
              <a:gd name="connsiteY18" fmla="*/ 1990725 h 1990725"/>
              <a:gd name="connsiteX19" fmla="*/ 862013 w 2430723"/>
              <a:gd name="connsiteY19" fmla="*/ 1990725 h 1990725"/>
              <a:gd name="connsiteX20" fmla="*/ 862013 w 2430723"/>
              <a:gd name="connsiteY20" fmla="*/ 495300 h 1990725"/>
              <a:gd name="connsiteX21" fmla="*/ 819150 w 2430723"/>
              <a:gd name="connsiteY21" fmla="*/ 395288 h 1990725"/>
              <a:gd name="connsiteX22" fmla="*/ 752475 w 2430723"/>
              <a:gd name="connsiteY22" fmla="*/ 333375 h 1990725"/>
              <a:gd name="connsiteX23" fmla="*/ 671513 w 2430723"/>
              <a:gd name="connsiteY23" fmla="*/ 300038 h 1990725"/>
              <a:gd name="connsiteX24" fmla="*/ 633413 w 2430723"/>
              <a:gd name="connsiteY24" fmla="*/ 295275 h 1990725"/>
              <a:gd name="connsiteX25" fmla="*/ 0 w 2430723"/>
              <a:gd name="connsiteY25" fmla="*/ 291844 h 1990725"/>
              <a:gd name="connsiteX0" fmla="*/ 0 w 2430723"/>
              <a:gd name="connsiteY0" fmla="*/ 291844 h 1990725"/>
              <a:gd name="connsiteX1" fmla="*/ 0 w 2430723"/>
              <a:gd name="connsiteY1" fmla="*/ 0 h 1990725"/>
              <a:gd name="connsiteX2" fmla="*/ 1295400 w 2430723"/>
              <a:gd name="connsiteY2" fmla="*/ 0 h 1990725"/>
              <a:gd name="connsiteX3" fmla="*/ 1295400 w 2430723"/>
              <a:gd name="connsiteY3" fmla="*/ 738188 h 1990725"/>
              <a:gd name="connsiteX4" fmla="*/ 2000250 w 2430723"/>
              <a:gd name="connsiteY4" fmla="*/ 723900 h 1990725"/>
              <a:gd name="connsiteX5" fmla="*/ 2014538 w 2430723"/>
              <a:gd name="connsiteY5" fmla="*/ 671513 h 1990725"/>
              <a:gd name="connsiteX6" fmla="*/ 2109788 w 2430723"/>
              <a:gd name="connsiteY6" fmla="*/ 695325 h 1990725"/>
              <a:gd name="connsiteX7" fmla="*/ 2205038 w 2430723"/>
              <a:gd name="connsiteY7" fmla="*/ 728663 h 1990725"/>
              <a:gd name="connsiteX8" fmla="*/ 2295525 w 2430723"/>
              <a:gd name="connsiteY8" fmla="*/ 823913 h 1990725"/>
              <a:gd name="connsiteX9" fmla="*/ 2314575 w 2430723"/>
              <a:gd name="connsiteY9" fmla="*/ 847725 h 1990725"/>
              <a:gd name="connsiteX10" fmla="*/ 2286000 w 2430723"/>
              <a:gd name="connsiteY10" fmla="*/ 890588 h 1990725"/>
              <a:gd name="connsiteX11" fmla="*/ 2390775 w 2430723"/>
              <a:gd name="connsiteY11" fmla="*/ 1123950 h 1990725"/>
              <a:gd name="connsiteX12" fmla="*/ 2430723 w 2430723"/>
              <a:gd name="connsiteY12" fmla="*/ 1252182 h 1990725"/>
              <a:gd name="connsiteX13" fmla="*/ 2140779 w 2430723"/>
              <a:gd name="connsiteY13" fmla="*/ 1640077 h 1990725"/>
              <a:gd name="connsiteX14" fmla="*/ 2014538 w 2430723"/>
              <a:gd name="connsiteY14" fmla="*/ 1657350 h 1990725"/>
              <a:gd name="connsiteX15" fmla="*/ 1514475 w 2430723"/>
              <a:gd name="connsiteY15" fmla="*/ 1657350 h 1990725"/>
              <a:gd name="connsiteX16" fmla="*/ 1514475 w 2430723"/>
              <a:gd name="connsiteY16" fmla="*/ 1819275 h 1990725"/>
              <a:gd name="connsiteX17" fmla="*/ 1323975 w 2430723"/>
              <a:gd name="connsiteY17" fmla="*/ 1990725 h 1990725"/>
              <a:gd name="connsiteX18" fmla="*/ 876300 w 2430723"/>
              <a:gd name="connsiteY18" fmla="*/ 1990725 h 1990725"/>
              <a:gd name="connsiteX19" fmla="*/ 862013 w 2430723"/>
              <a:gd name="connsiteY19" fmla="*/ 1990725 h 1990725"/>
              <a:gd name="connsiteX20" fmla="*/ 862013 w 2430723"/>
              <a:gd name="connsiteY20" fmla="*/ 495300 h 1990725"/>
              <a:gd name="connsiteX21" fmla="*/ 819150 w 2430723"/>
              <a:gd name="connsiteY21" fmla="*/ 395288 h 1990725"/>
              <a:gd name="connsiteX22" fmla="*/ 752475 w 2430723"/>
              <a:gd name="connsiteY22" fmla="*/ 333375 h 1990725"/>
              <a:gd name="connsiteX23" fmla="*/ 671513 w 2430723"/>
              <a:gd name="connsiteY23" fmla="*/ 300038 h 1990725"/>
              <a:gd name="connsiteX24" fmla="*/ 633413 w 2430723"/>
              <a:gd name="connsiteY24" fmla="*/ 295275 h 1990725"/>
              <a:gd name="connsiteX25" fmla="*/ 0 w 2430723"/>
              <a:gd name="connsiteY25" fmla="*/ 291844 h 1990725"/>
              <a:gd name="connsiteX0" fmla="*/ 0 w 2430723"/>
              <a:gd name="connsiteY0" fmla="*/ 291844 h 1990725"/>
              <a:gd name="connsiteX1" fmla="*/ 0 w 2430723"/>
              <a:gd name="connsiteY1" fmla="*/ 0 h 1990725"/>
              <a:gd name="connsiteX2" fmla="*/ 1295400 w 2430723"/>
              <a:gd name="connsiteY2" fmla="*/ 0 h 1990725"/>
              <a:gd name="connsiteX3" fmla="*/ 1295400 w 2430723"/>
              <a:gd name="connsiteY3" fmla="*/ 738188 h 1990725"/>
              <a:gd name="connsiteX4" fmla="*/ 2000250 w 2430723"/>
              <a:gd name="connsiteY4" fmla="*/ 723900 h 1990725"/>
              <a:gd name="connsiteX5" fmla="*/ 2014538 w 2430723"/>
              <a:gd name="connsiteY5" fmla="*/ 671513 h 1990725"/>
              <a:gd name="connsiteX6" fmla="*/ 2109788 w 2430723"/>
              <a:gd name="connsiteY6" fmla="*/ 695325 h 1990725"/>
              <a:gd name="connsiteX7" fmla="*/ 2205038 w 2430723"/>
              <a:gd name="connsiteY7" fmla="*/ 728663 h 1990725"/>
              <a:gd name="connsiteX8" fmla="*/ 2295525 w 2430723"/>
              <a:gd name="connsiteY8" fmla="*/ 823913 h 1990725"/>
              <a:gd name="connsiteX9" fmla="*/ 2314575 w 2430723"/>
              <a:gd name="connsiteY9" fmla="*/ 847725 h 1990725"/>
              <a:gd name="connsiteX10" fmla="*/ 2286000 w 2430723"/>
              <a:gd name="connsiteY10" fmla="*/ 890588 h 1990725"/>
              <a:gd name="connsiteX11" fmla="*/ 2390775 w 2430723"/>
              <a:gd name="connsiteY11" fmla="*/ 1123950 h 1990725"/>
              <a:gd name="connsiteX12" fmla="*/ 2430723 w 2430723"/>
              <a:gd name="connsiteY12" fmla="*/ 1252182 h 1990725"/>
              <a:gd name="connsiteX13" fmla="*/ 2140779 w 2430723"/>
              <a:gd name="connsiteY13" fmla="*/ 1640077 h 1990725"/>
              <a:gd name="connsiteX14" fmla="*/ 2014538 w 2430723"/>
              <a:gd name="connsiteY14" fmla="*/ 1657350 h 1990725"/>
              <a:gd name="connsiteX15" fmla="*/ 1514475 w 2430723"/>
              <a:gd name="connsiteY15" fmla="*/ 1657350 h 1990725"/>
              <a:gd name="connsiteX16" fmla="*/ 1514475 w 2430723"/>
              <a:gd name="connsiteY16" fmla="*/ 1819275 h 1990725"/>
              <a:gd name="connsiteX17" fmla="*/ 1323975 w 2430723"/>
              <a:gd name="connsiteY17" fmla="*/ 1990725 h 1990725"/>
              <a:gd name="connsiteX18" fmla="*/ 876300 w 2430723"/>
              <a:gd name="connsiteY18" fmla="*/ 1990725 h 1990725"/>
              <a:gd name="connsiteX19" fmla="*/ 862013 w 2430723"/>
              <a:gd name="connsiteY19" fmla="*/ 1990725 h 1990725"/>
              <a:gd name="connsiteX20" fmla="*/ 859430 w 2430723"/>
              <a:gd name="connsiteY20" fmla="*/ 1892950 h 1990725"/>
              <a:gd name="connsiteX21" fmla="*/ 862013 w 2430723"/>
              <a:gd name="connsiteY21" fmla="*/ 495300 h 1990725"/>
              <a:gd name="connsiteX22" fmla="*/ 819150 w 2430723"/>
              <a:gd name="connsiteY22" fmla="*/ 395288 h 1990725"/>
              <a:gd name="connsiteX23" fmla="*/ 752475 w 2430723"/>
              <a:gd name="connsiteY23" fmla="*/ 333375 h 1990725"/>
              <a:gd name="connsiteX24" fmla="*/ 671513 w 2430723"/>
              <a:gd name="connsiteY24" fmla="*/ 300038 h 1990725"/>
              <a:gd name="connsiteX25" fmla="*/ 633413 w 2430723"/>
              <a:gd name="connsiteY25" fmla="*/ 295275 h 1990725"/>
              <a:gd name="connsiteX26" fmla="*/ 0 w 2430723"/>
              <a:gd name="connsiteY26" fmla="*/ 291844 h 1990725"/>
              <a:gd name="connsiteX0" fmla="*/ 309448 w 2740171"/>
              <a:gd name="connsiteY0" fmla="*/ 291844 h 2038465"/>
              <a:gd name="connsiteX1" fmla="*/ 309448 w 2740171"/>
              <a:gd name="connsiteY1" fmla="*/ 0 h 2038465"/>
              <a:gd name="connsiteX2" fmla="*/ 1604848 w 2740171"/>
              <a:gd name="connsiteY2" fmla="*/ 0 h 2038465"/>
              <a:gd name="connsiteX3" fmla="*/ 1604848 w 2740171"/>
              <a:gd name="connsiteY3" fmla="*/ 738188 h 2038465"/>
              <a:gd name="connsiteX4" fmla="*/ 2309698 w 2740171"/>
              <a:gd name="connsiteY4" fmla="*/ 723900 h 2038465"/>
              <a:gd name="connsiteX5" fmla="*/ 2323986 w 2740171"/>
              <a:gd name="connsiteY5" fmla="*/ 671513 h 2038465"/>
              <a:gd name="connsiteX6" fmla="*/ 2419236 w 2740171"/>
              <a:gd name="connsiteY6" fmla="*/ 695325 h 2038465"/>
              <a:gd name="connsiteX7" fmla="*/ 2514486 w 2740171"/>
              <a:gd name="connsiteY7" fmla="*/ 728663 h 2038465"/>
              <a:gd name="connsiteX8" fmla="*/ 2604973 w 2740171"/>
              <a:gd name="connsiteY8" fmla="*/ 823913 h 2038465"/>
              <a:gd name="connsiteX9" fmla="*/ 2624023 w 2740171"/>
              <a:gd name="connsiteY9" fmla="*/ 847725 h 2038465"/>
              <a:gd name="connsiteX10" fmla="*/ 2595448 w 2740171"/>
              <a:gd name="connsiteY10" fmla="*/ 890588 h 2038465"/>
              <a:gd name="connsiteX11" fmla="*/ 2700223 w 2740171"/>
              <a:gd name="connsiteY11" fmla="*/ 1123950 h 2038465"/>
              <a:gd name="connsiteX12" fmla="*/ 2740171 w 2740171"/>
              <a:gd name="connsiteY12" fmla="*/ 1252182 h 2038465"/>
              <a:gd name="connsiteX13" fmla="*/ 2450227 w 2740171"/>
              <a:gd name="connsiteY13" fmla="*/ 1640077 h 2038465"/>
              <a:gd name="connsiteX14" fmla="*/ 2323986 w 2740171"/>
              <a:gd name="connsiteY14" fmla="*/ 1657350 h 2038465"/>
              <a:gd name="connsiteX15" fmla="*/ 1823923 w 2740171"/>
              <a:gd name="connsiteY15" fmla="*/ 1657350 h 2038465"/>
              <a:gd name="connsiteX16" fmla="*/ 1823923 w 2740171"/>
              <a:gd name="connsiteY16" fmla="*/ 1819275 h 2038465"/>
              <a:gd name="connsiteX17" fmla="*/ 1633423 w 2740171"/>
              <a:gd name="connsiteY17" fmla="*/ 1990725 h 2038465"/>
              <a:gd name="connsiteX18" fmla="*/ 1185748 w 2740171"/>
              <a:gd name="connsiteY18" fmla="*/ 1990725 h 2038465"/>
              <a:gd name="connsiteX19" fmla="*/ 0 w 2740171"/>
              <a:gd name="connsiteY19" fmla="*/ 2038465 h 2038465"/>
              <a:gd name="connsiteX20" fmla="*/ 1168878 w 2740171"/>
              <a:gd name="connsiteY20" fmla="*/ 1892950 h 2038465"/>
              <a:gd name="connsiteX21" fmla="*/ 1171461 w 2740171"/>
              <a:gd name="connsiteY21" fmla="*/ 495300 h 2038465"/>
              <a:gd name="connsiteX22" fmla="*/ 1128598 w 2740171"/>
              <a:gd name="connsiteY22" fmla="*/ 395288 h 2038465"/>
              <a:gd name="connsiteX23" fmla="*/ 1061923 w 2740171"/>
              <a:gd name="connsiteY23" fmla="*/ 333375 h 2038465"/>
              <a:gd name="connsiteX24" fmla="*/ 980961 w 2740171"/>
              <a:gd name="connsiteY24" fmla="*/ 300038 h 2038465"/>
              <a:gd name="connsiteX25" fmla="*/ 942861 w 2740171"/>
              <a:gd name="connsiteY25" fmla="*/ 295275 h 2038465"/>
              <a:gd name="connsiteX26" fmla="*/ 309448 w 2740171"/>
              <a:gd name="connsiteY26" fmla="*/ 291844 h 2038465"/>
              <a:gd name="connsiteX0" fmla="*/ 309448 w 2740171"/>
              <a:gd name="connsiteY0" fmla="*/ 291844 h 2038465"/>
              <a:gd name="connsiteX1" fmla="*/ 309448 w 2740171"/>
              <a:gd name="connsiteY1" fmla="*/ 0 h 2038465"/>
              <a:gd name="connsiteX2" fmla="*/ 1604848 w 2740171"/>
              <a:gd name="connsiteY2" fmla="*/ 0 h 2038465"/>
              <a:gd name="connsiteX3" fmla="*/ 1604848 w 2740171"/>
              <a:gd name="connsiteY3" fmla="*/ 738188 h 2038465"/>
              <a:gd name="connsiteX4" fmla="*/ 2309698 w 2740171"/>
              <a:gd name="connsiteY4" fmla="*/ 723900 h 2038465"/>
              <a:gd name="connsiteX5" fmla="*/ 2323986 w 2740171"/>
              <a:gd name="connsiteY5" fmla="*/ 671513 h 2038465"/>
              <a:gd name="connsiteX6" fmla="*/ 2419236 w 2740171"/>
              <a:gd name="connsiteY6" fmla="*/ 695325 h 2038465"/>
              <a:gd name="connsiteX7" fmla="*/ 2514486 w 2740171"/>
              <a:gd name="connsiteY7" fmla="*/ 728663 h 2038465"/>
              <a:gd name="connsiteX8" fmla="*/ 2604973 w 2740171"/>
              <a:gd name="connsiteY8" fmla="*/ 823913 h 2038465"/>
              <a:gd name="connsiteX9" fmla="*/ 2624023 w 2740171"/>
              <a:gd name="connsiteY9" fmla="*/ 847725 h 2038465"/>
              <a:gd name="connsiteX10" fmla="*/ 2595448 w 2740171"/>
              <a:gd name="connsiteY10" fmla="*/ 890588 h 2038465"/>
              <a:gd name="connsiteX11" fmla="*/ 2700223 w 2740171"/>
              <a:gd name="connsiteY11" fmla="*/ 1123950 h 2038465"/>
              <a:gd name="connsiteX12" fmla="*/ 2740171 w 2740171"/>
              <a:gd name="connsiteY12" fmla="*/ 1252182 h 2038465"/>
              <a:gd name="connsiteX13" fmla="*/ 2450227 w 2740171"/>
              <a:gd name="connsiteY13" fmla="*/ 1640077 h 2038465"/>
              <a:gd name="connsiteX14" fmla="*/ 2323986 w 2740171"/>
              <a:gd name="connsiteY14" fmla="*/ 1657350 h 2038465"/>
              <a:gd name="connsiteX15" fmla="*/ 1823923 w 2740171"/>
              <a:gd name="connsiteY15" fmla="*/ 1657350 h 2038465"/>
              <a:gd name="connsiteX16" fmla="*/ 1823923 w 2740171"/>
              <a:gd name="connsiteY16" fmla="*/ 1819275 h 2038465"/>
              <a:gd name="connsiteX17" fmla="*/ 1633423 w 2740171"/>
              <a:gd name="connsiteY17" fmla="*/ 1990725 h 2038465"/>
              <a:gd name="connsiteX18" fmla="*/ 1185748 w 2740171"/>
              <a:gd name="connsiteY18" fmla="*/ 1990725 h 2038465"/>
              <a:gd name="connsiteX19" fmla="*/ 0 w 2740171"/>
              <a:gd name="connsiteY19" fmla="*/ 2038465 h 2038465"/>
              <a:gd name="connsiteX20" fmla="*/ 540917 w 2740171"/>
              <a:gd name="connsiteY20" fmla="*/ 1962724 h 2038465"/>
              <a:gd name="connsiteX21" fmla="*/ 1168878 w 2740171"/>
              <a:gd name="connsiteY21" fmla="*/ 1892950 h 2038465"/>
              <a:gd name="connsiteX22" fmla="*/ 1171461 w 2740171"/>
              <a:gd name="connsiteY22" fmla="*/ 495300 h 2038465"/>
              <a:gd name="connsiteX23" fmla="*/ 1128598 w 2740171"/>
              <a:gd name="connsiteY23" fmla="*/ 395288 h 2038465"/>
              <a:gd name="connsiteX24" fmla="*/ 1061923 w 2740171"/>
              <a:gd name="connsiteY24" fmla="*/ 333375 h 2038465"/>
              <a:gd name="connsiteX25" fmla="*/ 980961 w 2740171"/>
              <a:gd name="connsiteY25" fmla="*/ 300038 h 2038465"/>
              <a:gd name="connsiteX26" fmla="*/ 942861 w 2740171"/>
              <a:gd name="connsiteY26" fmla="*/ 295275 h 2038465"/>
              <a:gd name="connsiteX27" fmla="*/ 309448 w 2740171"/>
              <a:gd name="connsiteY27" fmla="*/ 291844 h 2038465"/>
              <a:gd name="connsiteX0" fmla="*/ 309448 w 2740171"/>
              <a:gd name="connsiteY0" fmla="*/ 291844 h 2038465"/>
              <a:gd name="connsiteX1" fmla="*/ 309448 w 2740171"/>
              <a:gd name="connsiteY1" fmla="*/ 0 h 2038465"/>
              <a:gd name="connsiteX2" fmla="*/ 1604848 w 2740171"/>
              <a:gd name="connsiteY2" fmla="*/ 0 h 2038465"/>
              <a:gd name="connsiteX3" fmla="*/ 1604848 w 2740171"/>
              <a:gd name="connsiteY3" fmla="*/ 738188 h 2038465"/>
              <a:gd name="connsiteX4" fmla="*/ 2309698 w 2740171"/>
              <a:gd name="connsiteY4" fmla="*/ 723900 h 2038465"/>
              <a:gd name="connsiteX5" fmla="*/ 2323986 w 2740171"/>
              <a:gd name="connsiteY5" fmla="*/ 671513 h 2038465"/>
              <a:gd name="connsiteX6" fmla="*/ 2419236 w 2740171"/>
              <a:gd name="connsiteY6" fmla="*/ 695325 h 2038465"/>
              <a:gd name="connsiteX7" fmla="*/ 2514486 w 2740171"/>
              <a:gd name="connsiteY7" fmla="*/ 728663 h 2038465"/>
              <a:gd name="connsiteX8" fmla="*/ 2604973 w 2740171"/>
              <a:gd name="connsiteY8" fmla="*/ 823913 h 2038465"/>
              <a:gd name="connsiteX9" fmla="*/ 2624023 w 2740171"/>
              <a:gd name="connsiteY9" fmla="*/ 847725 h 2038465"/>
              <a:gd name="connsiteX10" fmla="*/ 2595448 w 2740171"/>
              <a:gd name="connsiteY10" fmla="*/ 890588 h 2038465"/>
              <a:gd name="connsiteX11" fmla="*/ 2700223 w 2740171"/>
              <a:gd name="connsiteY11" fmla="*/ 1123950 h 2038465"/>
              <a:gd name="connsiteX12" fmla="*/ 2740171 w 2740171"/>
              <a:gd name="connsiteY12" fmla="*/ 1252182 h 2038465"/>
              <a:gd name="connsiteX13" fmla="*/ 2450227 w 2740171"/>
              <a:gd name="connsiteY13" fmla="*/ 1640077 h 2038465"/>
              <a:gd name="connsiteX14" fmla="*/ 2323986 w 2740171"/>
              <a:gd name="connsiteY14" fmla="*/ 1657350 h 2038465"/>
              <a:gd name="connsiteX15" fmla="*/ 1823923 w 2740171"/>
              <a:gd name="connsiteY15" fmla="*/ 1657350 h 2038465"/>
              <a:gd name="connsiteX16" fmla="*/ 1823923 w 2740171"/>
              <a:gd name="connsiteY16" fmla="*/ 1819275 h 2038465"/>
              <a:gd name="connsiteX17" fmla="*/ 1633423 w 2740171"/>
              <a:gd name="connsiteY17" fmla="*/ 1990725 h 2038465"/>
              <a:gd name="connsiteX18" fmla="*/ 1185748 w 2740171"/>
              <a:gd name="connsiteY18" fmla="*/ 1990725 h 2038465"/>
              <a:gd name="connsiteX19" fmla="*/ 0 w 2740171"/>
              <a:gd name="connsiteY19" fmla="*/ 2038465 h 2038465"/>
              <a:gd name="connsiteX20" fmla="*/ 368320 w 2740171"/>
              <a:gd name="connsiteY20" fmla="*/ 1892951 h 2038465"/>
              <a:gd name="connsiteX21" fmla="*/ 1168878 w 2740171"/>
              <a:gd name="connsiteY21" fmla="*/ 1892950 h 2038465"/>
              <a:gd name="connsiteX22" fmla="*/ 1171461 w 2740171"/>
              <a:gd name="connsiteY22" fmla="*/ 495300 h 2038465"/>
              <a:gd name="connsiteX23" fmla="*/ 1128598 w 2740171"/>
              <a:gd name="connsiteY23" fmla="*/ 395288 h 2038465"/>
              <a:gd name="connsiteX24" fmla="*/ 1061923 w 2740171"/>
              <a:gd name="connsiteY24" fmla="*/ 333375 h 2038465"/>
              <a:gd name="connsiteX25" fmla="*/ 980961 w 2740171"/>
              <a:gd name="connsiteY25" fmla="*/ 300038 h 2038465"/>
              <a:gd name="connsiteX26" fmla="*/ 942861 w 2740171"/>
              <a:gd name="connsiteY26" fmla="*/ 295275 h 2038465"/>
              <a:gd name="connsiteX27" fmla="*/ 309448 w 2740171"/>
              <a:gd name="connsiteY27" fmla="*/ 291844 h 2038465"/>
              <a:gd name="connsiteX0" fmla="*/ 309448 w 2740171"/>
              <a:gd name="connsiteY0" fmla="*/ 291844 h 2108238"/>
              <a:gd name="connsiteX1" fmla="*/ 309448 w 2740171"/>
              <a:gd name="connsiteY1" fmla="*/ 0 h 2108238"/>
              <a:gd name="connsiteX2" fmla="*/ 1604848 w 2740171"/>
              <a:gd name="connsiteY2" fmla="*/ 0 h 2108238"/>
              <a:gd name="connsiteX3" fmla="*/ 1604848 w 2740171"/>
              <a:gd name="connsiteY3" fmla="*/ 738188 h 2108238"/>
              <a:gd name="connsiteX4" fmla="*/ 2309698 w 2740171"/>
              <a:gd name="connsiteY4" fmla="*/ 723900 h 2108238"/>
              <a:gd name="connsiteX5" fmla="*/ 2323986 w 2740171"/>
              <a:gd name="connsiteY5" fmla="*/ 671513 h 2108238"/>
              <a:gd name="connsiteX6" fmla="*/ 2419236 w 2740171"/>
              <a:gd name="connsiteY6" fmla="*/ 695325 h 2108238"/>
              <a:gd name="connsiteX7" fmla="*/ 2514486 w 2740171"/>
              <a:gd name="connsiteY7" fmla="*/ 728663 h 2108238"/>
              <a:gd name="connsiteX8" fmla="*/ 2604973 w 2740171"/>
              <a:gd name="connsiteY8" fmla="*/ 823913 h 2108238"/>
              <a:gd name="connsiteX9" fmla="*/ 2624023 w 2740171"/>
              <a:gd name="connsiteY9" fmla="*/ 847725 h 2108238"/>
              <a:gd name="connsiteX10" fmla="*/ 2595448 w 2740171"/>
              <a:gd name="connsiteY10" fmla="*/ 890588 h 2108238"/>
              <a:gd name="connsiteX11" fmla="*/ 2700223 w 2740171"/>
              <a:gd name="connsiteY11" fmla="*/ 1123950 h 2108238"/>
              <a:gd name="connsiteX12" fmla="*/ 2740171 w 2740171"/>
              <a:gd name="connsiteY12" fmla="*/ 1252182 h 2108238"/>
              <a:gd name="connsiteX13" fmla="*/ 2450227 w 2740171"/>
              <a:gd name="connsiteY13" fmla="*/ 1640077 h 2108238"/>
              <a:gd name="connsiteX14" fmla="*/ 2323986 w 2740171"/>
              <a:gd name="connsiteY14" fmla="*/ 1657350 h 2108238"/>
              <a:gd name="connsiteX15" fmla="*/ 1823923 w 2740171"/>
              <a:gd name="connsiteY15" fmla="*/ 1657350 h 2108238"/>
              <a:gd name="connsiteX16" fmla="*/ 1823923 w 2740171"/>
              <a:gd name="connsiteY16" fmla="*/ 1819275 h 2108238"/>
              <a:gd name="connsiteX17" fmla="*/ 1633423 w 2740171"/>
              <a:gd name="connsiteY17" fmla="*/ 1990725 h 2108238"/>
              <a:gd name="connsiteX18" fmla="*/ 1189420 w 2740171"/>
              <a:gd name="connsiteY18" fmla="*/ 2108238 h 2108238"/>
              <a:gd name="connsiteX19" fmla="*/ 0 w 2740171"/>
              <a:gd name="connsiteY19" fmla="*/ 2038465 h 2108238"/>
              <a:gd name="connsiteX20" fmla="*/ 368320 w 2740171"/>
              <a:gd name="connsiteY20" fmla="*/ 1892951 h 2108238"/>
              <a:gd name="connsiteX21" fmla="*/ 1168878 w 2740171"/>
              <a:gd name="connsiteY21" fmla="*/ 1892950 h 2108238"/>
              <a:gd name="connsiteX22" fmla="*/ 1171461 w 2740171"/>
              <a:gd name="connsiteY22" fmla="*/ 495300 h 2108238"/>
              <a:gd name="connsiteX23" fmla="*/ 1128598 w 2740171"/>
              <a:gd name="connsiteY23" fmla="*/ 395288 h 2108238"/>
              <a:gd name="connsiteX24" fmla="*/ 1061923 w 2740171"/>
              <a:gd name="connsiteY24" fmla="*/ 333375 h 2108238"/>
              <a:gd name="connsiteX25" fmla="*/ 980961 w 2740171"/>
              <a:gd name="connsiteY25" fmla="*/ 300038 h 2108238"/>
              <a:gd name="connsiteX26" fmla="*/ 942861 w 2740171"/>
              <a:gd name="connsiteY26" fmla="*/ 295275 h 2108238"/>
              <a:gd name="connsiteX27" fmla="*/ 309448 w 2740171"/>
              <a:gd name="connsiteY27" fmla="*/ 291844 h 2108238"/>
              <a:gd name="connsiteX0" fmla="*/ 309448 w 2740171"/>
              <a:gd name="connsiteY0" fmla="*/ 291844 h 2038465"/>
              <a:gd name="connsiteX1" fmla="*/ 309448 w 2740171"/>
              <a:gd name="connsiteY1" fmla="*/ 0 h 2038465"/>
              <a:gd name="connsiteX2" fmla="*/ 1604848 w 2740171"/>
              <a:gd name="connsiteY2" fmla="*/ 0 h 2038465"/>
              <a:gd name="connsiteX3" fmla="*/ 1604848 w 2740171"/>
              <a:gd name="connsiteY3" fmla="*/ 738188 h 2038465"/>
              <a:gd name="connsiteX4" fmla="*/ 2309698 w 2740171"/>
              <a:gd name="connsiteY4" fmla="*/ 723900 h 2038465"/>
              <a:gd name="connsiteX5" fmla="*/ 2323986 w 2740171"/>
              <a:gd name="connsiteY5" fmla="*/ 671513 h 2038465"/>
              <a:gd name="connsiteX6" fmla="*/ 2419236 w 2740171"/>
              <a:gd name="connsiteY6" fmla="*/ 695325 h 2038465"/>
              <a:gd name="connsiteX7" fmla="*/ 2514486 w 2740171"/>
              <a:gd name="connsiteY7" fmla="*/ 728663 h 2038465"/>
              <a:gd name="connsiteX8" fmla="*/ 2604973 w 2740171"/>
              <a:gd name="connsiteY8" fmla="*/ 823913 h 2038465"/>
              <a:gd name="connsiteX9" fmla="*/ 2624023 w 2740171"/>
              <a:gd name="connsiteY9" fmla="*/ 847725 h 2038465"/>
              <a:gd name="connsiteX10" fmla="*/ 2595448 w 2740171"/>
              <a:gd name="connsiteY10" fmla="*/ 890588 h 2038465"/>
              <a:gd name="connsiteX11" fmla="*/ 2700223 w 2740171"/>
              <a:gd name="connsiteY11" fmla="*/ 1123950 h 2038465"/>
              <a:gd name="connsiteX12" fmla="*/ 2740171 w 2740171"/>
              <a:gd name="connsiteY12" fmla="*/ 1252182 h 2038465"/>
              <a:gd name="connsiteX13" fmla="*/ 2450227 w 2740171"/>
              <a:gd name="connsiteY13" fmla="*/ 1640077 h 2038465"/>
              <a:gd name="connsiteX14" fmla="*/ 2323986 w 2740171"/>
              <a:gd name="connsiteY14" fmla="*/ 1657350 h 2038465"/>
              <a:gd name="connsiteX15" fmla="*/ 1823923 w 2740171"/>
              <a:gd name="connsiteY15" fmla="*/ 1657350 h 2038465"/>
              <a:gd name="connsiteX16" fmla="*/ 1823923 w 2740171"/>
              <a:gd name="connsiteY16" fmla="*/ 1819275 h 2038465"/>
              <a:gd name="connsiteX17" fmla="*/ 1633423 w 2740171"/>
              <a:gd name="connsiteY17" fmla="*/ 1990725 h 2038465"/>
              <a:gd name="connsiteX18" fmla="*/ 1185748 w 2740171"/>
              <a:gd name="connsiteY18" fmla="*/ 2001742 h 2038465"/>
              <a:gd name="connsiteX19" fmla="*/ 0 w 2740171"/>
              <a:gd name="connsiteY19" fmla="*/ 2038465 h 2038465"/>
              <a:gd name="connsiteX20" fmla="*/ 368320 w 2740171"/>
              <a:gd name="connsiteY20" fmla="*/ 1892951 h 2038465"/>
              <a:gd name="connsiteX21" fmla="*/ 1168878 w 2740171"/>
              <a:gd name="connsiteY21" fmla="*/ 1892950 h 2038465"/>
              <a:gd name="connsiteX22" fmla="*/ 1171461 w 2740171"/>
              <a:gd name="connsiteY22" fmla="*/ 495300 h 2038465"/>
              <a:gd name="connsiteX23" fmla="*/ 1128598 w 2740171"/>
              <a:gd name="connsiteY23" fmla="*/ 395288 h 2038465"/>
              <a:gd name="connsiteX24" fmla="*/ 1061923 w 2740171"/>
              <a:gd name="connsiteY24" fmla="*/ 333375 h 2038465"/>
              <a:gd name="connsiteX25" fmla="*/ 980961 w 2740171"/>
              <a:gd name="connsiteY25" fmla="*/ 300038 h 2038465"/>
              <a:gd name="connsiteX26" fmla="*/ 942861 w 2740171"/>
              <a:gd name="connsiteY26" fmla="*/ 295275 h 2038465"/>
              <a:gd name="connsiteX27" fmla="*/ 309448 w 2740171"/>
              <a:gd name="connsiteY27" fmla="*/ 291844 h 2038465"/>
              <a:gd name="connsiteX0" fmla="*/ 309448 w 2740171"/>
              <a:gd name="connsiteY0" fmla="*/ 291844 h 2038465"/>
              <a:gd name="connsiteX1" fmla="*/ 309448 w 2740171"/>
              <a:gd name="connsiteY1" fmla="*/ 0 h 2038465"/>
              <a:gd name="connsiteX2" fmla="*/ 1604848 w 2740171"/>
              <a:gd name="connsiteY2" fmla="*/ 0 h 2038465"/>
              <a:gd name="connsiteX3" fmla="*/ 1604848 w 2740171"/>
              <a:gd name="connsiteY3" fmla="*/ 738188 h 2038465"/>
              <a:gd name="connsiteX4" fmla="*/ 2309698 w 2740171"/>
              <a:gd name="connsiteY4" fmla="*/ 723900 h 2038465"/>
              <a:gd name="connsiteX5" fmla="*/ 2323986 w 2740171"/>
              <a:gd name="connsiteY5" fmla="*/ 671513 h 2038465"/>
              <a:gd name="connsiteX6" fmla="*/ 2419236 w 2740171"/>
              <a:gd name="connsiteY6" fmla="*/ 695325 h 2038465"/>
              <a:gd name="connsiteX7" fmla="*/ 2514486 w 2740171"/>
              <a:gd name="connsiteY7" fmla="*/ 728663 h 2038465"/>
              <a:gd name="connsiteX8" fmla="*/ 2604973 w 2740171"/>
              <a:gd name="connsiteY8" fmla="*/ 823913 h 2038465"/>
              <a:gd name="connsiteX9" fmla="*/ 2624023 w 2740171"/>
              <a:gd name="connsiteY9" fmla="*/ 847725 h 2038465"/>
              <a:gd name="connsiteX10" fmla="*/ 2595448 w 2740171"/>
              <a:gd name="connsiteY10" fmla="*/ 890588 h 2038465"/>
              <a:gd name="connsiteX11" fmla="*/ 2700223 w 2740171"/>
              <a:gd name="connsiteY11" fmla="*/ 1123950 h 2038465"/>
              <a:gd name="connsiteX12" fmla="*/ 2740171 w 2740171"/>
              <a:gd name="connsiteY12" fmla="*/ 1252182 h 2038465"/>
              <a:gd name="connsiteX13" fmla="*/ 2450227 w 2740171"/>
              <a:gd name="connsiteY13" fmla="*/ 1640077 h 2038465"/>
              <a:gd name="connsiteX14" fmla="*/ 2323986 w 2740171"/>
              <a:gd name="connsiteY14" fmla="*/ 1657350 h 2038465"/>
              <a:gd name="connsiteX15" fmla="*/ 1823923 w 2740171"/>
              <a:gd name="connsiteY15" fmla="*/ 1657350 h 2038465"/>
              <a:gd name="connsiteX16" fmla="*/ 1823923 w 2740171"/>
              <a:gd name="connsiteY16" fmla="*/ 1819275 h 2038465"/>
              <a:gd name="connsiteX17" fmla="*/ 1633423 w 2740171"/>
              <a:gd name="connsiteY17" fmla="*/ 1990725 h 2038465"/>
              <a:gd name="connsiteX18" fmla="*/ 1185748 w 2740171"/>
              <a:gd name="connsiteY18" fmla="*/ 2001742 h 2038465"/>
              <a:gd name="connsiteX19" fmla="*/ 1110122 w 2740171"/>
              <a:gd name="connsiteY19" fmla="*/ 2010464 h 2038465"/>
              <a:gd name="connsiteX20" fmla="*/ 0 w 2740171"/>
              <a:gd name="connsiteY20" fmla="*/ 2038465 h 2038465"/>
              <a:gd name="connsiteX21" fmla="*/ 368320 w 2740171"/>
              <a:gd name="connsiteY21" fmla="*/ 1892951 h 2038465"/>
              <a:gd name="connsiteX22" fmla="*/ 1168878 w 2740171"/>
              <a:gd name="connsiteY22" fmla="*/ 1892950 h 2038465"/>
              <a:gd name="connsiteX23" fmla="*/ 1171461 w 2740171"/>
              <a:gd name="connsiteY23" fmla="*/ 495300 h 2038465"/>
              <a:gd name="connsiteX24" fmla="*/ 1128598 w 2740171"/>
              <a:gd name="connsiteY24" fmla="*/ 395288 h 2038465"/>
              <a:gd name="connsiteX25" fmla="*/ 1061923 w 2740171"/>
              <a:gd name="connsiteY25" fmla="*/ 333375 h 2038465"/>
              <a:gd name="connsiteX26" fmla="*/ 980961 w 2740171"/>
              <a:gd name="connsiteY26" fmla="*/ 300038 h 2038465"/>
              <a:gd name="connsiteX27" fmla="*/ 942861 w 2740171"/>
              <a:gd name="connsiteY27" fmla="*/ 295275 h 2038465"/>
              <a:gd name="connsiteX28" fmla="*/ 309448 w 2740171"/>
              <a:gd name="connsiteY28" fmla="*/ 291844 h 2038465"/>
              <a:gd name="connsiteX0" fmla="*/ 309448 w 2740171"/>
              <a:gd name="connsiteY0" fmla="*/ 291844 h 2047186"/>
              <a:gd name="connsiteX1" fmla="*/ 309448 w 2740171"/>
              <a:gd name="connsiteY1" fmla="*/ 0 h 2047186"/>
              <a:gd name="connsiteX2" fmla="*/ 1604848 w 2740171"/>
              <a:gd name="connsiteY2" fmla="*/ 0 h 2047186"/>
              <a:gd name="connsiteX3" fmla="*/ 1604848 w 2740171"/>
              <a:gd name="connsiteY3" fmla="*/ 738188 h 2047186"/>
              <a:gd name="connsiteX4" fmla="*/ 2309698 w 2740171"/>
              <a:gd name="connsiteY4" fmla="*/ 723900 h 2047186"/>
              <a:gd name="connsiteX5" fmla="*/ 2323986 w 2740171"/>
              <a:gd name="connsiteY5" fmla="*/ 671513 h 2047186"/>
              <a:gd name="connsiteX6" fmla="*/ 2419236 w 2740171"/>
              <a:gd name="connsiteY6" fmla="*/ 695325 h 2047186"/>
              <a:gd name="connsiteX7" fmla="*/ 2514486 w 2740171"/>
              <a:gd name="connsiteY7" fmla="*/ 728663 h 2047186"/>
              <a:gd name="connsiteX8" fmla="*/ 2604973 w 2740171"/>
              <a:gd name="connsiteY8" fmla="*/ 823913 h 2047186"/>
              <a:gd name="connsiteX9" fmla="*/ 2624023 w 2740171"/>
              <a:gd name="connsiteY9" fmla="*/ 847725 h 2047186"/>
              <a:gd name="connsiteX10" fmla="*/ 2595448 w 2740171"/>
              <a:gd name="connsiteY10" fmla="*/ 890588 h 2047186"/>
              <a:gd name="connsiteX11" fmla="*/ 2700223 w 2740171"/>
              <a:gd name="connsiteY11" fmla="*/ 1123950 h 2047186"/>
              <a:gd name="connsiteX12" fmla="*/ 2740171 w 2740171"/>
              <a:gd name="connsiteY12" fmla="*/ 1252182 h 2047186"/>
              <a:gd name="connsiteX13" fmla="*/ 2450227 w 2740171"/>
              <a:gd name="connsiteY13" fmla="*/ 1640077 h 2047186"/>
              <a:gd name="connsiteX14" fmla="*/ 2323986 w 2740171"/>
              <a:gd name="connsiteY14" fmla="*/ 1657350 h 2047186"/>
              <a:gd name="connsiteX15" fmla="*/ 1823923 w 2740171"/>
              <a:gd name="connsiteY15" fmla="*/ 1657350 h 2047186"/>
              <a:gd name="connsiteX16" fmla="*/ 1823923 w 2740171"/>
              <a:gd name="connsiteY16" fmla="*/ 1819275 h 2047186"/>
              <a:gd name="connsiteX17" fmla="*/ 1633423 w 2740171"/>
              <a:gd name="connsiteY17" fmla="*/ 1990725 h 2047186"/>
              <a:gd name="connsiteX18" fmla="*/ 1185748 w 2740171"/>
              <a:gd name="connsiteY18" fmla="*/ 2001742 h 2047186"/>
              <a:gd name="connsiteX19" fmla="*/ 1080743 w 2740171"/>
              <a:gd name="connsiteY19" fmla="*/ 2047186 h 2047186"/>
              <a:gd name="connsiteX20" fmla="*/ 0 w 2740171"/>
              <a:gd name="connsiteY20" fmla="*/ 2038465 h 2047186"/>
              <a:gd name="connsiteX21" fmla="*/ 368320 w 2740171"/>
              <a:gd name="connsiteY21" fmla="*/ 1892951 h 2047186"/>
              <a:gd name="connsiteX22" fmla="*/ 1168878 w 2740171"/>
              <a:gd name="connsiteY22" fmla="*/ 1892950 h 2047186"/>
              <a:gd name="connsiteX23" fmla="*/ 1171461 w 2740171"/>
              <a:gd name="connsiteY23" fmla="*/ 495300 h 2047186"/>
              <a:gd name="connsiteX24" fmla="*/ 1128598 w 2740171"/>
              <a:gd name="connsiteY24" fmla="*/ 395288 h 2047186"/>
              <a:gd name="connsiteX25" fmla="*/ 1061923 w 2740171"/>
              <a:gd name="connsiteY25" fmla="*/ 333375 h 2047186"/>
              <a:gd name="connsiteX26" fmla="*/ 980961 w 2740171"/>
              <a:gd name="connsiteY26" fmla="*/ 300038 h 2047186"/>
              <a:gd name="connsiteX27" fmla="*/ 942861 w 2740171"/>
              <a:gd name="connsiteY27" fmla="*/ 295275 h 2047186"/>
              <a:gd name="connsiteX28" fmla="*/ 309448 w 2740171"/>
              <a:gd name="connsiteY28" fmla="*/ 291844 h 2047186"/>
              <a:gd name="connsiteX0" fmla="*/ 309448 w 2740171"/>
              <a:gd name="connsiteY0" fmla="*/ 291844 h 2047186"/>
              <a:gd name="connsiteX1" fmla="*/ 309448 w 2740171"/>
              <a:gd name="connsiteY1" fmla="*/ 0 h 2047186"/>
              <a:gd name="connsiteX2" fmla="*/ 1604848 w 2740171"/>
              <a:gd name="connsiteY2" fmla="*/ 0 h 2047186"/>
              <a:gd name="connsiteX3" fmla="*/ 1604848 w 2740171"/>
              <a:gd name="connsiteY3" fmla="*/ 738188 h 2047186"/>
              <a:gd name="connsiteX4" fmla="*/ 2309698 w 2740171"/>
              <a:gd name="connsiteY4" fmla="*/ 723900 h 2047186"/>
              <a:gd name="connsiteX5" fmla="*/ 2323986 w 2740171"/>
              <a:gd name="connsiteY5" fmla="*/ 671513 h 2047186"/>
              <a:gd name="connsiteX6" fmla="*/ 2419236 w 2740171"/>
              <a:gd name="connsiteY6" fmla="*/ 695325 h 2047186"/>
              <a:gd name="connsiteX7" fmla="*/ 2514486 w 2740171"/>
              <a:gd name="connsiteY7" fmla="*/ 728663 h 2047186"/>
              <a:gd name="connsiteX8" fmla="*/ 2604973 w 2740171"/>
              <a:gd name="connsiteY8" fmla="*/ 823913 h 2047186"/>
              <a:gd name="connsiteX9" fmla="*/ 2624023 w 2740171"/>
              <a:gd name="connsiteY9" fmla="*/ 847725 h 2047186"/>
              <a:gd name="connsiteX10" fmla="*/ 2595448 w 2740171"/>
              <a:gd name="connsiteY10" fmla="*/ 890588 h 2047186"/>
              <a:gd name="connsiteX11" fmla="*/ 2700223 w 2740171"/>
              <a:gd name="connsiteY11" fmla="*/ 1123950 h 2047186"/>
              <a:gd name="connsiteX12" fmla="*/ 2740171 w 2740171"/>
              <a:gd name="connsiteY12" fmla="*/ 1252182 h 2047186"/>
              <a:gd name="connsiteX13" fmla="*/ 2450227 w 2740171"/>
              <a:gd name="connsiteY13" fmla="*/ 1640077 h 2047186"/>
              <a:gd name="connsiteX14" fmla="*/ 2323986 w 2740171"/>
              <a:gd name="connsiteY14" fmla="*/ 1657350 h 2047186"/>
              <a:gd name="connsiteX15" fmla="*/ 1823923 w 2740171"/>
              <a:gd name="connsiteY15" fmla="*/ 1657350 h 2047186"/>
              <a:gd name="connsiteX16" fmla="*/ 1823923 w 2740171"/>
              <a:gd name="connsiteY16" fmla="*/ 1819275 h 2047186"/>
              <a:gd name="connsiteX17" fmla="*/ 1633423 w 2740171"/>
              <a:gd name="connsiteY17" fmla="*/ 1990725 h 2047186"/>
              <a:gd name="connsiteX18" fmla="*/ 1185748 w 2740171"/>
              <a:gd name="connsiteY18" fmla="*/ 2001742 h 2047186"/>
              <a:gd name="connsiteX19" fmla="*/ 1080743 w 2740171"/>
              <a:gd name="connsiteY19" fmla="*/ 2047186 h 2047186"/>
              <a:gd name="connsiteX20" fmla="*/ 375664 w 2740171"/>
              <a:gd name="connsiteY20" fmla="*/ 2039841 h 2047186"/>
              <a:gd name="connsiteX21" fmla="*/ 0 w 2740171"/>
              <a:gd name="connsiteY21" fmla="*/ 2038465 h 2047186"/>
              <a:gd name="connsiteX22" fmla="*/ 368320 w 2740171"/>
              <a:gd name="connsiteY22" fmla="*/ 1892951 h 2047186"/>
              <a:gd name="connsiteX23" fmla="*/ 1168878 w 2740171"/>
              <a:gd name="connsiteY23" fmla="*/ 1892950 h 2047186"/>
              <a:gd name="connsiteX24" fmla="*/ 1171461 w 2740171"/>
              <a:gd name="connsiteY24" fmla="*/ 495300 h 2047186"/>
              <a:gd name="connsiteX25" fmla="*/ 1128598 w 2740171"/>
              <a:gd name="connsiteY25" fmla="*/ 395288 h 2047186"/>
              <a:gd name="connsiteX26" fmla="*/ 1061923 w 2740171"/>
              <a:gd name="connsiteY26" fmla="*/ 333375 h 2047186"/>
              <a:gd name="connsiteX27" fmla="*/ 980961 w 2740171"/>
              <a:gd name="connsiteY27" fmla="*/ 300038 h 2047186"/>
              <a:gd name="connsiteX28" fmla="*/ 942861 w 2740171"/>
              <a:gd name="connsiteY28" fmla="*/ 295275 h 2047186"/>
              <a:gd name="connsiteX29" fmla="*/ 309448 w 2740171"/>
              <a:gd name="connsiteY29" fmla="*/ 291844 h 2047186"/>
              <a:gd name="connsiteX0" fmla="*/ 319375 w 2750098"/>
              <a:gd name="connsiteY0" fmla="*/ 291844 h 2058203"/>
              <a:gd name="connsiteX1" fmla="*/ 319375 w 2750098"/>
              <a:gd name="connsiteY1" fmla="*/ 0 h 2058203"/>
              <a:gd name="connsiteX2" fmla="*/ 1614775 w 2750098"/>
              <a:gd name="connsiteY2" fmla="*/ 0 h 2058203"/>
              <a:gd name="connsiteX3" fmla="*/ 1614775 w 2750098"/>
              <a:gd name="connsiteY3" fmla="*/ 738188 h 2058203"/>
              <a:gd name="connsiteX4" fmla="*/ 2319625 w 2750098"/>
              <a:gd name="connsiteY4" fmla="*/ 723900 h 2058203"/>
              <a:gd name="connsiteX5" fmla="*/ 2333913 w 2750098"/>
              <a:gd name="connsiteY5" fmla="*/ 671513 h 2058203"/>
              <a:gd name="connsiteX6" fmla="*/ 2429163 w 2750098"/>
              <a:gd name="connsiteY6" fmla="*/ 695325 h 2058203"/>
              <a:gd name="connsiteX7" fmla="*/ 2524413 w 2750098"/>
              <a:gd name="connsiteY7" fmla="*/ 728663 h 2058203"/>
              <a:gd name="connsiteX8" fmla="*/ 2614900 w 2750098"/>
              <a:gd name="connsiteY8" fmla="*/ 823913 h 2058203"/>
              <a:gd name="connsiteX9" fmla="*/ 2633950 w 2750098"/>
              <a:gd name="connsiteY9" fmla="*/ 847725 h 2058203"/>
              <a:gd name="connsiteX10" fmla="*/ 2605375 w 2750098"/>
              <a:gd name="connsiteY10" fmla="*/ 890588 h 2058203"/>
              <a:gd name="connsiteX11" fmla="*/ 2710150 w 2750098"/>
              <a:gd name="connsiteY11" fmla="*/ 1123950 h 2058203"/>
              <a:gd name="connsiteX12" fmla="*/ 2750098 w 2750098"/>
              <a:gd name="connsiteY12" fmla="*/ 1252182 h 2058203"/>
              <a:gd name="connsiteX13" fmla="*/ 2460154 w 2750098"/>
              <a:gd name="connsiteY13" fmla="*/ 1640077 h 2058203"/>
              <a:gd name="connsiteX14" fmla="*/ 2333913 w 2750098"/>
              <a:gd name="connsiteY14" fmla="*/ 1657350 h 2058203"/>
              <a:gd name="connsiteX15" fmla="*/ 1833850 w 2750098"/>
              <a:gd name="connsiteY15" fmla="*/ 1657350 h 2058203"/>
              <a:gd name="connsiteX16" fmla="*/ 1833850 w 2750098"/>
              <a:gd name="connsiteY16" fmla="*/ 1819275 h 2058203"/>
              <a:gd name="connsiteX17" fmla="*/ 1643350 w 2750098"/>
              <a:gd name="connsiteY17" fmla="*/ 1990725 h 2058203"/>
              <a:gd name="connsiteX18" fmla="*/ 1195675 w 2750098"/>
              <a:gd name="connsiteY18" fmla="*/ 2001742 h 2058203"/>
              <a:gd name="connsiteX19" fmla="*/ 1090670 w 2750098"/>
              <a:gd name="connsiteY19" fmla="*/ 2047186 h 2058203"/>
              <a:gd name="connsiteX20" fmla="*/ 0 w 2750098"/>
              <a:gd name="connsiteY20" fmla="*/ 2058203 h 2058203"/>
              <a:gd name="connsiteX21" fmla="*/ 9927 w 2750098"/>
              <a:gd name="connsiteY21" fmla="*/ 2038465 h 2058203"/>
              <a:gd name="connsiteX22" fmla="*/ 378247 w 2750098"/>
              <a:gd name="connsiteY22" fmla="*/ 1892951 h 2058203"/>
              <a:gd name="connsiteX23" fmla="*/ 1178805 w 2750098"/>
              <a:gd name="connsiteY23" fmla="*/ 1892950 h 2058203"/>
              <a:gd name="connsiteX24" fmla="*/ 1181388 w 2750098"/>
              <a:gd name="connsiteY24" fmla="*/ 495300 h 2058203"/>
              <a:gd name="connsiteX25" fmla="*/ 1138525 w 2750098"/>
              <a:gd name="connsiteY25" fmla="*/ 395288 h 2058203"/>
              <a:gd name="connsiteX26" fmla="*/ 1071850 w 2750098"/>
              <a:gd name="connsiteY26" fmla="*/ 333375 h 2058203"/>
              <a:gd name="connsiteX27" fmla="*/ 990888 w 2750098"/>
              <a:gd name="connsiteY27" fmla="*/ 300038 h 2058203"/>
              <a:gd name="connsiteX28" fmla="*/ 952788 w 2750098"/>
              <a:gd name="connsiteY28" fmla="*/ 295275 h 2058203"/>
              <a:gd name="connsiteX29" fmla="*/ 319375 w 2750098"/>
              <a:gd name="connsiteY29" fmla="*/ 291844 h 2058203"/>
              <a:gd name="connsiteX0" fmla="*/ 309448 w 2740171"/>
              <a:gd name="connsiteY0" fmla="*/ 291844 h 2058203"/>
              <a:gd name="connsiteX1" fmla="*/ 309448 w 2740171"/>
              <a:gd name="connsiteY1" fmla="*/ 0 h 2058203"/>
              <a:gd name="connsiteX2" fmla="*/ 1604848 w 2740171"/>
              <a:gd name="connsiteY2" fmla="*/ 0 h 2058203"/>
              <a:gd name="connsiteX3" fmla="*/ 1604848 w 2740171"/>
              <a:gd name="connsiteY3" fmla="*/ 738188 h 2058203"/>
              <a:gd name="connsiteX4" fmla="*/ 2309698 w 2740171"/>
              <a:gd name="connsiteY4" fmla="*/ 723900 h 2058203"/>
              <a:gd name="connsiteX5" fmla="*/ 2323986 w 2740171"/>
              <a:gd name="connsiteY5" fmla="*/ 671513 h 2058203"/>
              <a:gd name="connsiteX6" fmla="*/ 2419236 w 2740171"/>
              <a:gd name="connsiteY6" fmla="*/ 695325 h 2058203"/>
              <a:gd name="connsiteX7" fmla="*/ 2514486 w 2740171"/>
              <a:gd name="connsiteY7" fmla="*/ 728663 h 2058203"/>
              <a:gd name="connsiteX8" fmla="*/ 2604973 w 2740171"/>
              <a:gd name="connsiteY8" fmla="*/ 823913 h 2058203"/>
              <a:gd name="connsiteX9" fmla="*/ 2624023 w 2740171"/>
              <a:gd name="connsiteY9" fmla="*/ 847725 h 2058203"/>
              <a:gd name="connsiteX10" fmla="*/ 2595448 w 2740171"/>
              <a:gd name="connsiteY10" fmla="*/ 890588 h 2058203"/>
              <a:gd name="connsiteX11" fmla="*/ 2700223 w 2740171"/>
              <a:gd name="connsiteY11" fmla="*/ 1123950 h 2058203"/>
              <a:gd name="connsiteX12" fmla="*/ 2740171 w 2740171"/>
              <a:gd name="connsiteY12" fmla="*/ 1252182 h 2058203"/>
              <a:gd name="connsiteX13" fmla="*/ 2450227 w 2740171"/>
              <a:gd name="connsiteY13" fmla="*/ 1640077 h 2058203"/>
              <a:gd name="connsiteX14" fmla="*/ 2323986 w 2740171"/>
              <a:gd name="connsiteY14" fmla="*/ 1657350 h 2058203"/>
              <a:gd name="connsiteX15" fmla="*/ 1823923 w 2740171"/>
              <a:gd name="connsiteY15" fmla="*/ 1657350 h 2058203"/>
              <a:gd name="connsiteX16" fmla="*/ 1823923 w 2740171"/>
              <a:gd name="connsiteY16" fmla="*/ 1819275 h 2058203"/>
              <a:gd name="connsiteX17" fmla="*/ 1633423 w 2740171"/>
              <a:gd name="connsiteY17" fmla="*/ 1990725 h 2058203"/>
              <a:gd name="connsiteX18" fmla="*/ 1185748 w 2740171"/>
              <a:gd name="connsiteY18" fmla="*/ 2001742 h 2058203"/>
              <a:gd name="connsiteX19" fmla="*/ 1080743 w 2740171"/>
              <a:gd name="connsiteY19" fmla="*/ 2047186 h 2058203"/>
              <a:gd name="connsiteX20" fmla="*/ 1090 w 2740171"/>
              <a:gd name="connsiteY20" fmla="*/ 2058203 h 2058203"/>
              <a:gd name="connsiteX21" fmla="*/ 0 w 2740171"/>
              <a:gd name="connsiteY21" fmla="*/ 2038465 h 2058203"/>
              <a:gd name="connsiteX22" fmla="*/ 368320 w 2740171"/>
              <a:gd name="connsiteY22" fmla="*/ 1892951 h 2058203"/>
              <a:gd name="connsiteX23" fmla="*/ 1168878 w 2740171"/>
              <a:gd name="connsiteY23" fmla="*/ 1892950 h 2058203"/>
              <a:gd name="connsiteX24" fmla="*/ 1171461 w 2740171"/>
              <a:gd name="connsiteY24" fmla="*/ 495300 h 2058203"/>
              <a:gd name="connsiteX25" fmla="*/ 1128598 w 2740171"/>
              <a:gd name="connsiteY25" fmla="*/ 395288 h 2058203"/>
              <a:gd name="connsiteX26" fmla="*/ 1061923 w 2740171"/>
              <a:gd name="connsiteY26" fmla="*/ 333375 h 2058203"/>
              <a:gd name="connsiteX27" fmla="*/ 980961 w 2740171"/>
              <a:gd name="connsiteY27" fmla="*/ 300038 h 2058203"/>
              <a:gd name="connsiteX28" fmla="*/ 942861 w 2740171"/>
              <a:gd name="connsiteY28" fmla="*/ 295275 h 2058203"/>
              <a:gd name="connsiteX29" fmla="*/ 309448 w 2740171"/>
              <a:gd name="connsiteY29" fmla="*/ 291844 h 2058203"/>
              <a:gd name="connsiteX0" fmla="*/ 309448 w 2743843"/>
              <a:gd name="connsiteY0" fmla="*/ 291844 h 2058203"/>
              <a:gd name="connsiteX1" fmla="*/ 309448 w 2743843"/>
              <a:gd name="connsiteY1" fmla="*/ 0 h 2058203"/>
              <a:gd name="connsiteX2" fmla="*/ 1604848 w 2743843"/>
              <a:gd name="connsiteY2" fmla="*/ 0 h 2058203"/>
              <a:gd name="connsiteX3" fmla="*/ 1604848 w 2743843"/>
              <a:gd name="connsiteY3" fmla="*/ 738188 h 2058203"/>
              <a:gd name="connsiteX4" fmla="*/ 2309698 w 2743843"/>
              <a:gd name="connsiteY4" fmla="*/ 723900 h 2058203"/>
              <a:gd name="connsiteX5" fmla="*/ 2323986 w 2743843"/>
              <a:gd name="connsiteY5" fmla="*/ 671513 h 2058203"/>
              <a:gd name="connsiteX6" fmla="*/ 2419236 w 2743843"/>
              <a:gd name="connsiteY6" fmla="*/ 695325 h 2058203"/>
              <a:gd name="connsiteX7" fmla="*/ 2514486 w 2743843"/>
              <a:gd name="connsiteY7" fmla="*/ 728663 h 2058203"/>
              <a:gd name="connsiteX8" fmla="*/ 2604973 w 2743843"/>
              <a:gd name="connsiteY8" fmla="*/ 823913 h 2058203"/>
              <a:gd name="connsiteX9" fmla="*/ 2624023 w 2743843"/>
              <a:gd name="connsiteY9" fmla="*/ 847725 h 2058203"/>
              <a:gd name="connsiteX10" fmla="*/ 2595448 w 2743843"/>
              <a:gd name="connsiteY10" fmla="*/ 890588 h 2058203"/>
              <a:gd name="connsiteX11" fmla="*/ 2700223 w 2743843"/>
              <a:gd name="connsiteY11" fmla="*/ 1123950 h 2058203"/>
              <a:gd name="connsiteX12" fmla="*/ 2743843 w 2743843"/>
              <a:gd name="connsiteY12" fmla="*/ 1266871 h 2058203"/>
              <a:gd name="connsiteX13" fmla="*/ 2450227 w 2743843"/>
              <a:gd name="connsiteY13" fmla="*/ 1640077 h 2058203"/>
              <a:gd name="connsiteX14" fmla="*/ 2323986 w 2743843"/>
              <a:gd name="connsiteY14" fmla="*/ 1657350 h 2058203"/>
              <a:gd name="connsiteX15" fmla="*/ 1823923 w 2743843"/>
              <a:gd name="connsiteY15" fmla="*/ 1657350 h 2058203"/>
              <a:gd name="connsiteX16" fmla="*/ 1823923 w 2743843"/>
              <a:gd name="connsiteY16" fmla="*/ 1819275 h 2058203"/>
              <a:gd name="connsiteX17" fmla="*/ 1633423 w 2743843"/>
              <a:gd name="connsiteY17" fmla="*/ 1990725 h 2058203"/>
              <a:gd name="connsiteX18" fmla="*/ 1185748 w 2743843"/>
              <a:gd name="connsiteY18" fmla="*/ 2001742 h 2058203"/>
              <a:gd name="connsiteX19" fmla="*/ 1080743 w 2743843"/>
              <a:gd name="connsiteY19" fmla="*/ 2047186 h 2058203"/>
              <a:gd name="connsiteX20" fmla="*/ 1090 w 2743843"/>
              <a:gd name="connsiteY20" fmla="*/ 2058203 h 2058203"/>
              <a:gd name="connsiteX21" fmla="*/ 0 w 2743843"/>
              <a:gd name="connsiteY21" fmla="*/ 2038465 h 2058203"/>
              <a:gd name="connsiteX22" fmla="*/ 368320 w 2743843"/>
              <a:gd name="connsiteY22" fmla="*/ 1892951 h 2058203"/>
              <a:gd name="connsiteX23" fmla="*/ 1168878 w 2743843"/>
              <a:gd name="connsiteY23" fmla="*/ 1892950 h 2058203"/>
              <a:gd name="connsiteX24" fmla="*/ 1171461 w 2743843"/>
              <a:gd name="connsiteY24" fmla="*/ 495300 h 2058203"/>
              <a:gd name="connsiteX25" fmla="*/ 1128598 w 2743843"/>
              <a:gd name="connsiteY25" fmla="*/ 395288 h 2058203"/>
              <a:gd name="connsiteX26" fmla="*/ 1061923 w 2743843"/>
              <a:gd name="connsiteY26" fmla="*/ 333375 h 2058203"/>
              <a:gd name="connsiteX27" fmla="*/ 980961 w 2743843"/>
              <a:gd name="connsiteY27" fmla="*/ 300038 h 2058203"/>
              <a:gd name="connsiteX28" fmla="*/ 942861 w 2743843"/>
              <a:gd name="connsiteY28" fmla="*/ 295275 h 2058203"/>
              <a:gd name="connsiteX29" fmla="*/ 309448 w 2743843"/>
              <a:gd name="connsiteY29" fmla="*/ 291844 h 2058203"/>
              <a:gd name="connsiteX0" fmla="*/ 309448 w 2747527"/>
              <a:gd name="connsiteY0" fmla="*/ 291844 h 2058203"/>
              <a:gd name="connsiteX1" fmla="*/ 309448 w 2747527"/>
              <a:gd name="connsiteY1" fmla="*/ 0 h 2058203"/>
              <a:gd name="connsiteX2" fmla="*/ 1604848 w 2747527"/>
              <a:gd name="connsiteY2" fmla="*/ 0 h 2058203"/>
              <a:gd name="connsiteX3" fmla="*/ 1604848 w 2747527"/>
              <a:gd name="connsiteY3" fmla="*/ 738188 h 2058203"/>
              <a:gd name="connsiteX4" fmla="*/ 2309698 w 2747527"/>
              <a:gd name="connsiteY4" fmla="*/ 723900 h 2058203"/>
              <a:gd name="connsiteX5" fmla="*/ 2323986 w 2747527"/>
              <a:gd name="connsiteY5" fmla="*/ 671513 h 2058203"/>
              <a:gd name="connsiteX6" fmla="*/ 2419236 w 2747527"/>
              <a:gd name="connsiteY6" fmla="*/ 695325 h 2058203"/>
              <a:gd name="connsiteX7" fmla="*/ 2514486 w 2747527"/>
              <a:gd name="connsiteY7" fmla="*/ 728663 h 2058203"/>
              <a:gd name="connsiteX8" fmla="*/ 2604973 w 2747527"/>
              <a:gd name="connsiteY8" fmla="*/ 823913 h 2058203"/>
              <a:gd name="connsiteX9" fmla="*/ 2624023 w 2747527"/>
              <a:gd name="connsiteY9" fmla="*/ 847725 h 2058203"/>
              <a:gd name="connsiteX10" fmla="*/ 2595448 w 2747527"/>
              <a:gd name="connsiteY10" fmla="*/ 890588 h 2058203"/>
              <a:gd name="connsiteX11" fmla="*/ 2700223 w 2747527"/>
              <a:gd name="connsiteY11" fmla="*/ 1123950 h 2058203"/>
              <a:gd name="connsiteX12" fmla="*/ 2743843 w 2747527"/>
              <a:gd name="connsiteY12" fmla="*/ 1266871 h 2058203"/>
              <a:gd name="connsiteX13" fmla="*/ 2450227 w 2747527"/>
              <a:gd name="connsiteY13" fmla="*/ 1640077 h 2058203"/>
              <a:gd name="connsiteX14" fmla="*/ 2323986 w 2747527"/>
              <a:gd name="connsiteY14" fmla="*/ 1657350 h 2058203"/>
              <a:gd name="connsiteX15" fmla="*/ 1823923 w 2747527"/>
              <a:gd name="connsiteY15" fmla="*/ 1657350 h 2058203"/>
              <a:gd name="connsiteX16" fmla="*/ 1823923 w 2747527"/>
              <a:gd name="connsiteY16" fmla="*/ 1819275 h 2058203"/>
              <a:gd name="connsiteX17" fmla="*/ 1633423 w 2747527"/>
              <a:gd name="connsiteY17" fmla="*/ 1990725 h 2058203"/>
              <a:gd name="connsiteX18" fmla="*/ 1185748 w 2747527"/>
              <a:gd name="connsiteY18" fmla="*/ 2001742 h 2058203"/>
              <a:gd name="connsiteX19" fmla="*/ 1080743 w 2747527"/>
              <a:gd name="connsiteY19" fmla="*/ 2047186 h 2058203"/>
              <a:gd name="connsiteX20" fmla="*/ 1090 w 2747527"/>
              <a:gd name="connsiteY20" fmla="*/ 2058203 h 2058203"/>
              <a:gd name="connsiteX21" fmla="*/ 0 w 2747527"/>
              <a:gd name="connsiteY21" fmla="*/ 2038465 h 2058203"/>
              <a:gd name="connsiteX22" fmla="*/ 368320 w 2747527"/>
              <a:gd name="connsiteY22" fmla="*/ 1892951 h 2058203"/>
              <a:gd name="connsiteX23" fmla="*/ 1168878 w 2747527"/>
              <a:gd name="connsiteY23" fmla="*/ 1892950 h 2058203"/>
              <a:gd name="connsiteX24" fmla="*/ 1171461 w 2747527"/>
              <a:gd name="connsiteY24" fmla="*/ 495300 h 2058203"/>
              <a:gd name="connsiteX25" fmla="*/ 1128598 w 2747527"/>
              <a:gd name="connsiteY25" fmla="*/ 395288 h 2058203"/>
              <a:gd name="connsiteX26" fmla="*/ 1061923 w 2747527"/>
              <a:gd name="connsiteY26" fmla="*/ 333375 h 2058203"/>
              <a:gd name="connsiteX27" fmla="*/ 980961 w 2747527"/>
              <a:gd name="connsiteY27" fmla="*/ 300038 h 2058203"/>
              <a:gd name="connsiteX28" fmla="*/ 942861 w 2747527"/>
              <a:gd name="connsiteY28" fmla="*/ 295275 h 2058203"/>
              <a:gd name="connsiteX29" fmla="*/ 309448 w 2747527"/>
              <a:gd name="connsiteY29" fmla="*/ 291844 h 2058203"/>
              <a:gd name="connsiteX0" fmla="*/ 309448 w 2745043"/>
              <a:gd name="connsiteY0" fmla="*/ 291844 h 2058203"/>
              <a:gd name="connsiteX1" fmla="*/ 309448 w 2745043"/>
              <a:gd name="connsiteY1" fmla="*/ 0 h 2058203"/>
              <a:gd name="connsiteX2" fmla="*/ 1604848 w 2745043"/>
              <a:gd name="connsiteY2" fmla="*/ 0 h 2058203"/>
              <a:gd name="connsiteX3" fmla="*/ 1604848 w 2745043"/>
              <a:gd name="connsiteY3" fmla="*/ 738188 h 2058203"/>
              <a:gd name="connsiteX4" fmla="*/ 2309698 w 2745043"/>
              <a:gd name="connsiteY4" fmla="*/ 723900 h 2058203"/>
              <a:gd name="connsiteX5" fmla="*/ 2323986 w 2745043"/>
              <a:gd name="connsiteY5" fmla="*/ 671513 h 2058203"/>
              <a:gd name="connsiteX6" fmla="*/ 2419236 w 2745043"/>
              <a:gd name="connsiteY6" fmla="*/ 695325 h 2058203"/>
              <a:gd name="connsiteX7" fmla="*/ 2514486 w 2745043"/>
              <a:gd name="connsiteY7" fmla="*/ 728663 h 2058203"/>
              <a:gd name="connsiteX8" fmla="*/ 2604973 w 2745043"/>
              <a:gd name="connsiteY8" fmla="*/ 823913 h 2058203"/>
              <a:gd name="connsiteX9" fmla="*/ 2624023 w 2745043"/>
              <a:gd name="connsiteY9" fmla="*/ 847725 h 2058203"/>
              <a:gd name="connsiteX10" fmla="*/ 2595448 w 2745043"/>
              <a:gd name="connsiteY10" fmla="*/ 890588 h 2058203"/>
              <a:gd name="connsiteX11" fmla="*/ 2700223 w 2745043"/>
              <a:gd name="connsiteY11" fmla="*/ 1123950 h 2058203"/>
              <a:gd name="connsiteX12" fmla="*/ 2743843 w 2745043"/>
              <a:gd name="connsiteY12" fmla="*/ 1266871 h 2058203"/>
              <a:gd name="connsiteX13" fmla="*/ 2450227 w 2745043"/>
              <a:gd name="connsiteY13" fmla="*/ 1640077 h 2058203"/>
              <a:gd name="connsiteX14" fmla="*/ 2323986 w 2745043"/>
              <a:gd name="connsiteY14" fmla="*/ 1657350 h 2058203"/>
              <a:gd name="connsiteX15" fmla="*/ 1823923 w 2745043"/>
              <a:gd name="connsiteY15" fmla="*/ 1657350 h 2058203"/>
              <a:gd name="connsiteX16" fmla="*/ 1823923 w 2745043"/>
              <a:gd name="connsiteY16" fmla="*/ 1819275 h 2058203"/>
              <a:gd name="connsiteX17" fmla="*/ 1633423 w 2745043"/>
              <a:gd name="connsiteY17" fmla="*/ 1990725 h 2058203"/>
              <a:gd name="connsiteX18" fmla="*/ 1185748 w 2745043"/>
              <a:gd name="connsiteY18" fmla="*/ 2001742 h 2058203"/>
              <a:gd name="connsiteX19" fmla="*/ 1080743 w 2745043"/>
              <a:gd name="connsiteY19" fmla="*/ 2047186 h 2058203"/>
              <a:gd name="connsiteX20" fmla="*/ 1090 w 2745043"/>
              <a:gd name="connsiteY20" fmla="*/ 2058203 h 2058203"/>
              <a:gd name="connsiteX21" fmla="*/ 0 w 2745043"/>
              <a:gd name="connsiteY21" fmla="*/ 2038465 h 2058203"/>
              <a:gd name="connsiteX22" fmla="*/ 368320 w 2745043"/>
              <a:gd name="connsiteY22" fmla="*/ 1892951 h 2058203"/>
              <a:gd name="connsiteX23" fmla="*/ 1168878 w 2745043"/>
              <a:gd name="connsiteY23" fmla="*/ 1892950 h 2058203"/>
              <a:gd name="connsiteX24" fmla="*/ 1171461 w 2745043"/>
              <a:gd name="connsiteY24" fmla="*/ 495300 h 2058203"/>
              <a:gd name="connsiteX25" fmla="*/ 1128598 w 2745043"/>
              <a:gd name="connsiteY25" fmla="*/ 395288 h 2058203"/>
              <a:gd name="connsiteX26" fmla="*/ 1061923 w 2745043"/>
              <a:gd name="connsiteY26" fmla="*/ 333375 h 2058203"/>
              <a:gd name="connsiteX27" fmla="*/ 980961 w 2745043"/>
              <a:gd name="connsiteY27" fmla="*/ 300038 h 2058203"/>
              <a:gd name="connsiteX28" fmla="*/ 942861 w 2745043"/>
              <a:gd name="connsiteY28" fmla="*/ 295275 h 2058203"/>
              <a:gd name="connsiteX29" fmla="*/ 309448 w 2745043"/>
              <a:gd name="connsiteY29" fmla="*/ 291844 h 2058203"/>
              <a:gd name="connsiteX0" fmla="*/ 309448 w 2723417"/>
              <a:gd name="connsiteY0" fmla="*/ 291844 h 2058203"/>
              <a:gd name="connsiteX1" fmla="*/ 309448 w 2723417"/>
              <a:gd name="connsiteY1" fmla="*/ 0 h 2058203"/>
              <a:gd name="connsiteX2" fmla="*/ 1604848 w 2723417"/>
              <a:gd name="connsiteY2" fmla="*/ 0 h 2058203"/>
              <a:gd name="connsiteX3" fmla="*/ 1604848 w 2723417"/>
              <a:gd name="connsiteY3" fmla="*/ 738188 h 2058203"/>
              <a:gd name="connsiteX4" fmla="*/ 2309698 w 2723417"/>
              <a:gd name="connsiteY4" fmla="*/ 723900 h 2058203"/>
              <a:gd name="connsiteX5" fmla="*/ 2323986 w 2723417"/>
              <a:gd name="connsiteY5" fmla="*/ 671513 h 2058203"/>
              <a:gd name="connsiteX6" fmla="*/ 2419236 w 2723417"/>
              <a:gd name="connsiteY6" fmla="*/ 695325 h 2058203"/>
              <a:gd name="connsiteX7" fmla="*/ 2514486 w 2723417"/>
              <a:gd name="connsiteY7" fmla="*/ 728663 h 2058203"/>
              <a:gd name="connsiteX8" fmla="*/ 2604973 w 2723417"/>
              <a:gd name="connsiteY8" fmla="*/ 823913 h 2058203"/>
              <a:gd name="connsiteX9" fmla="*/ 2624023 w 2723417"/>
              <a:gd name="connsiteY9" fmla="*/ 847725 h 2058203"/>
              <a:gd name="connsiteX10" fmla="*/ 2595448 w 2723417"/>
              <a:gd name="connsiteY10" fmla="*/ 890588 h 2058203"/>
              <a:gd name="connsiteX11" fmla="*/ 2700223 w 2723417"/>
              <a:gd name="connsiteY11" fmla="*/ 1123950 h 2058203"/>
              <a:gd name="connsiteX12" fmla="*/ 2721809 w 2723417"/>
              <a:gd name="connsiteY12" fmla="*/ 1197098 h 2058203"/>
              <a:gd name="connsiteX13" fmla="*/ 2450227 w 2723417"/>
              <a:gd name="connsiteY13" fmla="*/ 1640077 h 2058203"/>
              <a:gd name="connsiteX14" fmla="*/ 2323986 w 2723417"/>
              <a:gd name="connsiteY14" fmla="*/ 1657350 h 2058203"/>
              <a:gd name="connsiteX15" fmla="*/ 1823923 w 2723417"/>
              <a:gd name="connsiteY15" fmla="*/ 1657350 h 2058203"/>
              <a:gd name="connsiteX16" fmla="*/ 1823923 w 2723417"/>
              <a:gd name="connsiteY16" fmla="*/ 1819275 h 2058203"/>
              <a:gd name="connsiteX17" fmla="*/ 1633423 w 2723417"/>
              <a:gd name="connsiteY17" fmla="*/ 1990725 h 2058203"/>
              <a:gd name="connsiteX18" fmla="*/ 1185748 w 2723417"/>
              <a:gd name="connsiteY18" fmla="*/ 2001742 h 2058203"/>
              <a:gd name="connsiteX19" fmla="*/ 1080743 w 2723417"/>
              <a:gd name="connsiteY19" fmla="*/ 2047186 h 2058203"/>
              <a:gd name="connsiteX20" fmla="*/ 1090 w 2723417"/>
              <a:gd name="connsiteY20" fmla="*/ 2058203 h 2058203"/>
              <a:gd name="connsiteX21" fmla="*/ 0 w 2723417"/>
              <a:gd name="connsiteY21" fmla="*/ 2038465 h 2058203"/>
              <a:gd name="connsiteX22" fmla="*/ 368320 w 2723417"/>
              <a:gd name="connsiteY22" fmla="*/ 1892951 h 2058203"/>
              <a:gd name="connsiteX23" fmla="*/ 1168878 w 2723417"/>
              <a:gd name="connsiteY23" fmla="*/ 1892950 h 2058203"/>
              <a:gd name="connsiteX24" fmla="*/ 1171461 w 2723417"/>
              <a:gd name="connsiteY24" fmla="*/ 495300 h 2058203"/>
              <a:gd name="connsiteX25" fmla="*/ 1128598 w 2723417"/>
              <a:gd name="connsiteY25" fmla="*/ 395288 h 2058203"/>
              <a:gd name="connsiteX26" fmla="*/ 1061923 w 2723417"/>
              <a:gd name="connsiteY26" fmla="*/ 333375 h 2058203"/>
              <a:gd name="connsiteX27" fmla="*/ 980961 w 2723417"/>
              <a:gd name="connsiteY27" fmla="*/ 300038 h 2058203"/>
              <a:gd name="connsiteX28" fmla="*/ 942861 w 2723417"/>
              <a:gd name="connsiteY28" fmla="*/ 295275 h 2058203"/>
              <a:gd name="connsiteX29" fmla="*/ 309448 w 2723417"/>
              <a:gd name="connsiteY29" fmla="*/ 291844 h 2058203"/>
              <a:gd name="connsiteX0" fmla="*/ 309448 w 2729913"/>
              <a:gd name="connsiteY0" fmla="*/ 291844 h 2058203"/>
              <a:gd name="connsiteX1" fmla="*/ 309448 w 2729913"/>
              <a:gd name="connsiteY1" fmla="*/ 0 h 2058203"/>
              <a:gd name="connsiteX2" fmla="*/ 1604848 w 2729913"/>
              <a:gd name="connsiteY2" fmla="*/ 0 h 2058203"/>
              <a:gd name="connsiteX3" fmla="*/ 1604848 w 2729913"/>
              <a:gd name="connsiteY3" fmla="*/ 738188 h 2058203"/>
              <a:gd name="connsiteX4" fmla="*/ 2309698 w 2729913"/>
              <a:gd name="connsiteY4" fmla="*/ 723900 h 2058203"/>
              <a:gd name="connsiteX5" fmla="*/ 2323986 w 2729913"/>
              <a:gd name="connsiteY5" fmla="*/ 671513 h 2058203"/>
              <a:gd name="connsiteX6" fmla="*/ 2419236 w 2729913"/>
              <a:gd name="connsiteY6" fmla="*/ 695325 h 2058203"/>
              <a:gd name="connsiteX7" fmla="*/ 2514486 w 2729913"/>
              <a:gd name="connsiteY7" fmla="*/ 728663 h 2058203"/>
              <a:gd name="connsiteX8" fmla="*/ 2604973 w 2729913"/>
              <a:gd name="connsiteY8" fmla="*/ 823913 h 2058203"/>
              <a:gd name="connsiteX9" fmla="*/ 2624023 w 2729913"/>
              <a:gd name="connsiteY9" fmla="*/ 847725 h 2058203"/>
              <a:gd name="connsiteX10" fmla="*/ 2595448 w 2729913"/>
              <a:gd name="connsiteY10" fmla="*/ 890588 h 2058203"/>
              <a:gd name="connsiteX11" fmla="*/ 2700223 w 2729913"/>
              <a:gd name="connsiteY11" fmla="*/ 1123950 h 2058203"/>
              <a:gd name="connsiteX12" fmla="*/ 2721809 w 2729913"/>
              <a:gd name="connsiteY12" fmla="*/ 1197098 h 2058203"/>
              <a:gd name="connsiteX13" fmla="*/ 2450227 w 2729913"/>
              <a:gd name="connsiteY13" fmla="*/ 1640077 h 2058203"/>
              <a:gd name="connsiteX14" fmla="*/ 2323986 w 2729913"/>
              <a:gd name="connsiteY14" fmla="*/ 1657350 h 2058203"/>
              <a:gd name="connsiteX15" fmla="*/ 1823923 w 2729913"/>
              <a:gd name="connsiteY15" fmla="*/ 1657350 h 2058203"/>
              <a:gd name="connsiteX16" fmla="*/ 1823923 w 2729913"/>
              <a:gd name="connsiteY16" fmla="*/ 1819275 h 2058203"/>
              <a:gd name="connsiteX17" fmla="*/ 1633423 w 2729913"/>
              <a:gd name="connsiteY17" fmla="*/ 1990725 h 2058203"/>
              <a:gd name="connsiteX18" fmla="*/ 1185748 w 2729913"/>
              <a:gd name="connsiteY18" fmla="*/ 2001742 h 2058203"/>
              <a:gd name="connsiteX19" fmla="*/ 1080743 w 2729913"/>
              <a:gd name="connsiteY19" fmla="*/ 2047186 h 2058203"/>
              <a:gd name="connsiteX20" fmla="*/ 1090 w 2729913"/>
              <a:gd name="connsiteY20" fmla="*/ 2058203 h 2058203"/>
              <a:gd name="connsiteX21" fmla="*/ 0 w 2729913"/>
              <a:gd name="connsiteY21" fmla="*/ 2038465 h 2058203"/>
              <a:gd name="connsiteX22" fmla="*/ 368320 w 2729913"/>
              <a:gd name="connsiteY22" fmla="*/ 1892951 h 2058203"/>
              <a:gd name="connsiteX23" fmla="*/ 1168878 w 2729913"/>
              <a:gd name="connsiteY23" fmla="*/ 1892950 h 2058203"/>
              <a:gd name="connsiteX24" fmla="*/ 1171461 w 2729913"/>
              <a:gd name="connsiteY24" fmla="*/ 495300 h 2058203"/>
              <a:gd name="connsiteX25" fmla="*/ 1128598 w 2729913"/>
              <a:gd name="connsiteY25" fmla="*/ 395288 h 2058203"/>
              <a:gd name="connsiteX26" fmla="*/ 1061923 w 2729913"/>
              <a:gd name="connsiteY26" fmla="*/ 333375 h 2058203"/>
              <a:gd name="connsiteX27" fmla="*/ 980961 w 2729913"/>
              <a:gd name="connsiteY27" fmla="*/ 300038 h 2058203"/>
              <a:gd name="connsiteX28" fmla="*/ 942861 w 2729913"/>
              <a:gd name="connsiteY28" fmla="*/ 295275 h 2058203"/>
              <a:gd name="connsiteX29" fmla="*/ 309448 w 2729913"/>
              <a:gd name="connsiteY29" fmla="*/ 291844 h 2058203"/>
              <a:gd name="connsiteX0" fmla="*/ 309448 w 2729913"/>
              <a:gd name="connsiteY0" fmla="*/ 291844 h 2058203"/>
              <a:gd name="connsiteX1" fmla="*/ 309448 w 2729913"/>
              <a:gd name="connsiteY1" fmla="*/ 0 h 2058203"/>
              <a:gd name="connsiteX2" fmla="*/ 1604848 w 2729913"/>
              <a:gd name="connsiteY2" fmla="*/ 0 h 2058203"/>
              <a:gd name="connsiteX3" fmla="*/ 1604848 w 2729913"/>
              <a:gd name="connsiteY3" fmla="*/ 738188 h 2058203"/>
              <a:gd name="connsiteX4" fmla="*/ 2309698 w 2729913"/>
              <a:gd name="connsiteY4" fmla="*/ 723900 h 2058203"/>
              <a:gd name="connsiteX5" fmla="*/ 2323986 w 2729913"/>
              <a:gd name="connsiteY5" fmla="*/ 671513 h 2058203"/>
              <a:gd name="connsiteX6" fmla="*/ 2419236 w 2729913"/>
              <a:gd name="connsiteY6" fmla="*/ 695325 h 2058203"/>
              <a:gd name="connsiteX7" fmla="*/ 2514486 w 2729913"/>
              <a:gd name="connsiteY7" fmla="*/ 728663 h 2058203"/>
              <a:gd name="connsiteX8" fmla="*/ 2604973 w 2729913"/>
              <a:gd name="connsiteY8" fmla="*/ 823913 h 2058203"/>
              <a:gd name="connsiteX9" fmla="*/ 2624023 w 2729913"/>
              <a:gd name="connsiteY9" fmla="*/ 847725 h 2058203"/>
              <a:gd name="connsiteX10" fmla="*/ 2595448 w 2729913"/>
              <a:gd name="connsiteY10" fmla="*/ 890588 h 2058203"/>
              <a:gd name="connsiteX11" fmla="*/ 2700223 w 2729913"/>
              <a:gd name="connsiteY11" fmla="*/ 1123950 h 2058203"/>
              <a:gd name="connsiteX12" fmla="*/ 2721809 w 2729913"/>
              <a:gd name="connsiteY12" fmla="*/ 1197098 h 2058203"/>
              <a:gd name="connsiteX13" fmla="*/ 2450227 w 2729913"/>
              <a:gd name="connsiteY13" fmla="*/ 1640077 h 2058203"/>
              <a:gd name="connsiteX14" fmla="*/ 2323986 w 2729913"/>
              <a:gd name="connsiteY14" fmla="*/ 1657350 h 2058203"/>
              <a:gd name="connsiteX15" fmla="*/ 1823923 w 2729913"/>
              <a:gd name="connsiteY15" fmla="*/ 1657350 h 2058203"/>
              <a:gd name="connsiteX16" fmla="*/ 1823923 w 2729913"/>
              <a:gd name="connsiteY16" fmla="*/ 1819275 h 2058203"/>
              <a:gd name="connsiteX17" fmla="*/ 1633423 w 2729913"/>
              <a:gd name="connsiteY17" fmla="*/ 1990725 h 2058203"/>
              <a:gd name="connsiteX18" fmla="*/ 1185748 w 2729913"/>
              <a:gd name="connsiteY18" fmla="*/ 2001742 h 2058203"/>
              <a:gd name="connsiteX19" fmla="*/ 1080743 w 2729913"/>
              <a:gd name="connsiteY19" fmla="*/ 2047186 h 2058203"/>
              <a:gd name="connsiteX20" fmla="*/ 1090 w 2729913"/>
              <a:gd name="connsiteY20" fmla="*/ 2058203 h 2058203"/>
              <a:gd name="connsiteX21" fmla="*/ 0 w 2729913"/>
              <a:gd name="connsiteY21" fmla="*/ 2038465 h 2058203"/>
              <a:gd name="connsiteX22" fmla="*/ 368320 w 2729913"/>
              <a:gd name="connsiteY22" fmla="*/ 1892951 h 2058203"/>
              <a:gd name="connsiteX23" fmla="*/ 1168878 w 2729913"/>
              <a:gd name="connsiteY23" fmla="*/ 1892950 h 2058203"/>
              <a:gd name="connsiteX24" fmla="*/ 1171461 w 2729913"/>
              <a:gd name="connsiteY24" fmla="*/ 495300 h 2058203"/>
              <a:gd name="connsiteX25" fmla="*/ 1128598 w 2729913"/>
              <a:gd name="connsiteY25" fmla="*/ 395288 h 2058203"/>
              <a:gd name="connsiteX26" fmla="*/ 1061923 w 2729913"/>
              <a:gd name="connsiteY26" fmla="*/ 333375 h 2058203"/>
              <a:gd name="connsiteX27" fmla="*/ 980961 w 2729913"/>
              <a:gd name="connsiteY27" fmla="*/ 300038 h 2058203"/>
              <a:gd name="connsiteX28" fmla="*/ 942861 w 2729913"/>
              <a:gd name="connsiteY28" fmla="*/ 295275 h 2058203"/>
              <a:gd name="connsiteX29" fmla="*/ 309448 w 2729913"/>
              <a:gd name="connsiteY29" fmla="*/ 291844 h 2058203"/>
              <a:gd name="connsiteX0" fmla="*/ 309448 w 2730154"/>
              <a:gd name="connsiteY0" fmla="*/ 291844 h 2058203"/>
              <a:gd name="connsiteX1" fmla="*/ 309448 w 2730154"/>
              <a:gd name="connsiteY1" fmla="*/ 0 h 2058203"/>
              <a:gd name="connsiteX2" fmla="*/ 1604848 w 2730154"/>
              <a:gd name="connsiteY2" fmla="*/ 0 h 2058203"/>
              <a:gd name="connsiteX3" fmla="*/ 1604848 w 2730154"/>
              <a:gd name="connsiteY3" fmla="*/ 738188 h 2058203"/>
              <a:gd name="connsiteX4" fmla="*/ 2309698 w 2730154"/>
              <a:gd name="connsiteY4" fmla="*/ 723900 h 2058203"/>
              <a:gd name="connsiteX5" fmla="*/ 2323986 w 2730154"/>
              <a:gd name="connsiteY5" fmla="*/ 671513 h 2058203"/>
              <a:gd name="connsiteX6" fmla="*/ 2419236 w 2730154"/>
              <a:gd name="connsiteY6" fmla="*/ 695325 h 2058203"/>
              <a:gd name="connsiteX7" fmla="*/ 2514486 w 2730154"/>
              <a:gd name="connsiteY7" fmla="*/ 728663 h 2058203"/>
              <a:gd name="connsiteX8" fmla="*/ 2604973 w 2730154"/>
              <a:gd name="connsiteY8" fmla="*/ 823913 h 2058203"/>
              <a:gd name="connsiteX9" fmla="*/ 2624023 w 2730154"/>
              <a:gd name="connsiteY9" fmla="*/ 847725 h 2058203"/>
              <a:gd name="connsiteX10" fmla="*/ 2595448 w 2730154"/>
              <a:gd name="connsiteY10" fmla="*/ 890588 h 2058203"/>
              <a:gd name="connsiteX11" fmla="*/ 2700223 w 2730154"/>
              <a:gd name="connsiteY11" fmla="*/ 1123950 h 2058203"/>
              <a:gd name="connsiteX12" fmla="*/ 2721809 w 2730154"/>
              <a:gd name="connsiteY12" fmla="*/ 1197098 h 2058203"/>
              <a:gd name="connsiteX13" fmla="*/ 2450227 w 2730154"/>
              <a:gd name="connsiteY13" fmla="*/ 1640077 h 2058203"/>
              <a:gd name="connsiteX14" fmla="*/ 2323986 w 2730154"/>
              <a:gd name="connsiteY14" fmla="*/ 1657350 h 2058203"/>
              <a:gd name="connsiteX15" fmla="*/ 1823923 w 2730154"/>
              <a:gd name="connsiteY15" fmla="*/ 1657350 h 2058203"/>
              <a:gd name="connsiteX16" fmla="*/ 1823923 w 2730154"/>
              <a:gd name="connsiteY16" fmla="*/ 1819275 h 2058203"/>
              <a:gd name="connsiteX17" fmla="*/ 1633423 w 2730154"/>
              <a:gd name="connsiteY17" fmla="*/ 1990725 h 2058203"/>
              <a:gd name="connsiteX18" fmla="*/ 1185748 w 2730154"/>
              <a:gd name="connsiteY18" fmla="*/ 2001742 h 2058203"/>
              <a:gd name="connsiteX19" fmla="*/ 1080743 w 2730154"/>
              <a:gd name="connsiteY19" fmla="*/ 2047186 h 2058203"/>
              <a:gd name="connsiteX20" fmla="*/ 1090 w 2730154"/>
              <a:gd name="connsiteY20" fmla="*/ 2058203 h 2058203"/>
              <a:gd name="connsiteX21" fmla="*/ 0 w 2730154"/>
              <a:gd name="connsiteY21" fmla="*/ 2038465 h 2058203"/>
              <a:gd name="connsiteX22" fmla="*/ 368320 w 2730154"/>
              <a:gd name="connsiteY22" fmla="*/ 1892951 h 2058203"/>
              <a:gd name="connsiteX23" fmla="*/ 1168878 w 2730154"/>
              <a:gd name="connsiteY23" fmla="*/ 1892950 h 2058203"/>
              <a:gd name="connsiteX24" fmla="*/ 1171461 w 2730154"/>
              <a:gd name="connsiteY24" fmla="*/ 495300 h 2058203"/>
              <a:gd name="connsiteX25" fmla="*/ 1128598 w 2730154"/>
              <a:gd name="connsiteY25" fmla="*/ 395288 h 2058203"/>
              <a:gd name="connsiteX26" fmla="*/ 1061923 w 2730154"/>
              <a:gd name="connsiteY26" fmla="*/ 333375 h 2058203"/>
              <a:gd name="connsiteX27" fmla="*/ 980961 w 2730154"/>
              <a:gd name="connsiteY27" fmla="*/ 300038 h 2058203"/>
              <a:gd name="connsiteX28" fmla="*/ 942861 w 2730154"/>
              <a:gd name="connsiteY28" fmla="*/ 295275 h 2058203"/>
              <a:gd name="connsiteX29" fmla="*/ 309448 w 2730154"/>
              <a:gd name="connsiteY29" fmla="*/ 291844 h 20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730154" h="2058203">
                <a:moveTo>
                  <a:pt x="309448" y="291844"/>
                </a:moveTo>
                <a:lnTo>
                  <a:pt x="309448" y="0"/>
                </a:lnTo>
                <a:lnTo>
                  <a:pt x="1604848" y="0"/>
                </a:lnTo>
                <a:lnTo>
                  <a:pt x="1604848" y="738188"/>
                </a:lnTo>
                <a:lnTo>
                  <a:pt x="2309698" y="723900"/>
                </a:lnTo>
                <a:lnTo>
                  <a:pt x="2323986" y="671513"/>
                </a:lnTo>
                <a:lnTo>
                  <a:pt x="2419236" y="695325"/>
                </a:lnTo>
                <a:lnTo>
                  <a:pt x="2514486" y="728663"/>
                </a:lnTo>
                <a:lnTo>
                  <a:pt x="2604973" y="823913"/>
                </a:lnTo>
                <a:lnTo>
                  <a:pt x="2624023" y="847725"/>
                </a:lnTo>
                <a:lnTo>
                  <a:pt x="2595448" y="890588"/>
                </a:lnTo>
                <a:lnTo>
                  <a:pt x="2700223" y="1123950"/>
                </a:lnTo>
                <a:cubicBezTo>
                  <a:pt x="2713539" y="1166694"/>
                  <a:pt x="2715317" y="1147530"/>
                  <a:pt x="2721809" y="1197098"/>
                </a:cubicBezTo>
                <a:cubicBezTo>
                  <a:pt x="2755047" y="1385180"/>
                  <a:pt x="2693849" y="1563808"/>
                  <a:pt x="2450227" y="1640077"/>
                </a:cubicBezTo>
                <a:lnTo>
                  <a:pt x="2323986" y="1657350"/>
                </a:lnTo>
                <a:lnTo>
                  <a:pt x="1823923" y="1657350"/>
                </a:lnTo>
                <a:lnTo>
                  <a:pt x="1823923" y="1819275"/>
                </a:lnTo>
                <a:lnTo>
                  <a:pt x="1633423" y="1990725"/>
                </a:lnTo>
                <a:lnTo>
                  <a:pt x="1185748" y="2001742"/>
                </a:lnTo>
                <a:lnTo>
                  <a:pt x="1080743" y="2047186"/>
                </a:lnTo>
                <a:lnTo>
                  <a:pt x="1090" y="2058203"/>
                </a:lnTo>
                <a:cubicBezTo>
                  <a:pt x="727" y="2051624"/>
                  <a:pt x="363" y="2045044"/>
                  <a:pt x="0" y="2038465"/>
                </a:cubicBezTo>
                <a:lnTo>
                  <a:pt x="368320" y="1892951"/>
                </a:lnTo>
                <a:lnTo>
                  <a:pt x="1168878" y="1892950"/>
                </a:lnTo>
                <a:lnTo>
                  <a:pt x="1171461" y="495300"/>
                </a:lnTo>
                <a:lnTo>
                  <a:pt x="1128598" y="395288"/>
                </a:lnTo>
                <a:lnTo>
                  <a:pt x="1061923" y="333375"/>
                </a:lnTo>
                <a:lnTo>
                  <a:pt x="980961" y="300038"/>
                </a:lnTo>
                <a:lnTo>
                  <a:pt x="942861" y="295275"/>
                </a:lnTo>
                <a:lnTo>
                  <a:pt x="309448" y="291844"/>
                </a:ln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97" y="219647"/>
            <a:ext cx="3904841" cy="242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олилиния 1"/>
          <p:cNvSpPr/>
          <p:nvPr/>
        </p:nvSpPr>
        <p:spPr>
          <a:xfrm>
            <a:off x="871064" y="4316315"/>
            <a:ext cx="4316314" cy="151677"/>
          </a:xfrm>
          <a:custGeom>
            <a:avLst/>
            <a:gdLst>
              <a:gd name="connsiteX0" fmla="*/ 0 w 4316314"/>
              <a:gd name="connsiteY0" fmla="*/ 151677 h 151677"/>
              <a:gd name="connsiteX1" fmla="*/ 2890544 w 4316314"/>
              <a:gd name="connsiteY1" fmla="*/ 125676 h 151677"/>
              <a:gd name="connsiteX2" fmla="*/ 3258904 w 4316314"/>
              <a:gd name="connsiteY2" fmla="*/ 108341 h 151677"/>
              <a:gd name="connsiteX3" fmla="*/ 4316314 w 4316314"/>
              <a:gd name="connsiteY3" fmla="*/ 0 h 15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6314" h="151677">
                <a:moveTo>
                  <a:pt x="0" y="151677"/>
                </a:moveTo>
                <a:lnTo>
                  <a:pt x="2890544" y="125676"/>
                </a:lnTo>
                <a:lnTo>
                  <a:pt x="3258904" y="108341"/>
                </a:lnTo>
                <a:lnTo>
                  <a:pt x="4316314" y="0"/>
                </a:lnTo>
              </a:path>
            </a:pathLst>
          </a:cu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304429" y="4437658"/>
            <a:ext cx="2674278" cy="741054"/>
          </a:xfrm>
          <a:custGeom>
            <a:avLst/>
            <a:gdLst>
              <a:gd name="connsiteX0" fmla="*/ 0 w 2656527"/>
              <a:gd name="connsiteY0" fmla="*/ 1490775 h 1490775"/>
              <a:gd name="connsiteX1" fmla="*/ 1360766 w 2656527"/>
              <a:gd name="connsiteY1" fmla="*/ 1477774 h 1490775"/>
              <a:gd name="connsiteX2" fmla="*/ 1490775 w 2656527"/>
              <a:gd name="connsiteY2" fmla="*/ 1451772 h 1490775"/>
              <a:gd name="connsiteX3" fmla="*/ 1768129 w 2656527"/>
              <a:gd name="connsiteY3" fmla="*/ 1352098 h 1490775"/>
              <a:gd name="connsiteX4" fmla="*/ 1915473 w 2656527"/>
              <a:gd name="connsiteY4" fmla="*/ 1317429 h 1490775"/>
              <a:gd name="connsiteX5" fmla="*/ 2656527 w 2656527"/>
              <a:gd name="connsiteY5" fmla="*/ 1317429 h 1490775"/>
              <a:gd name="connsiteX6" fmla="*/ 2652193 w 2656527"/>
              <a:gd name="connsiteY6" fmla="*/ 0 h 1490775"/>
              <a:gd name="connsiteX0" fmla="*/ 0 w 2656527"/>
              <a:gd name="connsiteY0" fmla="*/ 741054 h 741054"/>
              <a:gd name="connsiteX1" fmla="*/ 1360766 w 2656527"/>
              <a:gd name="connsiteY1" fmla="*/ 728053 h 741054"/>
              <a:gd name="connsiteX2" fmla="*/ 1490775 w 2656527"/>
              <a:gd name="connsiteY2" fmla="*/ 702051 h 741054"/>
              <a:gd name="connsiteX3" fmla="*/ 1768129 w 2656527"/>
              <a:gd name="connsiteY3" fmla="*/ 602377 h 741054"/>
              <a:gd name="connsiteX4" fmla="*/ 1915473 w 2656527"/>
              <a:gd name="connsiteY4" fmla="*/ 567708 h 741054"/>
              <a:gd name="connsiteX5" fmla="*/ 2656527 w 2656527"/>
              <a:gd name="connsiteY5" fmla="*/ 567708 h 741054"/>
              <a:gd name="connsiteX6" fmla="*/ 2643525 w 2656527"/>
              <a:gd name="connsiteY6" fmla="*/ 0 h 741054"/>
              <a:gd name="connsiteX0" fmla="*/ 0 w 2656943"/>
              <a:gd name="connsiteY0" fmla="*/ 741054 h 741054"/>
              <a:gd name="connsiteX1" fmla="*/ 1360766 w 2656943"/>
              <a:gd name="connsiteY1" fmla="*/ 728053 h 741054"/>
              <a:gd name="connsiteX2" fmla="*/ 1490775 w 2656943"/>
              <a:gd name="connsiteY2" fmla="*/ 702051 h 741054"/>
              <a:gd name="connsiteX3" fmla="*/ 1768129 w 2656943"/>
              <a:gd name="connsiteY3" fmla="*/ 602377 h 741054"/>
              <a:gd name="connsiteX4" fmla="*/ 1915473 w 2656943"/>
              <a:gd name="connsiteY4" fmla="*/ 567708 h 741054"/>
              <a:gd name="connsiteX5" fmla="*/ 2656527 w 2656943"/>
              <a:gd name="connsiteY5" fmla="*/ 567708 h 741054"/>
              <a:gd name="connsiteX6" fmla="*/ 2656526 w 2656943"/>
              <a:gd name="connsiteY6" fmla="*/ 0 h 741054"/>
              <a:gd name="connsiteX0" fmla="*/ 0 w 2656943"/>
              <a:gd name="connsiteY0" fmla="*/ 741054 h 741054"/>
              <a:gd name="connsiteX1" fmla="*/ 1360766 w 2656943"/>
              <a:gd name="connsiteY1" fmla="*/ 728053 h 741054"/>
              <a:gd name="connsiteX2" fmla="*/ 1490775 w 2656943"/>
              <a:gd name="connsiteY2" fmla="*/ 702051 h 741054"/>
              <a:gd name="connsiteX3" fmla="*/ 1768129 w 2656943"/>
              <a:gd name="connsiteY3" fmla="*/ 602377 h 741054"/>
              <a:gd name="connsiteX4" fmla="*/ 1915473 w 2656943"/>
              <a:gd name="connsiteY4" fmla="*/ 567708 h 741054"/>
              <a:gd name="connsiteX5" fmla="*/ 2656527 w 2656943"/>
              <a:gd name="connsiteY5" fmla="*/ 567708 h 741054"/>
              <a:gd name="connsiteX6" fmla="*/ 2656526 w 2656943"/>
              <a:gd name="connsiteY6" fmla="*/ 0 h 741054"/>
              <a:gd name="connsiteX0" fmla="*/ 0 w 2656943"/>
              <a:gd name="connsiteY0" fmla="*/ 741054 h 741054"/>
              <a:gd name="connsiteX1" fmla="*/ 1360766 w 2656943"/>
              <a:gd name="connsiteY1" fmla="*/ 728053 h 741054"/>
              <a:gd name="connsiteX2" fmla="*/ 1490775 w 2656943"/>
              <a:gd name="connsiteY2" fmla="*/ 702051 h 741054"/>
              <a:gd name="connsiteX3" fmla="*/ 1768129 w 2656943"/>
              <a:gd name="connsiteY3" fmla="*/ 602377 h 741054"/>
              <a:gd name="connsiteX4" fmla="*/ 1915473 w 2656943"/>
              <a:gd name="connsiteY4" fmla="*/ 567708 h 741054"/>
              <a:gd name="connsiteX5" fmla="*/ 2656527 w 2656943"/>
              <a:gd name="connsiteY5" fmla="*/ 567708 h 741054"/>
              <a:gd name="connsiteX6" fmla="*/ 2656526 w 2656943"/>
              <a:gd name="connsiteY6" fmla="*/ 0 h 741054"/>
              <a:gd name="connsiteX0" fmla="*/ 0 w 2656943"/>
              <a:gd name="connsiteY0" fmla="*/ 741054 h 741054"/>
              <a:gd name="connsiteX1" fmla="*/ 1360766 w 2656943"/>
              <a:gd name="connsiteY1" fmla="*/ 728053 h 741054"/>
              <a:gd name="connsiteX2" fmla="*/ 1490775 w 2656943"/>
              <a:gd name="connsiteY2" fmla="*/ 702051 h 741054"/>
              <a:gd name="connsiteX3" fmla="*/ 1768129 w 2656943"/>
              <a:gd name="connsiteY3" fmla="*/ 602377 h 741054"/>
              <a:gd name="connsiteX4" fmla="*/ 1915473 w 2656943"/>
              <a:gd name="connsiteY4" fmla="*/ 567708 h 741054"/>
              <a:gd name="connsiteX5" fmla="*/ 2656527 w 2656943"/>
              <a:gd name="connsiteY5" fmla="*/ 567708 h 741054"/>
              <a:gd name="connsiteX6" fmla="*/ 2656526 w 2656943"/>
              <a:gd name="connsiteY6" fmla="*/ 0 h 741054"/>
              <a:gd name="connsiteX0" fmla="*/ 0 w 2656943"/>
              <a:gd name="connsiteY0" fmla="*/ 741054 h 741054"/>
              <a:gd name="connsiteX1" fmla="*/ 1360766 w 2656943"/>
              <a:gd name="connsiteY1" fmla="*/ 728053 h 741054"/>
              <a:gd name="connsiteX2" fmla="*/ 1490775 w 2656943"/>
              <a:gd name="connsiteY2" fmla="*/ 702051 h 741054"/>
              <a:gd name="connsiteX3" fmla="*/ 1768129 w 2656943"/>
              <a:gd name="connsiteY3" fmla="*/ 602377 h 741054"/>
              <a:gd name="connsiteX4" fmla="*/ 1915473 w 2656943"/>
              <a:gd name="connsiteY4" fmla="*/ 567708 h 741054"/>
              <a:gd name="connsiteX5" fmla="*/ 2656527 w 2656943"/>
              <a:gd name="connsiteY5" fmla="*/ 567708 h 741054"/>
              <a:gd name="connsiteX6" fmla="*/ 2656526 w 2656943"/>
              <a:gd name="connsiteY6" fmla="*/ 0 h 741054"/>
              <a:gd name="connsiteX0" fmla="*/ 0 w 2656943"/>
              <a:gd name="connsiteY0" fmla="*/ 741054 h 741054"/>
              <a:gd name="connsiteX1" fmla="*/ 1360766 w 2656943"/>
              <a:gd name="connsiteY1" fmla="*/ 728053 h 741054"/>
              <a:gd name="connsiteX2" fmla="*/ 1490775 w 2656943"/>
              <a:gd name="connsiteY2" fmla="*/ 702051 h 741054"/>
              <a:gd name="connsiteX3" fmla="*/ 1768129 w 2656943"/>
              <a:gd name="connsiteY3" fmla="*/ 602377 h 741054"/>
              <a:gd name="connsiteX4" fmla="*/ 1902472 w 2656943"/>
              <a:gd name="connsiteY4" fmla="*/ 572042 h 741054"/>
              <a:gd name="connsiteX5" fmla="*/ 2656527 w 2656943"/>
              <a:gd name="connsiteY5" fmla="*/ 567708 h 741054"/>
              <a:gd name="connsiteX6" fmla="*/ 2656526 w 2656943"/>
              <a:gd name="connsiteY6" fmla="*/ 0 h 741054"/>
              <a:gd name="connsiteX0" fmla="*/ 0 w 2678611"/>
              <a:gd name="connsiteY0" fmla="*/ 741054 h 741054"/>
              <a:gd name="connsiteX1" fmla="*/ 1382434 w 2678611"/>
              <a:gd name="connsiteY1" fmla="*/ 728053 h 741054"/>
              <a:gd name="connsiteX2" fmla="*/ 1512443 w 2678611"/>
              <a:gd name="connsiteY2" fmla="*/ 702051 h 741054"/>
              <a:gd name="connsiteX3" fmla="*/ 1789797 w 2678611"/>
              <a:gd name="connsiteY3" fmla="*/ 602377 h 741054"/>
              <a:gd name="connsiteX4" fmla="*/ 1924140 w 2678611"/>
              <a:gd name="connsiteY4" fmla="*/ 572042 h 741054"/>
              <a:gd name="connsiteX5" fmla="*/ 2678195 w 2678611"/>
              <a:gd name="connsiteY5" fmla="*/ 567708 h 741054"/>
              <a:gd name="connsiteX6" fmla="*/ 2678194 w 2678611"/>
              <a:gd name="connsiteY6" fmla="*/ 0 h 741054"/>
              <a:gd name="connsiteX0" fmla="*/ 0 w 2674278"/>
              <a:gd name="connsiteY0" fmla="*/ 741054 h 741054"/>
              <a:gd name="connsiteX1" fmla="*/ 1378101 w 2674278"/>
              <a:gd name="connsiteY1" fmla="*/ 728053 h 741054"/>
              <a:gd name="connsiteX2" fmla="*/ 1508110 w 2674278"/>
              <a:gd name="connsiteY2" fmla="*/ 702051 h 741054"/>
              <a:gd name="connsiteX3" fmla="*/ 1785464 w 2674278"/>
              <a:gd name="connsiteY3" fmla="*/ 602377 h 741054"/>
              <a:gd name="connsiteX4" fmla="*/ 1919807 w 2674278"/>
              <a:gd name="connsiteY4" fmla="*/ 572042 h 741054"/>
              <a:gd name="connsiteX5" fmla="*/ 2673862 w 2674278"/>
              <a:gd name="connsiteY5" fmla="*/ 567708 h 741054"/>
              <a:gd name="connsiteX6" fmla="*/ 2673861 w 2674278"/>
              <a:gd name="connsiteY6" fmla="*/ 0 h 741054"/>
              <a:gd name="connsiteX0" fmla="*/ 0 w 2674278"/>
              <a:gd name="connsiteY0" fmla="*/ 741054 h 741054"/>
              <a:gd name="connsiteX1" fmla="*/ 1378101 w 2674278"/>
              <a:gd name="connsiteY1" fmla="*/ 728053 h 741054"/>
              <a:gd name="connsiteX2" fmla="*/ 1508110 w 2674278"/>
              <a:gd name="connsiteY2" fmla="*/ 702051 h 741054"/>
              <a:gd name="connsiteX3" fmla="*/ 1789136 w 2674278"/>
              <a:gd name="connsiteY3" fmla="*/ 598705 h 741054"/>
              <a:gd name="connsiteX4" fmla="*/ 1919807 w 2674278"/>
              <a:gd name="connsiteY4" fmla="*/ 572042 h 741054"/>
              <a:gd name="connsiteX5" fmla="*/ 2673862 w 2674278"/>
              <a:gd name="connsiteY5" fmla="*/ 567708 h 741054"/>
              <a:gd name="connsiteX6" fmla="*/ 2673861 w 2674278"/>
              <a:gd name="connsiteY6" fmla="*/ 0 h 74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278" h="741054">
                <a:moveTo>
                  <a:pt x="0" y="741054"/>
                </a:moveTo>
                <a:lnTo>
                  <a:pt x="1378101" y="728053"/>
                </a:lnTo>
                <a:cubicBezTo>
                  <a:pt x="1443106" y="728054"/>
                  <a:pt x="1464774" y="719386"/>
                  <a:pt x="1508110" y="702051"/>
                </a:cubicBezTo>
                <a:lnTo>
                  <a:pt x="1789136" y="598705"/>
                </a:lnTo>
                <a:cubicBezTo>
                  <a:pt x="1846919" y="578482"/>
                  <a:pt x="1857691" y="570597"/>
                  <a:pt x="1919807" y="572042"/>
                </a:cubicBezTo>
                <a:lnTo>
                  <a:pt x="2673862" y="567708"/>
                </a:lnTo>
                <a:cubicBezTo>
                  <a:pt x="2672417" y="128565"/>
                  <a:pt x="2675306" y="439143"/>
                  <a:pt x="2673861" y="0"/>
                </a:cubicBezTo>
              </a:path>
            </a:pathLst>
          </a:custGeom>
          <a:noFill/>
          <a:ln w="222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265426" y="3423583"/>
            <a:ext cx="2717198" cy="1005407"/>
          </a:xfrm>
          <a:custGeom>
            <a:avLst/>
            <a:gdLst>
              <a:gd name="connsiteX0" fmla="*/ 0 w 2717198"/>
              <a:gd name="connsiteY0" fmla="*/ 4334 h 1005407"/>
              <a:gd name="connsiteX1" fmla="*/ 2439844 w 2717198"/>
              <a:gd name="connsiteY1" fmla="*/ 0 h 1005407"/>
              <a:gd name="connsiteX2" fmla="*/ 2717198 w 2717198"/>
              <a:gd name="connsiteY2" fmla="*/ 264353 h 1005407"/>
              <a:gd name="connsiteX3" fmla="*/ 2712864 w 2717198"/>
              <a:gd name="connsiteY3" fmla="*/ 1005407 h 1005407"/>
              <a:gd name="connsiteX0" fmla="*/ 0 w 2717198"/>
              <a:gd name="connsiteY0" fmla="*/ 4334 h 1005407"/>
              <a:gd name="connsiteX1" fmla="*/ 2439844 w 2717198"/>
              <a:gd name="connsiteY1" fmla="*/ 0 h 1005407"/>
              <a:gd name="connsiteX2" fmla="*/ 2717198 w 2717198"/>
              <a:gd name="connsiteY2" fmla="*/ 264353 h 1005407"/>
              <a:gd name="connsiteX3" fmla="*/ 2712864 w 2717198"/>
              <a:gd name="connsiteY3" fmla="*/ 1005407 h 1005407"/>
              <a:gd name="connsiteX0" fmla="*/ 0 w 2717198"/>
              <a:gd name="connsiteY0" fmla="*/ 4334 h 1005407"/>
              <a:gd name="connsiteX1" fmla="*/ 2439844 w 2717198"/>
              <a:gd name="connsiteY1" fmla="*/ 0 h 1005407"/>
              <a:gd name="connsiteX2" fmla="*/ 2717198 w 2717198"/>
              <a:gd name="connsiteY2" fmla="*/ 264353 h 1005407"/>
              <a:gd name="connsiteX3" fmla="*/ 2712864 w 2717198"/>
              <a:gd name="connsiteY3" fmla="*/ 1005407 h 1005407"/>
              <a:gd name="connsiteX0" fmla="*/ 0 w 2717198"/>
              <a:gd name="connsiteY0" fmla="*/ 4334 h 1005407"/>
              <a:gd name="connsiteX1" fmla="*/ 2439844 w 2717198"/>
              <a:gd name="connsiteY1" fmla="*/ 0 h 1005407"/>
              <a:gd name="connsiteX2" fmla="*/ 2717198 w 2717198"/>
              <a:gd name="connsiteY2" fmla="*/ 264353 h 1005407"/>
              <a:gd name="connsiteX3" fmla="*/ 2712864 w 2717198"/>
              <a:gd name="connsiteY3" fmla="*/ 1005407 h 100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198" h="1005407">
                <a:moveTo>
                  <a:pt x="0" y="4334"/>
                </a:moveTo>
                <a:lnTo>
                  <a:pt x="2439844" y="0"/>
                </a:lnTo>
                <a:cubicBezTo>
                  <a:pt x="2623302" y="1445"/>
                  <a:pt x="2711420" y="145900"/>
                  <a:pt x="2717198" y="264353"/>
                </a:cubicBezTo>
                <a:cubicBezTo>
                  <a:pt x="2715753" y="511371"/>
                  <a:pt x="2714309" y="758389"/>
                  <a:pt x="2712864" y="1005407"/>
                </a:cubicBezTo>
              </a:path>
            </a:pathLst>
          </a:custGeom>
          <a:noFill/>
          <a:ln w="222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1296493" y="4584131"/>
            <a:ext cx="29604" cy="1274963"/>
          </a:xfrm>
          <a:custGeom>
            <a:avLst/>
            <a:gdLst>
              <a:gd name="connsiteX0" fmla="*/ 73672 w 73672"/>
              <a:gd name="connsiteY0" fmla="*/ 2964216 h 2964216"/>
              <a:gd name="connsiteX1" fmla="*/ 0 w 73672"/>
              <a:gd name="connsiteY1" fmla="*/ 0 h 2964216"/>
              <a:gd name="connsiteX0" fmla="*/ 73672 w 73672"/>
              <a:gd name="connsiteY0" fmla="*/ 2964216 h 2964216"/>
              <a:gd name="connsiteX1" fmla="*/ 32876 w 73672"/>
              <a:gd name="connsiteY1" fmla="*/ 1456785 h 2964216"/>
              <a:gd name="connsiteX2" fmla="*/ 0 w 73672"/>
              <a:gd name="connsiteY2" fmla="*/ 0 h 2964216"/>
              <a:gd name="connsiteX0" fmla="*/ 73672 w 73672"/>
              <a:gd name="connsiteY0" fmla="*/ 2964216 h 2964216"/>
              <a:gd name="connsiteX1" fmla="*/ 40221 w 73672"/>
              <a:gd name="connsiteY1" fmla="*/ 1666105 h 2964216"/>
              <a:gd name="connsiteX2" fmla="*/ 32876 w 73672"/>
              <a:gd name="connsiteY2" fmla="*/ 1456785 h 2964216"/>
              <a:gd name="connsiteX3" fmla="*/ 0 w 73672"/>
              <a:gd name="connsiteY3" fmla="*/ 0 h 2964216"/>
              <a:gd name="connsiteX0" fmla="*/ 73672 w 73672"/>
              <a:gd name="connsiteY0" fmla="*/ 2964216 h 2964216"/>
              <a:gd name="connsiteX1" fmla="*/ 40221 w 73672"/>
              <a:gd name="connsiteY1" fmla="*/ 1666105 h 2964216"/>
              <a:gd name="connsiteX2" fmla="*/ 32876 w 73672"/>
              <a:gd name="connsiteY2" fmla="*/ 1456785 h 2964216"/>
              <a:gd name="connsiteX3" fmla="*/ 0 w 73672"/>
              <a:gd name="connsiteY3" fmla="*/ 0 h 2964216"/>
              <a:gd name="connsiteX0" fmla="*/ 73672 w 73672"/>
              <a:gd name="connsiteY0" fmla="*/ 2964216 h 2964216"/>
              <a:gd name="connsiteX1" fmla="*/ 43894 w 73672"/>
              <a:gd name="connsiteY1" fmla="*/ 1691811 h 2964216"/>
              <a:gd name="connsiteX2" fmla="*/ 32876 w 73672"/>
              <a:gd name="connsiteY2" fmla="*/ 1456785 h 2964216"/>
              <a:gd name="connsiteX3" fmla="*/ 0 w 73672"/>
              <a:gd name="connsiteY3" fmla="*/ 0 h 2964216"/>
              <a:gd name="connsiteX0" fmla="*/ 73672 w 73672"/>
              <a:gd name="connsiteY0" fmla="*/ 2964216 h 2964216"/>
              <a:gd name="connsiteX1" fmla="*/ 32876 w 73672"/>
              <a:gd name="connsiteY1" fmla="*/ 1456785 h 2964216"/>
              <a:gd name="connsiteX2" fmla="*/ 0 w 73672"/>
              <a:gd name="connsiteY2" fmla="*/ 0 h 2964216"/>
              <a:gd name="connsiteX0" fmla="*/ 73672 w 73672"/>
              <a:gd name="connsiteY0" fmla="*/ 2964216 h 2964216"/>
              <a:gd name="connsiteX1" fmla="*/ 36548 w 73672"/>
              <a:gd name="connsiteY1" fmla="*/ 1574299 h 2964216"/>
              <a:gd name="connsiteX2" fmla="*/ 0 w 73672"/>
              <a:gd name="connsiteY2" fmla="*/ 0 h 2964216"/>
              <a:gd name="connsiteX0" fmla="*/ 37124 w 37124"/>
              <a:gd name="connsiteY0" fmla="*/ 1389917 h 1389917"/>
              <a:gd name="connsiteX1" fmla="*/ 0 w 37124"/>
              <a:gd name="connsiteY1" fmla="*/ 0 h 1389917"/>
              <a:gd name="connsiteX2" fmla="*/ 7520 w 37124"/>
              <a:gd name="connsiteY2" fmla="*/ 114954 h 1389917"/>
              <a:gd name="connsiteX0" fmla="*/ 29604 w 29604"/>
              <a:gd name="connsiteY0" fmla="*/ 1274963 h 1274963"/>
              <a:gd name="connsiteX1" fmla="*/ 0 w 29604"/>
              <a:gd name="connsiteY1" fmla="*/ 0 h 127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604" h="1274963">
                <a:moveTo>
                  <a:pt x="29604" y="1274963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866730" y="4512119"/>
            <a:ext cx="4155970" cy="81549"/>
          </a:xfrm>
          <a:custGeom>
            <a:avLst/>
            <a:gdLst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10291 h 83963"/>
              <a:gd name="connsiteX1" fmla="*/ 3731272 w 4155970"/>
              <a:gd name="connsiteY1" fmla="*/ 1624 h 83963"/>
              <a:gd name="connsiteX2" fmla="*/ 3891617 w 4155970"/>
              <a:gd name="connsiteY2" fmla="*/ 14625 h 83963"/>
              <a:gd name="connsiteX3" fmla="*/ 4155970 w 4155970"/>
              <a:gd name="connsiteY3" fmla="*/ 83963 h 83963"/>
              <a:gd name="connsiteX0" fmla="*/ 0 w 4155970"/>
              <a:gd name="connsiteY0" fmla="*/ 7877 h 81549"/>
              <a:gd name="connsiteX1" fmla="*/ 3698076 w 4155970"/>
              <a:gd name="connsiteY1" fmla="*/ 2228 h 81549"/>
              <a:gd name="connsiteX2" fmla="*/ 3891617 w 4155970"/>
              <a:gd name="connsiteY2" fmla="*/ 12211 h 81549"/>
              <a:gd name="connsiteX3" fmla="*/ 4155970 w 4155970"/>
              <a:gd name="connsiteY3" fmla="*/ 81549 h 81549"/>
              <a:gd name="connsiteX0" fmla="*/ 0 w 4155970"/>
              <a:gd name="connsiteY0" fmla="*/ 7877 h 81549"/>
              <a:gd name="connsiteX1" fmla="*/ 3698076 w 4155970"/>
              <a:gd name="connsiteY1" fmla="*/ 2228 h 81549"/>
              <a:gd name="connsiteX2" fmla="*/ 3891617 w 4155970"/>
              <a:gd name="connsiteY2" fmla="*/ 12211 h 81549"/>
              <a:gd name="connsiteX3" fmla="*/ 4155970 w 4155970"/>
              <a:gd name="connsiteY3" fmla="*/ 81549 h 8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5970" h="81549">
                <a:moveTo>
                  <a:pt x="0" y="7877"/>
                </a:moveTo>
                <a:lnTo>
                  <a:pt x="3698076" y="2228"/>
                </a:lnTo>
                <a:cubicBezTo>
                  <a:pt x="3768859" y="-2105"/>
                  <a:pt x="3833835" y="-791"/>
                  <a:pt x="3891617" y="12211"/>
                </a:cubicBezTo>
                <a:lnTo>
                  <a:pt x="4155970" y="81549"/>
                </a:ln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866730" y="4512119"/>
            <a:ext cx="4155970" cy="81550"/>
          </a:xfrm>
          <a:custGeom>
            <a:avLst/>
            <a:gdLst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10291 h 83963"/>
              <a:gd name="connsiteX1" fmla="*/ 3731272 w 4155970"/>
              <a:gd name="connsiteY1" fmla="*/ 1624 h 83963"/>
              <a:gd name="connsiteX2" fmla="*/ 3891617 w 4155970"/>
              <a:gd name="connsiteY2" fmla="*/ 14625 h 83963"/>
              <a:gd name="connsiteX3" fmla="*/ 4155970 w 4155970"/>
              <a:gd name="connsiteY3" fmla="*/ 83963 h 83963"/>
              <a:gd name="connsiteX0" fmla="*/ 0 w 4155970"/>
              <a:gd name="connsiteY0" fmla="*/ 10291 h 231303"/>
              <a:gd name="connsiteX1" fmla="*/ 3029278 w 4155970"/>
              <a:gd name="connsiteY1" fmla="*/ 231293 h 231303"/>
              <a:gd name="connsiteX2" fmla="*/ 3731272 w 4155970"/>
              <a:gd name="connsiteY2" fmla="*/ 1624 h 231303"/>
              <a:gd name="connsiteX3" fmla="*/ 3891617 w 4155970"/>
              <a:gd name="connsiteY3" fmla="*/ 14625 h 231303"/>
              <a:gd name="connsiteX4" fmla="*/ 4155970 w 4155970"/>
              <a:gd name="connsiteY4" fmla="*/ 83963 h 231303"/>
              <a:gd name="connsiteX0" fmla="*/ 0 w 4155970"/>
              <a:gd name="connsiteY0" fmla="*/ 10291 h 83963"/>
              <a:gd name="connsiteX1" fmla="*/ 3731272 w 4155970"/>
              <a:gd name="connsiteY1" fmla="*/ 1624 h 83963"/>
              <a:gd name="connsiteX2" fmla="*/ 3891617 w 4155970"/>
              <a:gd name="connsiteY2" fmla="*/ 14625 h 83963"/>
              <a:gd name="connsiteX3" fmla="*/ 4155970 w 4155970"/>
              <a:gd name="connsiteY3" fmla="*/ 83963 h 83963"/>
              <a:gd name="connsiteX0" fmla="*/ 0 w 4155970"/>
              <a:gd name="connsiteY0" fmla="*/ 7878 h 81550"/>
              <a:gd name="connsiteX1" fmla="*/ 3710147 w 4155970"/>
              <a:gd name="connsiteY1" fmla="*/ 2228 h 81550"/>
              <a:gd name="connsiteX2" fmla="*/ 3891617 w 4155970"/>
              <a:gd name="connsiteY2" fmla="*/ 12212 h 81550"/>
              <a:gd name="connsiteX3" fmla="*/ 4155970 w 4155970"/>
              <a:gd name="connsiteY3" fmla="*/ 81550 h 81550"/>
              <a:gd name="connsiteX0" fmla="*/ 0 w 4155970"/>
              <a:gd name="connsiteY0" fmla="*/ 7878 h 138361"/>
              <a:gd name="connsiteX1" fmla="*/ 3355203 w 4155970"/>
              <a:gd name="connsiteY1" fmla="*/ 138344 h 138361"/>
              <a:gd name="connsiteX2" fmla="*/ 3710147 w 4155970"/>
              <a:gd name="connsiteY2" fmla="*/ 2228 h 138361"/>
              <a:gd name="connsiteX3" fmla="*/ 3891617 w 4155970"/>
              <a:gd name="connsiteY3" fmla="*/ 12212 h 138361"/>
              <a:gd name="connsiteX4" fmla="*/ 4155970 w 4155970"/>
              <a:gd name="connsiteY4" fmla="*/ 81550 h 138361"/>
              <a:gd name="connsiteX0" fmla="*/ 0 w 4155970"/>
              <a:gd name="connsiteY0" fmla="*/ 7878 h 81550"/>
              <a:gd name="connsiteX1" fmla="*/ 3710147 w 4155970"/>
              <a:gd name="connsiteY1" fmla="*/ 2228 h 81550"/>
              <a:gd name="connsiteX2" fmla="*/ 3891617 w 4155970"/>
              <a:gd name="connsiteY2" fmla="*/ 12212 h 81550"/>
              <a:gd name="connsiteX3" fmla="*/ 4155970 w 4155970"/>
              <a:gd name="connsiteY3" fmla="*/ 81550 h 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5970" h="81550">
                <a:moveTo>
                  <a:pt x="0" y="7878"/>
                </a:moveTo>
                <a:lnTo>
                  <a:pt x="3710147" y="2228"/>
                </a:lnTo>
                <a:cubicBezTo>
                  <a:pt x="3780930" y="-2105"/>
                  <a:pt x="3833835" y="-790"/>
                  <a:pt x="3891617" y="12212"/>
                </a:cubicBezTo>
                <a:lnTo>
                  <a:pt x="4155970" y="81550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75133" y="4339050"/>
            <a:ext cx="238698" cy="238698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1250588" y="2893042"/>
            <a:ext cx="47965" cy="1447560"/>
          </a:xfrm>
          <a:custGeom>
            <a:avLst/>
            <a:gdLst>
              <a:gd name="connsiteX0" fmla="*/ 73672 w 73672"/>
              <a:gd name="connsiteY0" fmla="*/ 2964216 h 2964216"/>
              <a:gd name="connsiteX1" fmla="*/ 0 w 73672"/>
              <a:gd name="connsiteY1" fmla="*/ 0 h 2964216"/>
              <a:gd name="connsiteX0" fmla="*/ 73672 w 73672"/>
              <a:gd name="connsiteY0" fmla="*/ 2964216 h 2964216"/>
              <a:gd name="connsiteX1" fmla="*/ 32876 w 73672"/>
              <a:gd name="connsiteY1" fmla="*/ 1456785 h 2964216"/>
              <a:gd name="connsiteX2" fmla="*/ 0 w 73672"/>
              <a:gd name="connsiteY2" fmla="*/ 0 h 2964216"/>
              <a:gd name="connsiteX0" fmla="*/ 73672 w 73672"/>
              <a:gd name="connsiteY0" fmla="*/ 2964216 h 2964216"/>
              <a:gd name="connsiteX1" fmla="*/ 40221 w 73672"/>
              <a:gd name="connsiteY1" fmla="*/ 1666105 h 2964216"/>
              <a:gd name="connsiteX2" fmla="*/ 32876 w 73672"/>
              <a:gd name="connsiteY2" fmla="*/ 1456785 h 2964216"/>
              <a:gd name="connsiteX3" fmla="*/ 0 w 73672"/>
              <a:gd name="connsiteY3" fmla="*/ 0 h 2964216"/>
              <a:gd name="connsiteX0" fmla="*/ 73672 w 73672"/>
              <a:gd name="connsiteY0" fmla="*/ 2964216 h 2964216"/>
              <a:gd name="connsiteX1" fmla="*/ 40221 w 73672"/>
              <a:gd name="connsiteY1" fmla="*/ 1666105 h 2964216"/>
              <a:gd name="connsiteX2" fmla="*/ 32876 w 73672"/>
              <a:gd name="connsiteY2" fmla="*/ 1456785 h 2964216"/>
              <a:gd name="connsiteX3" fmla="*/ 0 w 73672"/>
              <a:gd name="connsiteY3" fmla="*/ 0 h 2964216"/>
              <a:gd name="connsiteX0" fmla="*/ 73672 w 73672"/>
              <a:gd name="connsiteY0" fmla="*/ 2964216 h 2964216"/>
              <a:gd name="connsiteX1" fmla="*/ 43894 w 73672"/>
              <a:gd name="connsiteY1" fmla="*/ 1691811 h 2964216"/>
              <a:gd name="connsiteX2" fmla="*/ 32876 w 73672"/>
              <a:gd name="connsiteY2" fmla="*/ 1456785 h 2964216"/>
              <a:gd name="connsiteX3" fmla="*/ 0 w 73672"/>
              <a:gd name="connsiteY3" fmla="*/ 0 h 2964216"/>
              <a:gd name="connsiteX0" fmla="*/ 73672 w 73672"/>
              <a:gd name="connsiteY0" fmla="*/ 2964216 h 2964216"/>
              <a:gd name="connsiteX1" fmla="*/ 32876 w 73672"/>
              <a:gd name="connsiteY1" fmla="*/ 1456785 h 2964216"/>
              <a:gd name="connsiteX2" fmla="*/ 0 w 73672"/>
              <a:gd name="connsiteY2" fmla="*/ 0 h 2964216"/>
              <a:gd name="connsiteX0" fmla="*/ 73672 w 73672"/>
              <a:gd name="connsiteY0" fmla="*/ 2964216 h 2964216"/>
              <a:gd name="connsiteX1" fmla="*/ 36548 w 73672"/>
              <a:gd name="connsiteY1" fmla="*/ 1574299 h 2964216"/>
              <a:gd name="connsiteX2" fmla="*/ 0 w 73672"/>
              <a:gd name="connsiteY2" fmla="*/ 0 h 2964216"/>
              <a:gd name="connsiteX0" fmla="*/ 73672 w 73672"/>
              <a:gd name="connsiteY0" fmla="*/ 2964216 h 2964216"/>
              <a:gd name="connsiteX1" fmla="*/ 0 w 73672"/>
              <a:gd name="connsiteY1" fmla="*/ 0 h 2964216"/>
              <a:gd name="connsiteX0" fmla="*/ 0 w 168699"/>
              <a:gd name="connsiteY0" fmla="*/ 1950664 h 1950664"/>
              <a:gd name="connsiteX1" fmla="*/ 168699 w 168699"/>
              <a:gd name="connsiteY1" fmla="*/ 0 h 1950664"/>
              <a:gd name="connsiteX0" fmla="*/ 0 w 102598"/>
              <a:gd name="connsiteY0" fmla="*/ 1289651 h 1289651"/>
              <a:gd name="connsiteX1" fmla="*/ 102598 w 102598"/>
              <a:gd name="connsiteY1" fmla="*/ 0 h 1289651"/>
              <a:gd name="connsiteX0" fmla="*/ 51638 w 51638"/>
              <a:gd name="connsiteY0" fmla="*/ 1443887 h 1443887"/>
              <a:gd name="connsiteX1" fmla="*/ 0 w 51638"/>
              <a:gd name="connsiteY1" fmla="*/ 0 h 1443887"/>
              <a:gd name="connsiteX0" fmla="*/ 338076 w 338076"/>
              <a:gd name="connsiteY0" fmla="*/ 1355753 h 1355753"/>
              <a:gd name="connsiteX1" fmla="*/ 0 w 338076"/>
              <a:gd name="connsiteY1" fmla="*/ 0 h 1355753"/>
              <a:gd name="connsiteX0" fmla="*/ 47965 w 47965"/>
              <a:gd name="connsiteY0" fmla="*/ 1447560 h 1447560"/>
              <a:gd name="connsiteX1" fmla="*/ 0 w 47965"/>
              <a:gd name="connsiteY1" fmla="*/ 0 h 144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965" h="1447560">
                <a:moveTo>
                  <a:pt x="47965" y="144756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B19192-A964-FAF0-F42F-DF6FBE2A7C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6255" r="1215" b="9707"/>
          <a:stretch/>
        </p:blipFill>
        <p:spPr>
          <a:xfrm>
            <a:off x="4034555" y="201375"/>
            <a:ext cx="4041628" cy="2463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6C4ABE-EBB4-09E3-6BF8-E0481B22B7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22" y="219647"/>
            <a:ext cx="3948428" cy="243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28AF84-DD56-D1D7-4B83-2C826437621D}"/>
              </a:ext>
            </a:extLst>
          </p:cNvPr>
          <p:cNvSpPr txBox="1"/>
          <p:nvPr/>
        </p:nvSpPr>
        <p:spPr>
          <a:xfrm>
            <a:off x="8118722" y="203247"/>
            <a:ext cx="3813083" cy="76944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АРХИТЕКТУРНАЯ КОНЦЕПЦИЯ ПЕРСПЕКТИВНОГО РАЗВИТИЯ И КОМПЛЕКСНОГО БЛАГОУСТРОЙСТВА ПРИВОКЗАЛЬНОЙ ТЕРРИТОРИИ НАЦИОНАЛЬНОГО АЭРОПОРТА МИНСК </a:t>
            </a:r>
          </a:p>
          <a:p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(по материалам ОАО «Институт БЕЛГОСПРОЕКТ»)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8341D3-71EE-6C9A-3EC8-CB85B5466F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00" y="2868973"/>
            <a:ext cx="6183196" cy="3769380"/>
          </a:xfrm>
          <a:prstGeom prst="rect">
            <a:avLst/>
          </a:prstGeom>
        </p:spPr>
      </p:pic>
      <p:pic>
        <p:nvPicPr>
          <p:cNvPr id="18" name="Picture 2" descr="Фото">
            <a:extLst>
              <a:ext uri="{FF2B5EF4-FFF2-40B4-BE49-F238E27FC236}">
                <a16:creationId xmlns:a16="http://schemas.microsoft.com/office/drawing/2014/main" id="{EC2BD91D-16CB-7258-8048-3D3235AD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3" y="201374"/>
            <a:ext cx="3826591" cy="24356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2из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1655" y="6006077"/>
            <a:ext cx="609600" cy="609600"/>
          </a:xfrm>
          <a:prstGeom prst="rect">
            <a:avLst/>
          </a:prstGeom>
        </p:spPr>
      </p:pic>
      <p:pic>
        <p:nvPicPr>
          <p:cNvPr id="16" name="13из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82800" y="614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39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42474 0.4132 L -4.375E-6 -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-20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43047 0.45602 L -2.08333E-7 -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76" y="-227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39000" decel="5000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animMotion origin="layout" path="M -0.33151 -0.0625 L -6.25E-7 4.44444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1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Motion origin="layout" path="M 0.09388 0.61713 L -4.58333E-6 -4.44444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256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1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3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" y="0"/>
            <a:ext cx="10453085" cy="68580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1301262" y="3438769"/>
            <a:ext cx="2645507" cy="969108"/>
          </a:xfrm>
          <a:custGeom>
            <a:avLst/>
            <a:gdLst>
              <a:gd name="connsiteX0" fmla="*/ 218830 w 2645507"/>
              <a:gd name="connsiteY0" fmla="*/ 969108 h 969108"/>
              <a:gd name="connsiteX1" fmla="*/ 23446 w 2645507"/>
              <a:gd name="connsiteY1" fmla="*/ 793262 h 969108"/>
              <a:gd name="connsiteX2" fmla="*/ 0 w 2645507"/>
              <a:gd name="connsiteY2" fmla="*/ 27354 h 969108"/>
              <a:gd name="connsiteX3" fmla="*/ 2399323 w 2645507"/>
              <a:gd name="connsiteY3" fmla="*/ 0 h 969108"/>
              <a:gd name="connsiteX4" fmla="*/ 2497015 w 2645507"/>
              <a:gd name="connsiteY4" fmla="*/ 23446 h 969108"/>
              <a:gd name="connsiteX5" fmla="*/ 2582984 w 2645507"/>
              <a:gd name="connsiteY5" fmla="*/ 70339 h 969108"/>
              <a:gd name="connsiteX6" fmla="*/ 2625969 w 2645507"/>
              <a:gd name="connsiteY6" fmla="*/ 148493 h 969108"/>
              <a:gd name="connsiteX7" fmla="*/ 2645507 w 2645507"/>
              <a:gd name="connsiteY7" fmla="*/ 289169 h 969108"/>
              <a:gd name="connsiteX8" fmla="*/ 2637692 w 2645507"/>
              <a:gd name="connsiteY8" fmla="*/ 910493 h 969108"/>
              <a:gd name="connsiteX9" fmla="*/ 2606430 w 2645507"/>
              <a:gd name="connsiteY9" fmla="*/ 953477 h 969108"/>
              <a:gd name="connsiteX10" fmla="*/ 1113692 w 2645507"/>
              <a:gd name="connsiteY10" fmla="*/ 961293 h 969108"/>
              <a:gd name="connsiteX11" fmla="*/ 218830 w 2645507"/>
              <a:gd name="connsiteY11" fmla="*/ 969108 h 96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5507" h="969108">
                <a:moveTo>
                  <a:pt x="218830" y="969108"/>
                </a:moveTo>
                <a:lnTo>
                  <a:pt x="23446" y="793262"/>
                </a:lnTo>
                <a:lnTo>
                  <a:pt x="0" y="27354"/>
                </a:lnTo>
                <a:lnTo>
                  <a:pt x="2399323" y="0"/>
                </a:lnTo>
                <a:lnTo>
                  <a:pt x="2497015" y="23446"/>
                </a:lnTo>
                <a:lnTo>
                  <a:pt x="2582984" y="70339"/>
                </a:lnTo>
                <a:lnTo>
                  <a:pt x="2625969" y="148493"/>
                </a:lnTo>
                <a:lnTo>
                  <a:pt x="2645507" y="289169"/>
                </a:lnTo>
                <a:lnTo>
                  <a:pt x="2637692" y="910493"/>
                </a:lnTo>
                <a:lnTo>
                  <a:pt x="2606430" y="953477"/>
                </a:lnTo>
                <a:lnTo>
                  <a:pt x="1113692" y="961293"/>
                </a:lnTo>
                <a:lnTo>
                  <a:pt x="218830" y="969108"/>
                </a:lnTo>
                <a:close/>
              </a:path>
            </a:pathLst>
          </a:custGeom>
          <a:noFill/>
          <a:ln w="28575">
            <a:solidFill>
              <a:srgbClr val="FF0066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535723" y="4611077"/>
            <a:ext cx="2407139" cy="531446"/>
          </a:xfrm>
          <a:custGeom>
            <a:avLst/>
            <a:gdLst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2399323 w 2407139"/>
              <a:gd name="connsiteY8" fmla="*/ 0 h 531446"/>
              <a:gd name="connsiteX9" fmla="*/ 2407139 w 2407139"/>
              <a:gd name="connsiteY9" fmla="*/ 371231 h 531446"/>
              <a:gd name="connsiteX10" fmla="*/ 1684215 w 2407139"/>
              <a:gd name="connsiteY10" fmla="*/ 375138 h 531446"/>
              <a:gd name="connsiteX11" fmla="*/ 1621692 w 2407139"/>
              <a:gd name="connsiteY11" fmla="*/ 375138 h 531446"/>
              <a:gd name="connsiteX12" fmla="*/ 1191846 w 2407139"/>
              <a:gd name="connsiteY12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434962 w 2407139"/>
              <a:gd name="connsiteY8" fmla="*/ 9988 h 531446"/>
              <a:gd name="connsiteX9" fmla="*/ 2399323 w 2407139"/>
              <a:gd name="connsiteY9" fmla="*/ 0 h 531446"/>
              <a:gd name="connsiteX10" fmla="*/ 2407139 w 2407139"/>
              <a:gd name="connsiteY10" fmla="*/ 371231 h 531446"/>
              <a:gd name="connsiteX11" fmla="*/ 1684215 w 2407139"/>
              <a:gd name="connsiteY11" fmla="*/ 375138 h 531446"/>
              <a:gd name="connsiteX12" fmla="*/ 1621692 w 2407139"/>
              <a:gd name="connsiteY12" fmla="*/ 375138 h 531446"/>
              <a:gd name="connsiteX13" fmla="*/ 1191846 w 2407139"/>
              <a:gd name="connsiteY13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2399323 w 2407139"/>
              <a:gd name="connsiteY9" fmla="*/ 0 h 531446"/>
              <a:gd name="connsiteX10" fmla="*/ 2407139 w 2407139"/>
              <a:gd name="connsiteY10" fmla="*/ 371231 h 531446"/>
              <a:gd name="connsiteX11" fmla="*/ 1684215 w 2407139"/>
              <a:gd name="connsiteY11" fmla="*/ 375138 h 531446"/>
              <a:gd name="connsiteX12" fmla="*/ 1621692 w 2407139"/>
              <a:gd name="connsiteY12" fmla="*/ 375138 h 531446"/>
              <a:gd name="connsiteX13" fmla="*/ 1191846 w 2407139"/>
              <a:gd name="connsiteY13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711512 w 2407139"/>
              <a:gd name="connsiteY9" fmla="*/ 9988 h 531446"/>
              <a:gd name="connsiteX10" fmla="*/ 2399323 w 2407139"/>
              <a:gd name="connsiteY10" fmla="*/ 0 h 531446"/>
              <a:gd name="connsiteX11" fmla="*/ 2407139 w 2407139"/>
              <a:gd name="connsiteY11" fmla="*/ 371231 h 531446"/>
              <a:gd name="connsiteX12" fmla="*/ 1684215 w 2407139"/>
              <a:gd name="connsiteY12" fmla="*/ 375138 h 531446"/>
              <a:gd name="connsiteX13" fmla="*/ 1621692 w 2407139"/>
              <a:gd name="connsiteY13" fmla="*/ 375138 h 531446"/>
              <a:gd name="connsiteX14" fmla="*/ 1191846 w 2407139"/>
              <a:gd name="connsiteY14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733815 w 2407139"/>
              <a:gd name="connsiteY9" fmla="*/ 5528 h 531446"/>
              <a:gd name="connsiteX10" fmla="*/ 2399323 w 2407139"/>
              <a:gd name="connsiteY10" fmla="*/ 0 h 531446"/>
              <a:gd name="connsiteX11" fmla="*/ 2407139 w 2407139"/>
              <a:gd name="connsiteY11" fmla="*/ 371231 h 531446"/>
              <a:gd name="connsiteX12" fmla="*/ 1684215 w 2407139"/>
              <a:gd name="connsiteY12" fmla="*/ 375138 h 531446"/>
              <a:gd name="connsiteX13" fmla="*/ 1621692 w 2407139"/>
              <a:gd name="connsiteY13" fmla="*/ 375138 h 531446"/>
              <a:gd name="connsiteX14" fmla="*/ 1191846 w 2407139"/>
              <a:gd name="connsiteY14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715973 w 2407139"/>
              <a:gd name="connsiteY9" fmla="*/ 14449 h 531446"/>
              <a:gd name="connsiteX10" fmla="*/ 2399323 w 2407139"/>
              <a:gd name="connsiteY10" fmla="*/ 0 h 531446"/>
              <a:gd name="connsiteX11" fmla="*/ 2407139 w 2407139"/>
              <a:gd name="connsiteY11" fmla="*/ 371231 h 531446"/>
              <a:gd name="connsiteX12" fmla="*/ 1684215 w 2407139"/>
              <a:gd name="connsiteY12" fmla="*/ 375138 h 531446"/>
              <a:gd name="connsiteX13" fmla="*/ 1621692 w 2407139"/>
              <a:gd name="connsiteY13" fmla="*/ 375138 h 531446"/>
              <a:gd name="connsiteX14" fmla="*/ 1191846 w 2407139"/>
              <a:gd name="connsiteY14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715973 w 2407139"/>
              <a:gd name="connsiteY9" fmla="*/ 5528 h 531446"/>
              <a:gd name="connsiteX10" fmla="*/ 2399323 w 2407139"/>
              <a:gd name="connsiteY10" fmla="*/ 0 h 531446"/>
              <a:gd name="connsiteX11" fmla="*/ 2407139 w 2407139"/>
              <a:gd name="connsiteY11" fmla="*/ 371231 h 531446"/>
              <a:gd name="connsiteX12" fmla="*/ 1684215 w 2407139"/>
              <a:gd name="connsiteY12" fmla="*/ 375138 h 531446"/>
              <a:gd name="connsiteX13" fmla="*/ 1621692 w 2407139"/>
              <a:gd name="connsiteY13" fmla="*/ 375138 h 531446"/>
              <a:gd name="connsiteX14" fmla="*/ 1191846 w 2407139"/>
              <a:gd name="connsiteY14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550935 w 2407139"/>
              <a:gd name="connsiteY9" fmla="*/ 14449 h 531446"/>
              <a:gd name="connsiteX10" fmla="*/ 1715973 w 2407139"/>
              <a:gd name="connsiteY10" fmla="*/ 5528 h 531446"/>
              <a:gd name="connsiteX11" fmla="*/ 2399323 w 2407139"/>
              <a:gd name="connsiteY11" fmla="*/ 0 h 531446"/>
              <a:gd name="connsiteX12" fmla="*/ 2407139 w 2407139"/>
              <a:gd name="connsiteY12" fmla="*/ 371231 h 531446"/>
              <a:gd name="connsiteX13" fmla="*/ 1684215 w 2407139"/>
              <a:gd name="connsiteY13" fmla="*/ 375138 h 531446"/>
              <a:gd name="connsiteX14" fmla="*/ 1621692 w 2407139"/>
              <a:gd name="connsiteY14" fmla="*/ 375138 h 531446"/>
              <a:gd name="connsiteX15" fmla="*/ 1191846 w 2407139"/>
              <a:gd name="connsiteY15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68055 w 2407139"/>
              <a:gd name="connsiteY9" fmla="*/ 322223 h 531446"/>
              <a:gd name="connsiteX10" fmla="*/ 1715973 w 2407139"/>
              <a:gd name="connsiteY10" fmla="*/ 5528 h 531446"/>
              <a:gd name="connsiteX11" fmla="*/ 2399323 w 2407139"/>
              <a:gd name="connsiteY11" fmla="*/ 0 h 531446"/>
              <a:gd name="connsiteX12" fmla="*/ 2407139 w 2407139"/>
              <a:gd name="connsiteY12" fmla="*/ 371231 h 531446"/>
              <a:gd name="connsiteX13" fmla="*/ 1684215 w 2407139"/>
              <a:gd name="connsiteY13" fmla="*/ 375138 h 531446"/>
              <a:gd name="connsiteX14" fmla="*/ 1621692 w 2407139"/>
              <a:gd name="connsiteY14" fmla="*/ 375138 h 531446"/>
              <a:gd name="connsiteX15" fmla="*/ 1191846 w 2407139"/>
              <a:gd name="connsiteY15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68055 w 2407139"/>
              <a:gd name="connsiteY9" fmla="*/ 322223 h 531446"/>
              <a:gd name="connsiteX10" fmla="*/ 1577697 w 2407139"/>
              <a:gd name="connsiteY10" fmla="*/ 139343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68055 w 2407139"/>
              <a:gd name="connsiteY9" fmla="*/ 322223 h 531446"/>
              <a:gd name="connsiteX10" fmla="*/ 1720433 w 2407139"/>
              <a:gd name="connsiteY10" fmla="*/ 299921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54674 w 2407139"/>
              <a:gd name="connsiteY9" fmla="*/ 304382 h 531446"/>
              <a:gd name="connsiteX10" fmla="*/ 1720433 w 2407139"/>
              <a:gd name="connsiteY10" fmla="*/ 299921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54674 w 2407139"/>
              <a:gd name="connsiteY9" fmla="*/ 304382 h 531446"/>
              <a:gd name="connsiteX10" fmla="*/ 1711512 w 2407139"/>
              <a:gd name="connsiteY10" fmla="*/ 295460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68055 w 2407139"/>
              <a:gd name="connsiteY9" fmla="*/ 304382 h 531446"/>
              <a:gd name="connsiteX10" fmla="*/ 1711512 w 2407139"/>
              <a:gd name="connsiteY10" fmla="*/ 295460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68055 w 2407139"/>
              <a:gd name="connsiteY9" fmla="*/ 304382 h 531446"/>
              <a:gd name="connsiteX10" fmla="*/ 1724894 w 2407139"/>
              <a:gd name="connsiteY10" fmla="*/ 290999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  <a:gd name="connsiteX0" fmla="*/ 1191846 w 2407139"/>
              <a:gd name="connsiteY0" fmla="*/ 531446 h 531446"/>
              <a:gd name="connsiteX1" fmla="*/ 35169 w 2407139"/>
              <a:gd name="connsiteY1" fmla="*/ 531446 h 531446"/>
              <a:gd name="connsiteX2" fmla="*/ 7815 w 2407139"/>
              <a:gd name="connsiteY2" fmla="*/ 515815 h 531446"/>
              <a:gd name="connsiteX3" fmla="*/ 0 w 2407139"/>
              <a:gd name="connsiteY3" fmla="*/ 308708 h 531446"/>
              <a:gd name="connsiteX4" fmla="*/ 39077 w 2407139"/>
              <a:gd name="connsiteY4" fmla="*/ 203200 h 531446"/>
              <a:gd name="connsiteX5" fmla="*/ 101600 w 2407139"/>
              <a:gd name="connsiteY5" fmla="*/ 113323 h 531446"/>
              <a:gd name="connsiteX6" fmla="*/ 214923 w 2407139"/>
              <a:gd name="connsiteY6" fmla="*/ 50800 h 531446"/>
              <a:gd name="connsiteX7" fmla="*/ 363415 w 2407139"/>
              <a:gd name="connsiteY7" fmla="*/ 31261 h 531446"/>
              <a:gd name="connsiteX8" fmla="*/ 1359134 w 2407139"/>
              <a:gd name="connsiteY8" fmla="*/ 14448 h 531446"/>
              <a:gd name="connsiteX9" fmla="*/ 1368055 w 2407139"/>
              <a:gd name="connsiteY9" fmla="*/ 304382 h 531446"/>
              <a:gd name="connsiteX10" fmla="*/ 1729355 w 2407139"/>
              <a:gd name="connsiteY10" fmla="*/ 304381 h 531446"/>
              <a:gd name="connsiteX11" fmla="*/ 1715973 w 2407139"/>
              <a:gd name="connsiteY11" fmla="*/ 5528 h 531446"/>
              <a:gd name="connsiteX12" fmla="*/ 2399323 w 2407139"/>
              <a:gd name="connsiteY12" fmla="*/ 0 h 531446"/>
              <a:gd name="connsiteX13" fmla="*/ 2407139 w 2407139"/>
              <a:gd name="connsiteY13" fmla="*/ 371231 h 531446"/>
              <a:gd name="connsiteX14" fmla="*/ 1684215 w 2407139"/>
              <a:gd name="connsiteY14" fmla="*/ 375138 h 531446"/>
              <a:gd name="connsiteX15" fmla="*/ 1621692 w 2407139"/>
              <a:gd name="connsiteY15" fmla="*/ 375138 h 531446"/>
              <a:gd name="connsiteX16" fmla="*/ 1191846 w 2407139"/>
              <a:gd name="connsiteY16" fmla="*/ 531446 h 5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7139" h="531446">
                <a:moveTo>
                  <a:pt x="1191846" y="531446"/>
                </a:moveTo>
                <a:lnTo>
                  <a:pt x="35169" y="531446"/>
                </a:lnTo>
                <a:lnTo>
                  <a:pt x="7815" y="515815"/>
                </a:lnTo>
                <a:lnTo>
                  <a:pt x="0" y="308708"/>
                </a:lnTo>
                <a:lnTo>
                  <a:pt x="39077" y="203200"/>
                </a:lnTo>
                <a:lnTo>
                  <a:pt x="101600" y="113323"/>
                </a:lnTo>
                <a:lnTo>
                  <a:pt x="214923" y="50800"/>
                </a:lnTo>
                <a:cubicBezTo>
                  <a:pt x="264420" y="44287"/>
                  <a:pt x="172713" y="37320"/>
                  <a:pt x="363415" y="31261"/>
                </a:cubicBezTo>
                <a:cubicBezTo>
                  <a:pt x="554117" y="25202"/>
                  <a:pt x="1161214" y="17250"/>
                  <a:pt x="1359134" y="14448"/>
                </a:cubicBezTo>
                <a:cubicBezTo>
                  <a:pt x="1357647" y="111093"/>
                  <a:pt x="1369542" y="207737"/>
                  <a:pt x="1368055" y="304382"/>
                </a:cubicBezTo>
                <a:lnTo>
                  <a:pt x="1729355" y="304381"/>
                </a:lnTo>
                <a:cubicBezTo>
                  <a:pt x="1727868" y="206250"/>
                  <a:pt x="1717460" y="103659"/>
                  <a:pt x="1715973" y="5528"/>
                </a:cubicBezTo>
                <a:lnTo>
                  <a:pt x="2399323" y="0"/>
                </a:lnTo>
                <a:lnTo>
                  <a:pt x="2407139" y="371231"/>
                </a:lnTo>
                <a:lnTo>
                  <a:pt x="1684215" y="375138"/>
                </a:lnTo>
                <a:lnTo>
                  <a:pt x="1621692" y="375138"/>
                </a:lnTo>
                <a:lnTo>
                  <a:pt x="1191846" y="531446"/>
                </a:lnTo>
                <a:close/>
              </a:path>
            </a:pathLst>
          </a:custGeom>
          <a:noFill/>
          <a:ln w="28575">
            <a:solidFill>
              <a:srgbClr val="FF0066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99" y="167854"/>
            <a:ext cx="4230146" cy="2820097"/>
          </a:xfrm>
          <a:prstGeom prst="rect">
            <a:avLst/>
          </a:prstGeom>
        </p:spPr>
      </p:pic>
      <p:pic>
        <p:nvPicPr>
          <p:cNvPr id="1029" name="Рисунок 7" descr="G:\Аэропорт\Выставочная\1113595.jpg">
            <a:extLst>
              <a:ext uri="{FF2B5EF4-FFF2-40B4-BE49-F238E27FC236}">
                <a16:creationId xmlns:a16="http://schemas.microsoft.com/office/drawing/2014/main" id="{CCCF9A6F-0EAA-2AE7-12E9-1854B4E2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2" y="173154"/>
            <a:ext cx="4595713" cy="282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D1ADF2C-A4F1-0C03-56E3-726DA696E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8"/>
          <a:stretch/>
        </p:blipFill>
        <p:spPr bwMode="auto">
          <a:xfrm>
            <a:off x="6722112" y="3429000"/>
            <a:ext cx="4595713" cy="250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0150" y="5932027"/>
            <a:ext cx="609600" cy="609600"/>
          </a:xfrm>
          <a:prstGeom prst="rect">
            <a:avLst/>
          </a:prstGeom>
        </p:spPr>
      </p:pic>
      <p:pic>
        <p:nvPicPr>
          <p:cNvPr id="2" name="15из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3760" y="6062976"/>
            <a:ext cx="609600" cy="609600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866730" y="4512119"/>
            <a:ext cx="4155970" cy="81550"/>
          </a:xfrm>
          <a:custGeom>
            <a:avLst/>
            <a:gdLst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8667 h 82339"/>
              <a:gd name="connsiteX1" fmla="*/ 3731272 w 4155970"/>
              <a:gd name="connsiteY1" fmla="*/ 0 h 82339"/>
              <a:gd name="connsiteX2" fmla="*/ 3891617 w 4155970"/>
              <a:gd name="connsiteY2" fmla="*/ 13001 h 82339"/>
              <a:gd name="connsiteX3" fmla="*/ 4155970 w 4155970"/>
              <a:gd name="connsiteY3" fmla="*/ 82339 h 82339"/>
              <a:gd name="connsiteX0" fmla="*/ 0 w 4155970"/>
              <a:gd name="connsiteY0" fmla="*/ 10291 h 83963"/>
              <a:gd name="connsiteX1" fmla="*/ 3731272 w 4155970"/>
              <a:gd name="connsiteY1" fmla="*/ 1624 h 83963"/>
              <a:gd name="connsiteX2" fmla="*/ 3891617 w 4155970"/>
              <a:gd name="connsiteY2" fmla="*/ 14625 h 83963"/>
              <a:gd name="connsiteX3" fmla="*/ 4155970 w 4155970"/>
              <a:gd name="connsiteY3" fmla="*/ 83963 h 83963"/>
              <a:gd name="connsiteX0" fmla="*/ 0 w 4155970"/>
              <a:gd name="connsiteY0" fmla="*/ 10291 h 231303"/>
              <a:gd name="connsiteX1" fmla="*/ 3029278 w 4155970"/>
              <a:gd name="connsiteY1" fmla="*/ 231293 h 231303"/>
              <a:gd name="connsiteX2" fmla="*/ 3731272 w 4155970"/>
              <a:gd name="connsiteY2" fmla="*/ 1624 h 231303"/>
              <a:gd name="connsiteX3" fmla="*/ 3891617 w 4155970"/>
              <a:gd name="connsiteY3" fmla="*/ 14625 h 231303"/>
              <a:gd name="connsiteX4" fmla="*/ 4155970 w 4155970"/>
              <a:gd name="connsiteY4" fmla="*/ 83963 h 231303"/>
              <a:gd name="connsiteX0" fmla="*/ 0 w 4155970"/>
              <a:gd name="connsiteY0" fmla="*/ 10291 h 83963"/>
              <a:gd name="connsiteX1" fmla="*/ 3731272 w 4155970"/>
              <a:gd name="connsiteY1" fmla="*/ 1624 h 83963"/>
              <a:gd name="connsiteX2" fmla="*/ 3891617 w 4155970"/>
              <a:gd name="connsiteY2" fmla="*/ 14625 h 83963"/>
              <a:gd name="connsiteX3" fmla="*/ 4155970 w 4155970"/>
              <a:gd name="connsiteY3" fmla="*/ 83963 h 83963"/>
              <a:gd name="connsiteX0" fmla="*/ 0 w 4155970"/>
              <a:gd name="connsiteY0" fmla="*/ 7878 h 81550"/>
              <a:gd name="connsiteX1" fmla="*/ 3710147 w 4155970"/>
              <a:gd name="connsiteY1" fmla="*/ 2228 h 81550"/>
              <a:gd name="connsiteX2" fmla="*/ 3891617 w 4155970"/>
              <a:gd name="connsiteY2" fmla="*/ 12212 h 81550"/>
              <a:gd name="connsiteX3" fmla="*/ 4155970 w 4155970"/>
              <a:gd name="connsiteY3" fmla="*/ 81550 h 81550"/>
              <a:gd name="connsiteX0" fmla="*/ 0 w 4155970"/>
              <a:gd name="connsiteY0" fmla="*/ 7878 h 138361"/>
              <a:gd name="connsiteX1" fmla="*/ 3355203 w 4155970"/>
              <a:gd name="connsiteY1" fmla="*/ 138344 h 138361"/>
              <a:gd name="connsiteX2" fmla="*/ 3710147 w 4155970"/>
              <a:gd name="connsiteY2" fmla="*/ 2228 h 138361"/>
              <a:gd name="connsiteX3" fmla="*/ 3891617 w 4155970"/>
              <a:gd name="connsiteY3" fmla="*/ 12212 h 138361"/>
              <a:gd name="connsiteX4" fmla="*/ 4155970 w 4155970"/>
              <a:gd name="connsiteY4" fmla="*/ 81550 h 138361"/>
              <a:gd name="connsiteX0" fmla="*/ 0 w 4155970"/>
              <a:gd name="connsiteY0" fmla="*/ 7878 h 81550"/>
              <a:gd name="connsiteX1" fmla="*/ 3710147 w 4155970"/>
              <a:gd name="connsiteY1" fmla="*/ 2228 h 81550"/>
              <a:gd name="connsiteX2" fmla="*/ 3891617 w 4155970"/>
              <a:gd name="connsiteY2" fmla="*/ 12212 h 81550"/>
              <a:gd name="connsiteX3" fmla="*/ 4155970 w 4155970"/>
              <a:gd name="connsiteY3" fmla="*/ 81550 h 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5970" h="81550">
                <a:moveTo>
                  <a:pt x="0" y="7878"/>
                </a:moveTo>
                <a:lnTo>
                  <a:pt x="3710147" y="2228"/>
                </a:lnTo>
                <a:cubicBezTo>
                  <a:pt x="3780930" y="-2105"/>
                  <a:pt x="3833835" y="-790"/>
                  <a:pt x="3891617" y="12212"/>
                </a:cubicBezTo>
                <a:lnTo>
                  <a:pt x="4155970" y="81550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8341D3-71EE-6C9A-3EC8-CB85B5466F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00" y="2868973"/>
            <a:ext cx="6183196" cy="37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9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18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4916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39000" decel="50000" fill="hold" nodeType="withEffect">
                                  <p:stCondLst>
                                    <p:cond delay="4916"/>
                                  </p:stCondLst>
                                  <p:childTnLst>
                                    <p:animMotion origin="layout" path="M -0.3599 -0.08496 L -6.25E-7 4.44444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42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921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3816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3816"/>
                                  </p:stCondLst>
                                  <p:childTnLst>
                                    <p:animMotion origin="layout" path="M -0.07904 0.35324 L 3.95833E-6 -2.5925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1766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3816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3816"/>
                                  </p:stCondLst>
                                  <p:childTnLst>
                                    <p:animMotion origin="layout" path="M -0.46823 0.35185 L -3.54167E-6 2.96296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11" y="-175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3816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23816"/>
                                  </p:stCondLst>
                                  <p:childTnLst>
                                    <p:animMotion origin="layout" path="M -0.46757 -0.11505 L -3.54167E-6 2.5925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" y="0"/>
            <a:ext cx="10453085" cy="68580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8410574" y="4111627"/>
            <a:ext cx="1790333" cy="881424"/>
          </a:xfrm>
          <a:custGeom>
            <a:avLst/>
            <a:gdLst>
              <a:gd name="connsiteX0" fmla="*/ 612436 w 4091409"/>
              <a:gd name="connsiteY0" fmla="*/ 0 h 1871330"/>
              <a:gd name="connsiteX1" fmla="*/ 34025 w 4091409"/>
              <a:gd name="connsiteY1" fmla="*/ 0 h 1871330"/>
              <a:gd name="connsiteX2" fmla="*/ 34025 w 4091409"/>
              <a:gd name="connsiteY2" fmla="*/ 1407751 h 1871330"/>
              <a:gd name="connsiteX3" fmla="*/ 0 w 4091409"/>
              <a:gd name="connsiteY3" fmla="*/ 1407751 h 1871330"/>
              <a:gd name="connsiteX4" fmla="*/ 0 w 4091409"/>
              <a:gd name="connsiteY4" fmla="*/ 1531088 h 1871330"/>
              <a:gd name="connsiteX5" fmla="*/ 1526836 w 4091409"/>
              <a:gd name="connsiteY5" fmla="*/ 1531088 h 1871330"/>
              <a:gd name="connsiteX6" fmla="*/ 1526836 w 4091409"/>
              <a:gd name="connsiteY6" fmla="*/ 1624655 h 1871330"/>
              <a:gd name="connsiteX7" fmla="*/ 1918114 w 4091409"/>
              <a:gd name="connsiteY7" fmla="*/ 1624655 h 1871330"/>
              <a:gd name="connsiteX8" fmla="*/ 1918114 w 4091409"/>
              <a:gd name="connsiteY8" fmla="*/ 1131304 h 1871330"/>
              <a:gd name="connsiteX9" fmla="*/ 2288127 w 4091409"/>
              <a:gd name="connsiteY9" fmla="*/ 1131304 h 1871330"/>
              <a:gd name="connsiteX10" fmla="*/ 2896309 w 4091409"/>
              <a:gd name="connsiteY10" fmla="*/ 1803282 h 1871330"/>
              <a:gd name="connsiteX11" fmla="*/ 2896309 w 4091409"/>
              <a:gd name="connsiteY11" fmla="*/ 1871330 h 1871330"/>
              <a:gd name="connsiteX12" fmla="*/ 3980830 w 4091409"/>
              <a:gd name="connsiteY12" fmla="*/ 1871330 h 1871330"/>
              <a:gd name="connsiteX13" fmla="*/ 4082903 w 4091409"/>
              <a:gd name="connsiteY13" fmla="*/ 1552354 h 1871330"/>
              <a:gd name="connsiteX14" fmla="*/ 4091409 w 4091409"/>
              <a:gd name="connsiteY14" fmla="*/ 301965 h 1871330"/>
              <a:gd name="connsiteX15" fmla="*/ 3079189 w 4091409"/>
              <a:gd name="connsiteY15" fmla="*/ 318977 h 1871330"/>
              <a:gd name="connsiteX16" fmla="*/ 3028153 w 4091409"/>
              <a:gd name="connsiteY16" fmla="*/ 284953 h 1871330"/>
              <a:gd name="connsiteX17" fmla="*/ 2658140 w 4091409"/>
              <a:gd name="connsiteY17" fmla="*/ 301965 h 1871330"/>
              <a:gd name="connsiteX18" fmla="*/ 2215826 w 4091409"/>
              <a:gd name="connsiteY18" fmla="*/ 399784 h 1871330"/>
              <a:gd name="connsiteX19" fmla="*/ 2215826 w 4091409"/>
              <a:gd name="connsiteY19" fmla="*/ 238169 h 1871330"/>
              <a:gd name="connsiteX20" fmla="*/ 1326944 w 4091409"/>
              <a:gd name="connsiteY20" fmla="*/ 238169 h 1871330"/>
              <a:gd name="connsiteX21" fmla="*/ 1195100 w 4091409"/>
              <a:gd name="connsiteY21" fmla="*/ 174374 h 1871330"/>
              <a:gd name="connsiteX22" fmla="*/ 829340 w 4091409"/>
              <a:gd name="connsiteY22" fmla="*/ 174374 h 1871330"/>
              <a:gd name="connsiteX23" fmla="*/ 633701 w 4091409"/>
              <a:gd name="connsiteY23" fmla="*/ 233916 h 1871330"/>
              <a:gd name="connsiteX24" fmla="*/ 612436 w 4091409"/>
              <a:gd name="connsiteY24" fmla="*/ 0 h 1871330"/>
              <a:gd name="connsiteX0" fmla="*/ 612436 w 4162567"/>
              <a:gd name="connsiteY0" fmla="*/ 0 h 1871330"/>
              <a:gd name="connsiteX1" fmla="*/ 34025 w 4162567"/>
              <a:gd name="connsiteY1" fmla="*/ 0 h 1871330"/>
              <a:gd name="connsiteX2" fmla="*/ 34025 w 4162567"/>
              <a:gd name="connsiteY2" fmla="*/ 1407751 h 1871330"/>
              <a:gd name="connsiteX3" fmla="*/ 0 w 4162567"/>
              <a:gd name="connsiteY3" fmla="*/ 1407751 h 1871330"/>
              <a:gd name="connsiteX4" fmla="*/ 0 w 4162567"/>
              <a:gd name="connsiteY4" fmla="*/ 1531088 h 1871330"/>
              <a:gd name="connsiteX5" fmla="*/ 1526836 w 4162567"/>
              <a:gd name="connsiteY5" fmla="*/ 1531088 h 1871330"/>
              <a:gd name="connsiteX6" fmla="*/ 1526836 w 4162567"/>
              <a:gd name="connsiteY6" fmla="*/ 1624655 h 1871330"/>
              <a:gd name="connsiteX7" fmla="*/ 1918114 w 4162567"/>
              <a:gd name="connsiteY7" fmla="*/ 1624655 h 1871330"/>
              <a:gd name="connsiteX8" fmla="*/ 1918114 w 4162567"/>
              <a:gd name="connsiteY8" fmla="*/ 1131304 h 1871330"/>
              <a:gd name="connsiteX9" fmla="*/ 2288127 w 4162567"/>
              <a:gd name="connsiteY9" fmla="*/ 1131304 h 1871330"/>
              <a:gd name="connsiteX10" fmla="*/ 2896309 w 4162567"/>
              <a:gd name="connsiteY10" fmla="*/ 1803282 h 1871330"/>
              <a:gd name="connsiteX11" fmla="*/ 2896309 w 4162567"/>
              <a:gd name="connsiteY11" fmla="*/ 1871330 h 1871330"/>
              <a:gd name="connsiteX12" fmla="*/ 3980830 w 4162567"/>
              <a:gd name="connsiteY12" fmla="*/ 1871330 h 1871330"/>
              <a:gd name="connsiteX13" fmla="*/ 4082903 w 4162567"/>
              <a:gd name="connsiteY13" fmla="*/ 1552354 h 1871330"/>
              <a:gd name="connsiteX14" fmla="*/ 4078650 w 4162567"/>
              <a:gd name="connsiteY14" fmla="*/ 956930 h 1871330"/>
              <a:gd name="connsiteX15" fmla="*/ 4091409 w 4162567"/>
              <a:gd name="connsiteY15" fmla="*/ 301965 h 1871330"/>
              <a:gd name="connsiteX16" fmla="*/ 3079189 w 4162567"/>
              <a:gd name="connsiteY16" fmla="*/ 318977 h 1871330"/>
              <a:gd name="connsiteX17" fmla="*/ 3028153 w 4162567"/>
              <a:gd name="connsiteY17" fmla="*/ 284953 h 1871330"/>
              <a:gd name="connsiteX18" fmla="*/ 2658140 w 4162567"/>
              <a:gd name="connsiteY18" fmla="*/ 301965 h 1871330"/>
              <a:gd name="connsiteX19" fmla="*/ 2215826 w 4162567"/>
              <a:gd name="connsiteY19" fmla="*/ 399784 h 1871330"/>
              <a:gd name="connsiteX20" fmla="*/ 2215826 w 4162567"/>
              <a:gd name="connsiteY20" fmla="*/ 238169 h 1871330"/>
              <a:gd name="connsiteX21" fmla="*/ 1326944 w 4162567"/>
              <a:gd name="connsiteY21" fmla="*/ 238169 h 1871330"/>
              <a:gd name="connsiteX22" fmla="*/ 1195100 w 4162567"/>
              <a:gd name="connsiteY22" fmla="*/ 174374 h 1871330"/>
              <a:gd name="connsiteX23" fmla="*/ 829340 w 4162567"/>
              <a:gd name="connsiteY23" fmla="*/ 174374 h 1871330"/>
              <a:gd name="connsiteX24" fmla="*/ 633701 w 4162567"/>
              <a:gd name="connsiteY24" fmla="*/ 233916 h 1871330"/>
              <a:gd name="connsiteX25" fmla="*/ 612436 w 4162567"/>
              <a:gd name="connsiteY25" fmla="*/ 0 h 1871330"/>
              <a:gd name="connsiteX0" fmla="*/ 612436 w 4183550"/>
              <a:gd name="connsiteY0" fmla="*/ 0 h 1871330"/>
              <a:gd name="connsiteX1" fmla="*/ 34025 w 4183550"/>
              <a:gd name="connsiteY1" fmla="*/ 0 h 1871330"/>
              <a:gd name="connsiteX2" fmla="*/ 34025 w 4183550"/>
              <a:gd name="connsiteY2" fmla="*/ 1407751 h 1871330"/>
              <a:gd name="connsiteX3" fmla="*/ 0 w 4183550"/>
              <a:gd name="connsiteY3" fmla="*/ 1407751 h 1871330"/>
              <a:gd name="connsiteX4" fmla="*/ 0 w 4183550"/>
              <a:gd name="connsiteY4" fmla="*/ 1531088 h 1871330"/>
              <a:gd name="connsiteX5" fmla="*/ 1526836 w 4183550"/>
              <a:gd name="connsiteY5" fmla="*/ 1531088 h 1871330"/>
              <a:gd name="connsiteX6" fmla="*/ 1526836 w 4183550"/>
              <a:gd name="connsiteY6" fmla="*/ 1624655 h 1871330"/>
              <a:gd name="connsiteX7" fmla="*/ 1918114 w 4183550"/>
              <a:gd name="connsiteY7" fmla="*/ 1624655 h 1871330"/>
              <a:gd name="connsiteX8" fmla="*/ 1918114 w 4183550"/>
              <a:gd name="connsiteY8" fmla="*/ 1131304 h 1871330"/>
              <a:gd name="connsiteX9" fmla="*/ 2288127 w 4183550"/>
              <a:gd name="connsiteY9" fmla="*/ 1131304 h 1871330"/>
              <a:gd name="connsiteX10" fmla="*/ 2896309 w 4183550"/>
              <a:gd name="connsiteY10" fmla="*/ 1803282 h 1871330"/>
              <a:gd name="connsiteX11" fmla="*/ 2896309 w 4183550"/>
              <a:gd name="connsiteY11" fmla="*/ 1871330 h 1871330"/>
              <a:gd name="connsiteX12" fmla="*/ 3980830 w 4183550"/>
              <a:gd name="connsiteY12" fmla="*/ 1871330 h 1871330"/>
              <a:gd name="connsiteX13" fmla="*/ 4082903 w 4183550"/>
              <a:gd name="connsiteY13" fmla="*/ 1552354 h 1871330"/>
              <a:gd name="connsiteX14" fmla="*/ 4146698 w 4183550"/>
              <a:gd name="connsiteY14" fmla="*/ 1569366 h 1871330"/>
              <a:gd name="connsiteX15" fmla="*/ 4091409 w 4183550"/>
              <a:gd name="connsiteY15" fmla="*/ 301965 h 1871330"/>
              <a:gd name="connsiteX16" fmla="*/ 3079189 w 4183550"/>
              <a:gd name="connsiteY16" fmla="*/ 318977 h 1871330"/>
              <a:gd name="connsiteX17" fmla="*/ 3028153 w 4183550"/>
              <a:gd name="connsiteY17" fmla="*/ 284953 h 1871330"/>
              <a:gd name="connsiteX18" fmla="*/ 2658140 w 4183550"/>
              <a:gd name="connsiteY18" fmla="*/ 301965 h 1871330"/>
              <a:gd name="connsiteX19" fmla="*/ 2215826 w 4183550"/>
              <a:gd name="connsiteY19" fmla="*/ 399784 h 1871330"/>
              <a:gd name="connsiteX20" fmla="*/ 2215826 w 4183550"/>
              <a:gd name="connsiteY20" fmla="*/ 238169 h 1871330"/>
              <a:gd name="connsiteX21" fmla="*/ 1326944 w 4183550"/>
              <a:gd name="connsiteY21" fmla="*/ 238169 h 1871330"/>
              <a:gd name="connsiteX22" fmla="*/ 1195100 w 4183550"/>
              <a:gd name="connsiteY22" fmla="*/ 174374 h 1871330"/>
              <a:gd name="connsiteX23" fmla="*/ 829340 w 4183550"/>
              <a:gd name="connsiteY23" fmla="*/ 174374 h 1871330"/>
              <a:gd name="connsiteX24" fmla="*/ 633701 w 4183550"/>
              <a:gd name="connsiteY24" fmla="*/ 233916 h 1871330"/>
              <a:gd name="connsiteX25" fmla="*/ 612436 w 4183550"/>
              <a:gd name="connsiteY25" fmla="*/ 0 h 1871330"/>
              <a:gd name="connsiteX0" fmla="*/ 612436 w 4197122"/>
              <a:gd name="connsiteY0" fmla="*/ 0 h 1871330"/>
              <a:gd name="connsiteX1" fmla="*/ 34025 w 4197122"/>
              <a:gd name="connsiteY1" fmla="*/ 0 h 1871330"/>
              <a:gd name="connsiteX2" fmla="*/ 34025 w 4197122"/>
              <a:gd name="connsiteY2" fmla="*/ 1407751 h 1871330"/>
              <a:gd name="connsiteX3" fmla="*/ 0 w 4197122"/>
              <a:gd name="connsiteY3" fmla="*/ 1407751 h 1871330"/>
              <a:gd name="connsiteX4" fmla="*/ 0 w 4197122"/>
              <a:gd name="connsiteY4" fmla="*/ 1531088 h 1871330"/>
              <a:gd name="connsiteX5" fmla="*/ 1526836 w 4197122"/>
              <a:gd name="connsiteY5" fmla="*/ 1531088 h 1871330"/>
              <a:gd name="connsiteX6" fmla="*/ 1526836 w 4197122"/>
              <a:gd name="connsiteY6" fmla="*/ 1624655 h 1871330"/>
              <a:gd name="connsiteX7" fmla="*/ 1918114 w 4197122"/>
              <a:gd name="connsiteY7" fmla="*/ 1624655 h 1871330"/>
              <a:gd name="connsiteX8" fmla="*/ 1918114 w 4197122"/>
              <a:gd name="connsiteY8" fmla="*/ 1131304 h 1871330"/>
              <a:gd name="connsiteX9" fmla="*/ 2288127 w 4197122"/>
              <a:gd name="connsiteY9" fmla="*/ 1131304 h 1871330"/>
              <a:gd name="connsiteX10" fmla="*/ 2896309 w 4197122"/>
              <a:gd name="connsiteY10" fmla="*/ 1803282 h 1871330"/>
              <a:gd name="connsiteX11" fmla="*/ 2896309 w 4197122"/>
              <a:gd name="connsiteY11" fmla="*/ 1871330 h 1871330"/>
              <a:gd name="connsiteX12" fmla="*/ 3980830 w 4197122"/>
              <a:gd name="connsiteY12" fmla="*/ 1871330 h 1871330"/>
              <a:gd name="connsiteX13" fmla="*/ 4082903 w 4197122"/>
              <a:gd name="connsiteY13" fmla="*/ 1552354 h 1871330"/>
              <a:gd name="connsiteX14" fmla="*/ 4146698 w 4197122"/>
              <a:gd name="connsiteY14" fmla="*/ 1569366 h 1871330"/>
              <a:gd name="connsiteX15" fmla="*/ 4172215 w 4197122"/>
              <a:gd name="connsiteY15" fmla="*/ 1101533 h 1871330"/>
              <a:gd name="connsiteX16" fmla="*/ 4091409 w 4197122"/>
              <a:gd name="connsiteY16" fmla="*/ 301965 h 1871330"/>
              <a:gd name="connsiteX17" fmla="*/ 3079189 w 4197122"/>
              <a:gd name="connsiteY17" fmla="*/ 318977 h 1871330"/>
              <a:gd name="connsiteX18" fmla="*/ 3028153 w 4197122"/>
              <a:gd name="connsiteY18" fmla="*/ 284953 h 1871330"/>
              <a:gd name="connsiteX19" fmla="*/ 2658140 w 4197122"/>
              <a:gd name="connsiteY19" fmla="*/ 301965 h 1871330"/>
              <a:gd name="connsiteX20" fmla="*/ 2215826 w 4197122"/>
              <a:gd name="connsiteY20" fmla="*/ 399784 h 1871330"/>
              <a:gd name="connsiteX21" fmla="*/ 2215826 w 4197122"/>
              <a:gd name="connsiteY21" fmla="*/ 238169 h 1871330"/>
              <a:gd name="connsiteX22" fmla="*/ 1326944 w 4197122"/>
              <a:gd name="connsiteY22" fmla="*/ 238169 h 1871330"/>
              <a:gd name="connsiteX23" fmla="*/ 1195100 w 4197122"/>
              <a:gd name="connsiteY23" fmla="*/ 174374 h 1871330"/>
              <a:gd name="connsiteX24" fmla="*/ 829340 w 4197122"/>
              <a:gd name="connsiteY24" fmla="*/ 174374 h 1871330"/>
              <a:gd name="connsiteX25" fmla="*/ 633701 w 4197122"/>
              <a:gd name="connsiteY25" fmla="*/ 233916 h 1871330"/>
              <a:gd name="connsiteX26" fmla="*/ 612436 w 4197122"/>
              <a:gd name="connsiteY26" fmla="*/ 0 h 1871330"/>
              <a:gd name="connsiteX0" fmla="*/ 612436 w 4164496"/>
              <a:gd name="connsiteY0" fmla="*/ 0 h 1871330"/>
              <a:gd name="connsiteX1" fmla="*/ 34025 w 4164496"/>
              <a:gd name="connsiteY1" fmla="*/ 0 h 1871330"/>
              <a:gd name="connsiteX2" fmla="*/ 34025 w 4164496"/>
              <a:gd name="connsiteY2" fmla="*/ 1407751 h 1871330"/>
              <a:gd name="connsiteX3" fmla="*/ 0 w 4164496"/>
              <a:gd name="connsiteY3" fmla="*/ 1407751 h 1871330"/>
              <a:gd name="connsiteX4" fmla="*/ 0 w 4164496"/>
              <a:gd name="connsiteY4" fmla="*/ 1531088 h 1871330"/>
              <a:gd name="connsiteX5" fmla="*/ 1526836 w 4164496"/>
              <a:gd name="connsiteY5" fmla="*/ 1531088 h 1871330"/>
              <a:gd name="connsiteX6" fmla="*/ 1526836 w 4164496"/>
              <a:gd name="connsiteY6" fmla="*/ 1624655 h 1871330"/>
              <a:gd name="connsiteX7" fmla="*/ 1918114 w 4164496"/>
              <a:gd name="connsiteY7" fmla="*/ 1624655 h 1871330"/>
              <a:gd name="connsiteX8" fmla="*/ 1918114 w 4164496"/>
              <a:gd name="connsiteY8" fmla="*/ 1131304 h 1871330"/>
              <a:gd name="connsiteX9" fmla="*/ 2288127 w 4164496"/>
              <a:gd name="connsiteY9" fmla="*/ 1131304 h 1871330"/>
              <a:gd name="connsiteX10" fmla="*/ 2896309 w 4164496"/>
              <a:gd name="connsiteY10" fmla="*/ 1803282 h 1871330"/>
              <a:gd name="connsiteX11" fmla="*/ 2896309 w 4164496"/>
              <a:gd name="connsiteY11" fmla="*/ 1871330 h 1871330"/>
              <a:gd name="connsiteX12" fmla="*/ 3980830 w 4164496"/>
              <a:gd name="connsiteY12" fmla="*/ 1871330 h 1871330"/>
              <a:gd name="connsiteX13" fmla="*/ 4082903 w 4164496"/>
              <a:gd name="connsiteY13" fmla="*/ 1552354 h 1871330"/>
              <a:gd name="connsiteX14" fmla="*/ 4146698 w 4164496"/>
              <a:gd name="connsiteY14" fmla="*/ 1569366 h 1871330"/>
              <a:gd name="connsiteX15" fmla="*/ 4065890 w 4164496"/>
              <a:gd name="connsiteY15" fmla="*/ 578411 h 1871330"/>
              <a:gd name="connsiteX16" fmla="*/ 4091409 w 4164496"/>
              <a:gd name="connsiteY16" fmla="*/ 301965 h 1871330"/>
              <a:gd name="connsiteX17" fmla="*/ 3079189 w 4164496"/>
              <a:gd name="connsiteY17" fmla="*/ 318977 h 1871330"/>
              <a:gd name="connsiteX18" fmla="*/ 3028153 w 4164496"/>
              <a:gd name="connsiteY18" fmla="*/ 284953 h 1871330"/>
              <a:gd name="connsiteX19" fmla="*/ 2658140 w 4164496"/>
              <a:gd name="connsiteY19" fmla="*/ 301965 h 1871330"/>
              <a:gd name="connsiteX20" fmla="*/ 2215826 w 4164496"/>
              <a:gd name="connsiteY20" fmla="*/ 399784 h 1871330"/>
              <a:gd name="connsiteX21" fmla="*/ 2215826 w 4164496"/>
              <a:gd name="connsiteY21" fmla="*/ 238169 h 1871330"/>
              <a:gd name="connsiteX22" fmla="*/ 1326944 w 4164496"/>
              <a:gd name="connsiteY22" fmla="*/ 238169 h 1871330"/>
              <a:gd name="connsiteX23" fmla="*/ 1195100 w 4164496"/>
              <a:gd name="connsiteY23" fmla="*/ 174374 h 1871330"/>
              <a:gd name="connsiteX24" fmla="*/ 829340 w 4164496"/>
              <a:gd name="connsiteY24" fmla="*/ 174374 h 1871330"/>
              <a:gd name="connsiteX25" fmla="*/ 633701 w 4164496"/>
              <a:gd name="connsiteY25" fmla="*/ 233916 h 1871330"/>
              <a:gd name="connsiteX26" fmla="*/ 612436 w 4164496"/>
              <a:gd name="connsiteY26" fmla="*/ 0 h 1871330"/>
              <a:gd name="connsiteX0" fmla="*/ 612436 w 4168307"/>
              <a:gd name="connsiteY0" fmla="*/ 0 h 1871330"/>
              <a:gd name="connsiteX1" fmla="*/ 34025 w 4168307"/>
              <a:gd name="connsiteY1" fmla="*/ 0 h 1871330"/>
              <a:gd name="connsiteX2" fmla="*/ 34025 w 4168307"/>
              <a:gd name="connsiteY2" fmla="*/ 1407751 h 1871330"/>
              <a:gd name="connsiteX3" fmla="*/ 0 w 4168307"/>
              <a:gd name="connsiteY3" fmla="*/ 1407751 h 1871330"/>
              <a:gd name="connsiteX4" fmla="*/ 0 w 4168307"/>
              <a:gd name="connsiteY4" fmla="*/ 1531088 h 1871330"/>
              <a:gd name="connsiteX5" fmla="*/ 1526836 w 4168307"/>
              <a:gd name="connsiteY5" fmla="*/ 1531088 h 1871330"/>
              <a:gd name="connsiteX6" fmla="*/ 1526836 w 4168307"/>
              <a:gd name="connsiteY6" fmla="*/ 1624655 h 1871330"/>
              <a:gd name="connsiteX7" fmla="*/ 1918114 w 4168307"/>
              <a:gd name="connsiteY7" fmla="*/ 1624655 h 1871330"/>
              <a:gd name="connsiteX8" fmla="*/ 1918114 w 4168307"/>
              <a:gd name="connsiteY8" fmla="*/ 1131304 h 1871330"/>
              <a:gd name="connsiteX9" fmla="*/ 2288127 w 4168307"/>
              <a:gd name="connsiteY9" fmla="*/ 1131304 h 1871330"/>
              <a:gd name="connsiteX10" fmla="*/ 2896309 w 4168307"/>
              <a:gd name="connsiteY10" fmla="*/ 1803282 h 1871330"/>
              <a:gd name="connsiteX11" fmla="*/ 2896309 w 4168307"/>
              <a:gd name="connsiteY11" fmla="*/ 1871330 h 1871330"/>
              <a:gd name="connsiteX12" fmla="*/ 3980830 w 4168307"/>
              <a:gd name="connsiteY12" fmla="*/ 1871330 h 1871330"/>
              <a:gd name="connsiteX13" fmla="*/ 4082903 w 4168307"/>
              <a:gd name="connsiteY13" fmla="*/ 1552354 h 1871330"/>
              <a:gd name="connsiteX14" fmla="*/ 4146698 w 4168307"/>
              <a:gd name="connsiteY14" fmla="*/ 1569366 h 1871330"/>
              <a:gd name="connsiteX15" fmla="*/ 4082902 w 4168307"/>
              <a:gd name="connsiteY15" fmla="*/ 450821 h 1871330"/>
              <a:gd name="connsiteX16" fmla="*/ 4091409 w 4168307"/>
              <a:gd name="connsiteY16" fmla="*/ 301965 h 1871330"/>
              <a:gd name="connsiteX17" fmla="*/ 3079189 w 4168307"/>
              <a:gd name="connsiteY17" fmla="*/ 318977 h 1871330"/>
              <a:gd name="connsiteX18" fmla="*/ 3028153 w 4168307"/>
              <a:gd name="connsiteY18" fmla="*/ 284953 h 1871330"/>
              <a:gd name="connsiteX19" fmla="*/ 2658140 w 4168307"/>
              <a:gd name="connsiteY19" fmla="*/ 301965 h 1871330"/>
              <a:gd name="connsiteX20" fmla="*/ 2215826 w 4168307"/>
              <a:gd name="connsiteY20" fmla="*/ 399784 h 1871330"/>
              <a:gd name="connsiteX21" fmla="*/ 2215826 w 4168307"/>
              <a:gd name="connsiteY21" fmla="*/ 238169 h 1871330"/>
              <a:gd name="connsiteX22" fmla="*/ 1326944 w 4168307"/>
              <a:gd name="connsiteY22" fmla="*/ 238169 h 1871330"/>
              <a:gd name="connsiteX23" fmla="*/ 1195100 w 4168307"/>
              <a:gd name="connsiteY23" fmla="*/ 174374 h 1871330"/>
              <a:gd name="connsiteX24" fmla="*/ 829340 w 4168307"/>
              <a:gd name="connsiteY24" fmla="*/ 174374 h 1871330"/>
              <a:gd name="connsiteX25" fmla="*/ 633701 w 4168307"/>
              <a:gd name="connsiteY25" fmla="*/ 233916 h 1871330"/>
              <a:gd name="connsiteX26" fmla="*/ 612436 w 4168307"/>
              <a:gd name="connsiteY26" fmla="*/ 0 h 1871330"/>
              <a:gd name="connsiteX0" fmla="*/ 612436 w 4170075"/>
              <a:gd name="connsiteY0" fmla="*/ 0 h 1871330"/>
              <a:gd name="connsiteX1" fmla="*/ 34025 w 4170075"/>
              <a:gd name="connsiteY1" fmla="*/ 0 h 1871330"/>
              <a:gd name="connsiteX2" fmla="*/ 34025 w 4170075"/>
              <a:gd name="connsiteY2" fmla="*/ 1407751 h 1871330"/>
              <a:gd name="connsiteX3" fmla="*/ 0 w 4170075"/>
              <a:gd name="connsiteY3" fmla="*/ 1407751 h 1871330"/>
              <a:gd name="connsiteX4" fmla="*/ 0 w 4170075"/>
              <a:gd name="connsiteY4" fmla="*/ 1531088 h 1871330"/>
              <a:gd name="connsiteX5" fmla="*/ 1526836 w 4170075"/>
              <a:gd name="connsiteY5" fmla="*/ 1531088 h 1871330"/>
              <a:gd name="connsiteX6" fmla="*/ 1526836 w 4170075"/>
              <a:gd name="connsiteY6" fmla="*/ 1624655 h 1871330"/>
              <a:gd name="connsiteX7" fmla="*/ 1918114 w 4170075"/>
              <a:gd name="connsiteY7" fmla="*/ 1624655 h 1871330"/>
              <a:gd name="connsiteX8" fmla="*/ 1918114 w 4170075"/>
              <a:gd name="connsiteY8" fmla="*/ 1131304 h 1871330"/>
              <a:gd name="connsiteX9" fmla="*/ 2288127 w 4170075"/>
              <a:gd name="connsiteY9" fmla="*/ 1131304 h 1871330"/>
              <a:gd name="connsiteX10" fmla="*/ 2896309 w 4170075"/>
              <a:gd name="connsiteY10" fmla="*/ 1803282 h 1871330"/>
              <a:gd name="connsiteX11" fmla="*/ 2896309 w 4170075"/>
              <a:gd name="connsiteY11" fmla="*/ 1871330 h 1871330"/>
              <a:gd name="connsiteX12" fmla="*/ 3980830 w 4170075"/>
              <a:gd name="connsiteY12" fmla="*/ 1871330 h 1871330"/>
              <a:gd name="connsiteX13" fmla="*/ 4082903 w 4170075"/>
              <a:gd name="connsiteY13" fmla="*/ 1552354 h 1871330"/>
              <a:gd name="connsiteX14" fmla="*/ 4146698 w 4170075"/>
              <a:gd name="connsiteY14" fmla="*/ 1569366 h 1871330"/>
              <a:gd name="connsiteX15" fmla="*/ 4082902 w 4170075"/>
              <a:gd name="connsiteY15" fmla="*/ 450821 h 1871330"/>
              <a:gd name="connsiteX16" fmla="*/ 4091409 w 4170075"/>
              <a:gd name="connsiteY16" fmla="*/ 301965 h 1871330"/>
              <a:gd name="connsiteX17" fmla="*/ 3079189 w 4170075"/>
              <a:gd name="connsiteY17" fmla="*/ 318977 h 1871330"/>
              <a:gd name="connsiteX18" fmla="*/ 3028153 w 4170075"/>
              <a:gd name="connsiteY18" fmla="*/ 284953 h 1871330"/>
              <a:gd name="connsiteX19" fmla="*/ 2658140 w 4170075"/>
              <a:gd name="connsiteY19" fmla="*/ 301965 h 1871330"/>
              <a:gd name="connsiteX20" fmla="*/ 2215826 w 4170075"/>
              <a:gd name="connsiteY20" fmla="*/ 399784 h 1871330"/>
              <a:gd name="connsiteX21" fmla="*/ 2215826 w 4170075"/>
              <a:gd name="connsiteY21" fmla="*/ 238169 h 1871330"/>
              <a:gd name="connsiteX22" fmla="*/ 1326944 w 4170075"/>
              <a:gd name="connsiteY22" fmla="*/ 238169 h 1871330"/>
              <a:gd name="connsiteX23" fmla="*/ 1195100 w 4170075"/>
              <a:gd name="connsiteY23" fmla="*/ 174374 h 1871330"/>
              <a:gd name="connsiteX24" fmla="*/ 829340 w 4170075"/>
              <a:gd name="connsiteY24" fmla="*/ 174374 h 1871330"/>
              <a:gd name="connsiteX25" fmla="*/ 633701 w 4170075"/>
              <a:gd name="connsiteY25" fmla="*/ 233916 h 1871330"/>
              <a:gd name="connsiteX26" fmla="*/ 612436 w 4170075"/>
              <a:gd name="connsiteY26" fmla="*/ 0 h 1871330"/>
              <a:gd name="connsiteX0" fmla="*/ 612436 w 4148780"/>
              <a:gd name="connsiteY0" fmla="*/ 0 h 1871330"/>
              <a:gd name="connsiteX1" fmla="*/ 34025 w 4148780"/>
              <a:gd name="connsiteY1" fmla="*/ 0 h 1871330"/>
              <a:gd name="connsiteX2" fmla="*/ 34025 w 4148780"/>
              <a:gd name="connsiteY2" fmla="*/ 1407751 h 1871330"/>
              <a:gd name="connsiteX3" fmla="*/ 0 w 4148780"/>
              <a:gd name="connsiteY3" fmla="*/ 1407751 h 1871330"/>
              <a:gd name="connsiteX4" fmla="*/ 0 w 4148780"/>
              <a:gd name="connsiteY4" fmla="*/ 1531088 h 1871330"/>
              <a:gd name="connsiteX5" fmla="*/ 1526836 w 4148780"/>
              <a:gd name="connsiteY5" fmla="*/ 1531088 h 1871330"/>
              <a:gd name="connsiteX6" fmla="*/ 1526836 w 4148780"/>
              <a:gd name="connsiteY6" fmla="*/ 1624655 h 1871330"/>
              <a:gd name="connsiteX7" fmla="*/ 1918114 w 4148780"/>
              <a:gd name="connsiteY7" fmla="*/ 1624655 h 1871330"/>
              <a:gd name="connsiteX8" fmla="*/ 1918114 w 4148780"/>
              <a:gd name="connsiteY8" fmla="*/ 1131304 h 1871330"/>
              <a:gd name="connsiteX9" fmla="*/ 2288127 w 4148780"/>
              <a:gd name="connsiteY9" fmla="*/ 1131304 h 1871330"/>
              <a:gd name="connsiteX10" fmla="*/ 2896309 w 4148780"/>
              <a:gd name="connsiteY10" fmla="*/ 1803282 h 1871330"/>
              <a:gd name="connsiteX11" fmla="*/ 2896309 w 4148780"/>
              <a:gd name="connsiteY11" fmla="*/ 1871330 h 1871330"/>
              <a:gd name="connsiteX12" fmla="*/ 3980830 w 4148780"/>
              <a:gd name="connsiteY12" fmla="*/ 1871330 h 1871330"/>
              <a:gd name="connsiteX13" fmla="*/ 4082903 w 4148780"/>
              <a:gd name="connsiteY13" fmla="*/ 1552354 h 1871330"/>
              <a:gd name="connsiteX14" fmla="*/ 4146698 w 4148780"/>
              <a:gd name="connsiteY14" fmla="*/ 1569366 h 1871330"/>
              <a:gd name="connsiteX15" fmla="*/ 4082902 w 4148780"/>
              <a:gd name="connsiteY15" fmla="*/ 450821 h 1871330"/>
              <a:gd name="connsiteX16" fmla="*/ 4091409 w 4148780"/>
              <a:gd name="connsiteY16" fmla="*/ 301965 h 1871330"/>
              <a:gd name="connsiteX17" fmla="*/ 3079189 w 4148780"/>
              <a:gd name="connsiteY17" fmla="*/ 318977 h 1871330"/>
              <a:gd name="connsiteX18" fmla="*/ 3028153 w 4148780"/>
              <a:gd name="connsiteY18" fmla="*/ 284953 h 1871330"/>
              <a:gd name="connsiteX19" fmla="*/ 2658140 w 4148780"/>
              <a:gd name="connsiteY19" fmla="*/ 301965 h 1871330"/>
              <a:gd name="connsiteX20" fmla="*/ 2215826 w 4148780"/>
              <a:gd name="connsiteY20" fmla="*/ 399784 h 1871330"/>
              <a:gd name="connsiteX21" fmla="*/ 2215826 w 4148780"/>
              <a:gd name="connsiteY21" fmla="*/ 238169 h 1871330"/>
              <a:gd name="connsiteX22" fmla="*/ 1326944 w 4148780"/>
              <a:gd name="connsiteY22" fmla="*/ 238169 h 1871330"/>
              <a:gd name="connsiteX23" fmla="*/ 1195100 w 4148780"/>
              <a:gd name="connsiteY23" fmla="*/ 174374 h 1871330"/>
              <a:gd name="connsiteX24" fmla="*/ 829340 w 4148780"/>
              <a:gd name="connsiteY24" fmla="*/ 174374 h 1871330"/>
              <a:gd name="connsiteX25" fmla="*/ 633701 w 4148780"/>
              <a:gd name="connsiteY25" fmla="*/ 233916 h 1871330"/>
              <a:gd name="connsiteX26" fmla="*/ 612436 w 4148780"/>
              <a:gd name="connsiteY26" fmla="*/ 0 h 1871330"/>
              <a:gd name="connsiteX0" fmla="*/ 612436 w 4146844"/>
              <a:gd name="connsiteY0" fmla="*/ 0 h 1871330"/>
              <a:gd name="connsiteX1" fmla="*/ 34025 w 4146844"/>
              <a:gd name="connsiteY1" fmla="*/ 0 h 1871330"/>
              <a:gd name="connsiteX2" fmla="*/ 34025 w 4146844"/>
              <a:gd name="connsiteY2" fmla="*/ 1407751 h 1871330"/>
              <a:gd name="connsiteX3" fmla="*/ 0 w 4146844"/>
              <a:gd name="connsiteY3" fmla="*/ 1407751 h 1871330"/>
              <a:gd name="connsiteX4" fmla="*/ 0 w 4146844"/>
              <a:gd name="connsiteY4" fmla="*/ 1531088 h 1871330"/>
              <a:gd name="connsiteX5" fmla="*/ 1526836 w 4146844"/>
              <a:gd name="connsiteY5" fmla="*/ 1531088 h 1871330"/>
              <a:gd name="connsiteX6" fmla="*/ 1526836 w 4146844"/>
              <a:gd name="connsiteY6" fmla="*/ 1624655 h 1871330"/>
              <a:gd name="connsiteX7" fmla="*/ 1918114 w 4146844"/>
              <a:gd name="connsiteY7" fmla="*/ 1624655 h 1871330"/>
              <a:gd name="connsiteX8" fmla="*/ 1918114 w 4146844"/>
              <a:gd name="connsiteY8" fmla="*/ 1131304 h 1871330"/>
              <a:gd name="connsiteX9" fmla="*/ 2288127 w 4146844"/>
              <a:gd name="connsiteY9" fmla="*/ 1131304 h 1871330"/>
              <a:gd name="connsiteX10" fmla="*/ 2896309 w 4146844"/>
              <a:gd name="connsiteY10" fmla="*/ 1803282 h 1871330"/>
              <a:gd name="connsiteX11" fmla="*/ 2896309 w 4146844"/>
              <a:gd name="connsiteY11" fmla="*/ 1871330 h 1871330"/>
              <a:gd name="connsiteX12" fmla="*/ 3980830 w 4146844"/>
              <a:gd name="connsiteY12" fmla="*/ 1871330 h 1871330"/>
              <a:gd name="connsiteX13" fmla="*/ 4082903 w 4146844"/>
              <a:gd name="connsiteY13" fmla="*/ 1552354 h 1871330"/>
              <a:gd name="connsiteX14" fmla="*/ 4146698 w 4146844"/>
              <a:gd name="connsiteY14" fmla="*/ 1569366 h 1871330"/>
              <a:gd name="connsiteX15" fmla="*/ 4099914 w 4146844"/>
              <a:gd name="connsiteY15" fmla="*/ 582664 h 1871330"/>
              <a:gd name="connsiteX16" fmla="*/ 4082902 w 4146844"/>
              <a:gd name="connsiteY16" fmla="*/ 450821 h 1871330"/>
              <a:gd name="connsiteX17" fmla="*/ 4091409 w 4146844"/>
              <a:gd name="connsiteY17" fmla="*/ 301965 h 1871330"/>
              <a:gd name="connsiteX18" fmla="*/ 3079189 w 4146844"/>
              <a:gd name="connsiteY18" fmla="*/ 318977 h 1871330"/>
              <a:gd name="connsiteX19" fmla="*/ 3028153 w 4146844"/>
              <a:gd name="connsiteY19" fmla="*/ 284953 h 1871330"/>
              <a:gd name="connsiteX20" fmla="*/ 2658140 w 4146844"/>
              <a:gd name="connsiteY20" fmla="*/ 301965 h 1871330"/>
              <a:gd name="connsiteX21" fmla="*/ 2215826 w 4146844"/>
              <a:gd name="connsiteY21" fmla="*/ 399784 h 1871330"/>
              <a:gd name="connsiteX22" fmla="*/ 2215826 w 4146844"/>
              <a:gd name="connsiteY22" fmla="*/ 238169 h 1871330"/>
              <a:gd name="connsiteX23" fmla="*/ 1326944 w 4146844"/>
              <a:gd name="connsiteY23" fmla="*/ 238169 h 1871330"/>
              <a:gd name="connsiteX24" fmla="*/ 1195100 w 4146844"/>
              <a:gd name="connsiteY24" fmla="*/ 174374 h 1871330"/>
              <a:gd name="connsiteX25" fmla="*/ 829340 w 4146844"/>
              <a:gd name="connsiteY25" fmla="*/ 174374 h 1871330"/>
              <a:gd name="connsiteX26" fmla="*/ 633701 w 4146844"/>
              <a:gd name="connsiteY26" fmla="*/ 233916 h 1871330"/>
              <a:gd name="connsiteX27" fmla="*/ 612436 w 4146844"/>
              <a:gd name="connsiteY27" fmla="*/ 0 h 1871330"/>
              <a:gd name="connsiteX0" fmla="*/ 612436 w 4199016"/>
              <a:gd name="connsiteY0" fmla="*/ 0 h 1871330"/>
              <a:gd name="connsiteX1" fmla="*/ 34025 w 4199016"/>
              <a:gd name="connsiteY1" fmla="*/ 0 h 1871330"/>
              <a:gd name="connsiteX2" fmla="*/ 34025 w 4199016"/>
              <a:gd name="connsiteY2" fmla="*/ 1407751 h 1871330"/>
              <a:gd name="connsiteX3" fmla="*/ 0 w 4199016"/>
              <a:gd name="connsiteY3" fmla="*/ 1407751 h 1871330"/>
              <a:gd name="connsiteX4" fmla="*/ 0 w 4199016"/>
              <a:gd name="connsiteY4" fmla="*/ 1531088 h 1871330"/>
              <a:gd name="connsiteX5" fmla="*/ 1526836 w 4199016"/>
              <a:gd name="connsiteY5" fmla="*/ 1531088 h 1871330"/>
              <a:gd name="connsiteX6" fmla="*/ 1526836 w 4199016"/>
              <a:gd name="connsiteY6" fmla="*/ 1624655 h 1871330"/>
              <a:gd name="connsiteX7" fmla="*/ 1918114 w 4199016"/>
              <a:gd name="connsiteY7" fmla="*/ 1624655 h 1871330"/>
              <a:gd name="connsiteX8" fmla="*/ 1918114 w 4199016"/>
              <a:gd name="connsiteY8" fmla="*/ 1131304 h 1871330"/>
              <a:gd name="connsiteX9" fmla="*/ 2288127 w 4199016"/>
              <a:gd name="connsiteY9" fmla="*/ 1131304 h 1871330"/>
              <a:gd name="connsiteX10" fmla="*/ 2896309 w 4199016"/>
              <a:gd name="connsiteY10" fmla="*/ 1803282 h 1871330"/>
              <a:gd name="connsiteX11" fmla="*/ 2896309 w 4199016"/>
              <a:gd name="connsiteY11" fmla="*/ 1871330 h 1871330"/>
              <a:gd name="connsiteX12" fmla="*/ 3980830 w 4199016"/>
              <a:gd name="connsiteY12" fmla="*/ 1871330 h 1871330"/>
              <a:gd name="connsiteX13" fmla="*/ 4082903 w 4199016"/>
              <a:gd name="connsiteY13" fmla="*/ 1552354 h 1871330"/>
              <a:gd name="connsiteX14" fmla="*/ 4146698 w 4199016"/>
              <a:gd name="connsiteY14" fmla="*/ 1569366 h 1871330"/>
              <a:gd name="connsiteX15" fmla="*/ 4197733 w 4199016"/>
              <a:gd name="connsiteY15" fmla="*/ 480592 h 1871330"/>
              <a:gd name="connsiteX16" fmla="*/ 4082902 w 4199016"/>
              <a:gd name="connsiteY16" fmla="*/ 450821 h 1871330"/>
              <a:gd name="connsiteX17" fmla="*/ 4091409 w 4199016"/>
              <a:gd name="connsiteY17" fmla="*/ 301965 h 1871330"/>
              <a:gd name="connsiteX18" fmla="*/ 3079189 w 4199016"/>
              <a:gd name="connsiteY18" fmla="*/ 318977 h 1871330"/>
              <a:gd name="connsiteX19" fmla="*/ 3028153 w 4199016"/>
              <a:gd name="connsiteY19" fmla="*/ 284953 h 1871330"/>
              <a:gd name="connsiteX20" fmla="*/ 2658140 w 4199016"/>
              <a:gd name="connsiteY20" fmla="*/ 301965 h 1871330"/>
              <a:gd name="connsiteX21" fmla="*/ 2215826 w 4199016"/>
              <a:gd name="connsiteY21" fmla="*/ 399784 h 1871330"/>
              <a:gd name="connsiteX22" fmla="*/ 2215826 w 4199016"/>
              <a:gd name="connsiteY22" fmla="*/ 238169 h 1871330"/>
              <a:gd name="connsiteX23" fmla="*/ 1326944 w 4199016"/>
              <a:gd name="connsiteY23" fmla="*/ 238169 h 1871330"/>
              <a:gd name="connsiteX24" fmla="*/ 1195100 w 4199016"/>
              <a:gd name="connsiteY24" fmla="*/ 174374 h 1871330"/>
              <a:gd name="connsiteX25" fmla="*/ 829340 w 4199016"/>
              <a:gd name="connsiteY25" fmla="*/ 174374 h 1871330"/>
              <a:gd name="connsiteX26" fmla="*/ 633701 w 4199016"/>
              <a:gd name="connsiteY26" fmla="*/ 233916 h 1871330"/>
              <a:gd name="connsiteX27" fmla="*/ 612436 w 4199016"/>
              <a:gd name="connsiteY27" fmla="*/ 0 h 1871330"/>
              <a:gd name="connsiteX0" fmla="*/ 612436 w 4199016"/>
              <a:gd name="connsiteY0" fmla="*/ 0 h 1871330"/>
              <a:gd name="connsiteX1" fmla="*/ 34025 w 4199016"/>
              <a:gd name="connsiteY1" fmla="*/ 0 h 1871330"/>
              <a:gd name="connsiteX2" fmla="*/ 34025 w 4199016"/>
              <a:gd name="connsiteY2" fmla="*/ 1407751 h 1871330"/>
              <a:gd name="connsiteX3" fmla="*/ 0 w 4199016"/>
              <a:gd name="connsiteY3" fmla="*/ 1407751 h 1871330"/>
              <a:gd name="connsiteX4" fmla="*/ 0 w 4199016"/>
              <a:gd name="connsiteY4" fmla="*/ 1531088 h 1871330"/>
              <a:gd name="connsiteX5" fmla="*/ 1526836 w 4199016"/>
              <a:gd name="connsiteY5" fmla="*/ 1531088 h 1871330"/>
              <a:gd name="connsiteX6" fmla="*/ 1526836 w 4199016"/>
              <a:gd name="connsiteY6" fmla="*/ 1624655 h 1871330"/>
              <a:gd name="connsiteX7" fmla="*/ 1918114 w 4199016"/>
              <a:gd name="connsiteY7" fmla="*/ 1624655 h 1871330"/>
              <a:gd name="connsiteX8" fmla="*/ 1918114 w 4199016"/>
              <a:gd name="connsiteY8" fmla="*/ 1131304 h 1871330"/>
              <a:gd name="connsiteX9" fmla="*/ 2288127 w 4199016"/>
              <a:gd name="connsiteY9" fmla="*/ 1131304 h 1871330"/>
              <a:gd name="connsiteX10" fmla="*/ 2896309 w 4199016"/>
              <a:gd name="connsiteY10" fmla="*/ 1803282 h 1871330"/>
              <a:gd name="connsiteX11" fmla="*/ 2896309 w 4199016"/>
              <a:gd name="connsiteY11" fmla="*/ 1871330 h 1871330"/>
              <a:gd name="connsiteX12" fmla="*/ 3980830 w 4199016"/>
              <a:gd name="connsiteY12" fmla="*/ 1871330 h 1871330"/>
              <a:gd name="connsiteX13" fmla="*/ 4082903 w 4199016"/>
              <a:gd name="connsiteY13" fmla="*/ 1552354 h 1871330"/>
              <a:gd name="connsiteX14" fmla="*/ 4146698 w 4199016"/>
              <a:gd name="connsiteY14" fmla="*/ 1569366 h 1871330"/>
              <a:gd name="connsiteX15" fmla="*/ 4197733 w 4199016"/>
              <a:gd name="connsiteY15" fmla="*/ 480592 h 1871330"/>
              <a:gd name="connsiteX16" fmla="*/ 4082902 w 4199016"/>
              <a:gd name="connsiteY16" fmla="*/ 450821 h 1871330"/>
              <a:gd name="connsiteX17" fmla="*/ 4091409 w 4199016"/>
              <a:gd name="connsiteY17" fmla="*/ 301965 h 1871330"/>
              <a:gd name="connsiteX18" fmla="*/ 3079189 w 4199016"/>
              <a:gd name="connsiteY18" fmla="*/ 318977 h 1871330"/>
              <a:gd name="connsiteX19" fmla="*/ 3028153 w 4199016"/>
              <a:gd name="connsiteY19" fmla="*/ 284953 h 1871330"/>
              <a:gd name="connsiteX20" fmla="*/ 2658140 w 4199016"/>
              <a:gd name="connsiteY20" fmla="*/ 301965 h 1871330"/>
              <a:gd name="connsiteX21" fmla="*/ 2215826 w 4199016"/>
              <a:gd name="connsiteY21" fmla="*/ 399784 h 1871330"/>
              <a:gd name="connsiteX22" fmla="*/ 2215826 w 4199016"/>
              <a:gd name="connsiteY22" fmla="*/ 238169 h 1871330"/>
              <a:gd name="connsiteX23" fmla="*/ 1326944 w 4199016"/>
              <a:gd name="connsiteY23" fmla="*/ 238169 h 1871330"/>
              <a:gd name="connsiteX24" fmla="*/ 1195100 w 4199016"/>
              <a:gd name="connsiteY24" fmla="*/ 174374 h 1871330"/>
              <a:gd name="connsiteX25" fmla="*/ 829340 w 4199016"/>
              <a:gd name="connsiteY25" fmla="*/ 174374 h 1871330"/>
              <a:gd name="connsiteX26" fmla="*/ 633701 w 4199016"/>
              <a:gd name="connsiteY26" fmla="*/ 233916 h 1871330"/>
              <a:gd name="connsiteX27" fmla="*/ 612436 w 4199016"/>
              <a:gd name="connsiteY27" fmla="*/ 0 h 1871330"/>
              <a:gd name="connsiteX0" fmla="*/ 612436 w 4205326"/>
              <a:gd name="connsiteY0" fmla="*/ 0 h 1871330"/>
              <a:gd name="connsiteX1" fmla="*/ 34025 w 4205326"/>
              <a:gd name="connsiteY1" fmla="*/ 0 h 1871330"/>
              <a:gd name="connsiteX2" fmla="*/ 34025 w 4205326"/>
              <a:gd name="connsiteY2" fmla="*/ 1407751 h 1871330"/>
              <a:gd name="connsiteX3" fmla="*/ 0 w 4205326"/>
              <a:gd name="connsiteY3" fmla="*/ 1407751 h 1871330"/>
              <a:gd name="connsiteX4" fmla="*/ 0 w 4205326"/>
              <a:gd name="connsiteY4" fmla="*/ 1531088 h 1871330"/>
              <a:gd name="connsiteX5" fmla="*/ 1526836 w 4205326"/>
              <a:gd name="connsiteY5" fmla="*/ 1531088 h 1871330"/>
              <a:gd name="connsiteX6" fmla="*/ 1526836 w 4205326"/>
              <a:gd name="connsiteY6" fmla="*/ 1624655 h 1871330"/>
              <a:gd name="connsiteX7" fmla="*/ 1918114 w 4205326"/>
              <a:gd name="connsiteY7" fmla="*/ 1624655 h 1871330"/>
              <a:gd name="connsiteX8" fmla="*/ 1918114 w 4205326"/>
              <a:gd name="connsiteY8" fmla="*/ 1131304 h 1871330"/>
              <a:gd name="connsiteX9" fmla="*/ 2288127 w 4205326"/>
              <a:gd name="connsiteY9" fmla="*/ 1131304 h 1871330"/>
              <a:gd name="connsiteX10" fmla="*/ 2896309 w 4205326"/>
              <a:gd name="connsiteY10" fmla="*/ 1803282 h 1871330"/>
              <a:gd name="connsiteX11" fmla="*/ 2896309 w 4205326"/>
              <a:gd name="connsiteY11" fmla="*/ 1871330 h 1871330"/>
              <a:gd name="connsiteX12" fmla="*/ 3980830 w 4205326"/>
              <a:gd name="connsiteY12" fmla="*/ 1871330 h 1871330"/>
              <a:gd name="connsiteX13" fmla="*/ 4082903 w 4205326"/>
              <a:gd name="connsiteY13" fmla="*/ 1552354 h 1871330"/>
              <a:gd name="connsiteX14" fmla="*/ 4146698 w 4205326"/>
              <a:gd name="connsiteY14" fmla="*/ 1569366 h 1871330"/>
              <a:gd name="connsiteX15" fmla="*/ 4189227 w 4205326"/>
              <a:gd name="connsiteY15" fmla="*/ 757038 h 1871330"/>
              <a:gd name="connsiteX16" fmla="*/ 4197733 w 4205326"/>
              <a:gd name="connsiteY16" fmla="*/ 480592 h 1871330"/>
              <a:gd name="connsiteX17" fmla="*/ 4082902 w 4205326"/>
              <a:gd name="connsiteY17" fmla="*/ 450821 h 1871330"/>
              <a:gd name="connsiteX18" fmla="*/ 4091409 w 4205326"/>
              <a:gd name="connsiteY18" fmla="*/ 301965 h 1871330"/>
              <a:gd name="connsiteX19" fmla="*/ 3079189 w 4205326"/>
              <a:gd name="connsiteY19" fmla="*/ 318977 h 1871330"/>
              <a:gd name="connsiteX20" fmla="*/ 3028153 w 4205326"/>
              <a:gd name="connsiteY20" fmla="*/ 284953 h 1871330"/>
              <a:gd name="connsiteX21" fmla="*/ 2658140 w 4205326"/>
              <a:gd name="connsiteY21" fmla="*/ 301965 h 1871330"/>
              <a:gd name="connsiteX22" fmla="*/ 2215826 w 4205326"/>
              <a:gd name="connsiteY22" fmla="*/ 399784 h 1871330"/>
              <a:gd name="connsiteX23" fmla="*/ 2215826 w 4205326"/>
              <a:gd name="connsiteY23" fmla="*/ 238169 h 1871330"/>
              <a:gd name="connsiteX24" fmla="*/ 1326944 w 4205326"/>
              <a:gd name="connsiteY24" fmla="*/ 238169 h 1871330"/>
              <a:gd name="connsiteX25" fmla="*/ 1195100 w 4205326"/>
              <a:gd name="connsiteY25" fmla="*/ 174374 h 1871330"/>
              <a:gd name="connsiteX26" fmla="*/ 829340 w 4205326"/>
              <a:gd name="connsiteY26" fmla="*/ 174374 h 1871330"/>
              <a:gd name="connsiteX27" fmla="*/ 633701 w 4205326"/>
              <a:gd name="connsiteY27" fmla="*/ 233916 h 1871330"/>
              <a:gd name="connsiteX28" fmla="*/ 612436 w 4205326"/>
              <a:gd name="connsiteY28" fmla="*/ 0 h 1871330"/>
              <a:gd name="connsiteX0" fmla="*/ 612436 w 4351204"/>
              <a:gd name="connsiteY0" fmla="*/ 0 h 1871330"/>
              <a:gd name="connsiteX1" fmla="*/ 34025 w 4351204"/>
              <a:gd name="connsiteY1" fmla="*/ 0 h 1871330"/>
              <a:gd name="connsiteX2" fmla="*/ 34025 w 4351204"/>
              <a:gd name="connsiteY2" fmla="*/ 1407751 h 1871330"/>
              <a:gd name="connsiteX3" fmla="*/ 0 w 4351204"/>
              <a:gd name="connsiteY3" fmla="*/ 1407751 h 1871330"/>
              <a:gd name="connsiteX4" fmla="*/ 0 w 4351204"/>
              <a:gd name="connsiteY4" fmla="*/ 1531088 h 1871330"/>
              <a:gd name="connsiteX5" fmla="*/ 1526836 w 4351204"/>
              <a:gd name="connsiteY5" fmla="*/ 1531088 h 1871330"/>
              <a:gd name="connsiteX6" fmla="*/ 1526836 w 4351204"/>
              <a:gd name="connsiteY6" fmla="*/ 1624655 h 1871330"/>
              <a:gd name="connsiteX7" fmla="*/ 1918114 w 4351204"/>
              <a:gd name="connsiteY7" fmla="*/ 1624655 h 1871330"/>
              <a:gd name="connsiteX8" fmla="*/ 1918114 w 4351204"/>
              <a:gd name="connsiteY8" fmla="*/ 1131304 h 1871330"/>
              <a:gd name="connsiteX9" fmla="*/ 2288127 w 4351204"/>
              <a:gd name="connsiteY9" fmla="*/ 1131304 h 1871330"/>
              <a:gd name="connsiteX10" fmla="*/ 2896309 w 4351204"/>
              <a:gd name="connsiteY10" fmla="*/ 1803282 h 1871330"/>
              <a:gd name="connsiteX11" fmla="*/ 2896309 w 4351204"/>
              <a:gd name="connsiteY11" fmla="*/ 1871330 h 1871330"/>
              <a:gd name="connsiteX12" fmla="*/ 3980830 w 4351204"/>
              <a:gd name="connsiteY12" fmla="*/ 1871330 h 1871330"/>
              <a:gd name="connsiteX13" fmla="*/ 4082903 w 4351204"/>
              <a:gd name="connsiteY13" fmla="*/ 1552354 h 1871330"/>
              <a:gd name="connsiteX14" fmla="*/ 4146698 w 4351204"/>
              <a:gd name="connsiteY14" fmla="*/ 1569366 h 1871330"/>
              <a:gd name="connsiteX15" fmla="*/ 4350842 w 4351204"/>
              <a:gd name="connsiteY15" fmla="*/ 574158 h 1871330"/>
              <a:gd name="connsiteX16" fmla="*/ 4197733 w 4351204"/>
              <a:gd name="connsiteY16" fmla="*/ 480592 h 1871330"/>
              <a:gd name="connsiteX17" fmla="*/ 4082902 w 4351204"/>
              <a:gd name="connsiteY17" fmla="*/ 450821 h 1871330"/>
              <a:gd name="connsiteX18" fmla="*/ 4091409 w 4351204"/>
              <a:gd name="connsiteY18" fmla="*/ 301965 h 1871330"/>
              <a:gd name="connsiteX19" fmla="*/ 3079189 w 4351204"/>
              <a:gd name="connsiteY19" fmla="*/ 318977 h 1871330"/>
              <a:gd name="connsiteX20" fmla="*/ 3028153 w 4351204"/>
              <a:gd name="connsiteY20" fmla="*/ 284953 h 1871330"/>
              <a:gd name="connsiteX21" fmla="*/ 2658140 w 4351204"/>
              <a:gd name="connsiteY21" fmla="*/ 301965 h 1871330"/>
              <a:gd name="connsiteX22" fmla="*/ 2215826 w 4351204"/>
              <a:gd name="connsiteY22" fmla="*/ 399784 h 1871330"/>
              <a:gd name="connsiteX23" fmla="*/ 2215826 w 4351204"/>
              <a:gd name="connsiteY23" fmla="*/ 238169 h 1871330"/>
              <a:gd name="connsiteX24" fmla="*/ 1326944 w 4351204"/>
              <a:gd name="connsiteY24" fmla="*/ 238169 h 1871330"/>
              <a:gd name="connsiteX25" fmla="*/ 1195100 w 4351204"/>
              <a:gd name="connsiteY25" fmla="*/ 174374 h 1871330"/>
              <a:gd name="connsiteX26" fmla="*/ 829340 w 4351204"/>
              <a:gd name="connsiteY26" fmla="*/ 174374 h 1871330"/>
              <a:gd name="connsiteX27" fmla="*/ 633701 w 4351204"/>
              <a:gd name="connsiteY27" fmla="*/ 233916 h 1871330"/>
              <a:gd name="connsiteX28" fmla="*/ 612436 w 4351204"/>
              <a:gd name="connsiteY28" fmla="*/ 0 h 1871330"/>
              <a:gd name="connsiteX0" fmla="*/ 612436 w 4363282"/>
              <a:gd name="connsiteY0" fmla="*/ 0 h 1871330"/>
              <a:gd name="connsiteX1" fmla="*/ 34025 w 4363282"/>
              <a:gd name="connsiteY1" fmla="*/ 0 h 1871330"/>
              <a:gd name="connsiteX2" fmla="*/ 34025 w 4363282"/>
              <a:gd name="connsiteY2" fmla="*/ 1407751 h 1871330"/>
              <a:gd name="connsiteX3" fmla="*/ 0 w 4363282"/>
              <a:gd name="connsiteY3" fmla="*/ 1407751 h 1871330"/>
              <a:gd name="connsiteX4" fmla="*/ 0 w 4363282"/>
              <a:gd name="connsiteY4" fmla="*/ 1531088 h 1871330"/>
              <a:gd name="connsiteX5" fmla="*/ 1526836 w 4363282"/>
              <a:gd name="connsiteY5" fmla="*/ 1531088 h 1871330"/>
              <a:gd name="connsiteX6" fmla="*/ 1526836 w 4363282"/>
              <a:gd name="connsiteY6" fmla="*/ 1624655 h 1871330"/>
              <a:gd name="connsiteX7" fmla="*/ 1918114 w 4363282"/>
              <a:gd name="connsiteY7" fmla="*/ 1624655 h 1871330"/>
              <a:gd name="connsiteX8" fmla="*/ 1918114 w 4363282"/>
              <a:gd name="connsiteY8" fmla="*/ 1131304 h 1871330"/>
              <a:gd name="connsiteX9" fmla="*/ 2288127 w 4363282"/>
              <a:gd name="connsiteY9" fmla="*/ 1131304 h 1871330"/>
              <a:gd name="connsiteX10" fmla="*/ 2896309 w 4363282"/>
              <a:gd name="connsiteY10" fmla="*/ 1803282 h 1871330"/>
              <a:gd name="connsiteX11" fmla="*/ 2896309 w 4363282"/>
              <a:gd name="connsiteY11" fmla="*/ 1871330 h 1871330"/>
              <a:gd name="connsiteX12" fmla="*/ 3980830 w 4363282"/>
              <a:gd name="connsiteY12" fmla="*/ 1871330 h 1871330"/>
              <a:gd name="connsiteX13" fmla="*/ 4082903 w 4363282"/>
              <a:gd name="connsiteY13" fmla="*/ 1552354 h 1871330"/>
              <a:gd name="connsiteX14" fmla="*/ 4146698 w 4363282"/>
              <a:gd name="connsiteY14" fmla="*/ 1569366 h 1871330"/>
              <a:gd name="connsiteX15" fmla="*/ 4350842 w 4363282"/>
              <a:gd name="connsiteY15" fmla="*/ 574158 h 1871330"/>
              <a:gd name="connsiteX16" fmla="*/ 4325324 w 4363282"/>
              <a:gd name="connsiteY16" fmla="*/ 769797 h 1871330"/>
              <a:gd name="connsiteX17" fmla="*/ 4197733 w 4363282"/>
              <a:gd name="connsiteY17" fmla="*/ 480592 h 1871330"/>
              <a:gd name="connsiteX18" fmla="*/ 4082902 w 4363282"/>
              <a:gd name="connsiteY18" fmla="*/ 450821 h 1871330"/>
              <a:gd name="connsiteX19" fmla="*/ 4091409 w 4363282"/>
              <a:gd name="connsiteY19" fmla="*/ 301965 h 1871330"/>
              <a:gd name="connsiteX20" fmla="*/ 3079189 w 4363282"/>
              <a:gd name="connsiteY20" fmla="*/ 318977 h 1871330"/>
              <a:gd name="connsiteX21" fmla="*/ 3028153 w 4363282"/>
              <a:gd name="connsiteY21" fmla="*/ 284953 h 1871330"/>
              <a:gd name="connsiteX22" fmla="*/ 2658140 w 4363282"/>
              <a:gd name="connsiteY22" fmla="*/ 301965 h 1871330"/>
              <a:gd name="connsiteX23" fmla="*/ 2215826 w 4363282"/>
              <a:gd name="connsiteY23" fmla="*/ 399784 h 1871330"/>
              <a:gd name="connsiteX24" fmla="*/ 2215826 w 4363282"/>
              <a:gd name="connsiteY24" fmla="*/ 238169 h 1871330"/>
              <a:gd name="connsiteX25" fmla="*/ 1326944 w 4363282"/>
              <a:gd name="connsiteY25" fmla="*/ 238169 h 1871330"/>
              <a:gd name="connsiteX26" fmla="*/ 1195100 w 4363282"/>
              <a:gd name="connsiteY26" fmla="*/ 174374 h 1871330"/>
              <a:gd name="connsiteX27" fmla="*/ 829340 w 4363282"/>
              <a:gd name="connsiteY27" fmla="*/ 174374 h 1871330"/>
              <a:gd name="connsiteX28" fmla="*/ 633701 w 4363282"/>
              <a:gd name="connsiteY28" fmla="*/ 233916 h 1871330"/>
              <a:gd name="connsiteX29" fmla="*/ 612436 w 4363282"/>
              <a:gd name="connsiteY29" fmla="*/ 0 h 1871330"/>
              <a:gd name="connsiteX0" fmla="*/ 612436 w 4357611"/>
              <a:gd name="connsiteY0" fmla="*/ 0 h 1871330"/>
              <a:gd name="connsiteX1" fmla="*/ 34025 w 4357611"/>
              <a:gd name="connsiteY1" fmla="*/ 0 h 1871330"/>
              <a:gd name="connsiteX2" fmla="*/ 34025 w 4357611"/>
              <a:gd name="connsiteY2" fmla="*/ 1407751 h 1871330"/>
              <a:gd name="connsiteX3" fmla="*/ 0 w 4357611"/>
              <a:gd name="connsiteY3" fmla="*/ 1407751 h 1871330"/>
              <a:gd name="connsiteX4" fmla="*/ 0 w 4357611"/>
              <a:gd name="connsiteY4" fmla="*/ 1531088 h 1871330"/>
              <a:gd name="connsiteX5" fmla="*/ 1526836 w 4357611"/>
              <a:gd name="connsiteY5" fmla="*/ 1531088 h 1871330"/>
              <a:gd name="connsiteX6" fmla="*/ 1526836 w 4357611"/>
              <a:gd name="connsiteY6" fmla="*/ 1624655 h 1871330"/>
              <a:gd name="connsiteX7" fmla="*/ 1918114 w 4357611"/>
              <a:gd name="connsiteY7" fmla="*/ 1624655 h 1871330"/>
              <a:gd name="connsiteX8" fmla="*/ 1918114 w 4357611"/>
              <a:gd name="connsiteY8" fmla="*/ 1131304 h 1871330"/>
              <a:gd name="connsiteX9" fmla="*/ 2288127 w 4357611"/>
              <a:gd name="connsiteY9" fmla="*/ 1131304 h 1871330"/>
              <a:gd name="connsiteX10" fmla="*/ 2896309 w 4357611"/>
              <a:gd name="connsiteY10" fmla="*/ 1803282 h 1871330"/>
              <a:gd name="connsiteX11" fmla="*/ 2896309 w 4357611"/>
              <a:gd name="connsiteY11" fmla="*/ 1871330 h 1871330"/>
              <a:gd name="connsiteX12" fmla="*/ 3980830 w 4357611"/>
              <a:gd name="connsiteY12" fmla="*/ 1871330 h 1871330"/>
              <a:gd name="connsiteX13" fmla="*/ 4082903 w 4357611"/>
              <a:gd name="connsiteY13" fmla="*/ 1552354 h 1871330"/>
              <a:gd name="connsiteX14" fmla="*/ 4146698 w 4357611"/>
              <a:gd name="connsiteY14" fmla="*/ 1569366 h 1871330"/>
              <a:gd name="connsiteX15" fmla="*/ 4350842 w 4357611"/>
              <a:gd name="connsiteY15" fmla="*/ 574158 h 1871330"/>
              <a:gd name="connsiteX16" fmla="*/ 4278541 w 4357611"/>
              <a:gd name="connsiteY16" fmla="*/ 518869 h 1871330"/>
              <a:gd name="connsiteX17" fmla="*/ 4197733 w 4357611"/>
              <a:gd name="connsiteY17" fmla="*/ 480592 h 1871330"/>
              <a:gd name="connsiteX18" fmla="*/ 4082902 w 4357611"/>
              <a:gd name="connsiteY18" fmla="*/ 450821 h 1871330"/>
              <a:gd name="connsiteX19" fmla="*/ 4091409 w 4357611"/>
              <a:gd name="connsiteY19" fmla="*/ 301965 h 1871330"/>
              <a:gd name="connsiteX20" fmla="*/ 3079189 w 4357611"/>
              <a:gd name="connsiteY20" fmla="*/ 318977 h 1871330"/>
              <a:gd name="connsiteX21" fmla="*/ 3028153 w 4357611"/>
              <a:gd name="connsiteY21" fmla="*/ 284953 h 1871330"/>
              <a:gd name="connsiteX22" fmla="*/ 2658140 w 4357611"/>
              <a:gd name="connsiteY22" fmla="*/ 301965 h 1871330"/>
              <a:gd name="connsiteX23" fmla="*/ 2215826 w 4357611"/>
              <a:gd name="connsiteY23" fmla="*/ 399784 h 1871330"/>
              <a:gd name="connsiteX24" fmla="*/ 2215826 w 4357611"/>
              <a:gd name="connsiteY24" fmla="*/ 238169 h 1871330"/>
              <a:gd name="connsiteX25" fmla="*/ 1326944 w 4357611"/>
              <a:gd name="connsiteY25" fmla="*/ 238169 h 1871330"/>
              <a:gd name="connsiteX26" fmla="*/ 1195100 w 4357611"/>
              <a:gd name="connsiteY26" fmla="*/ 174374 h 1871330"/>
              <a:gd name="connsiteX27" fmla="*/ 829340 w 4357611"/>
              <a:gd name="connsiteY27" fmla="*/ 174374 h 1871330"/>
              <a:gd name="connsiteX28" fmla="*/ 633701 w 4357611"/>
              <a:gd name="connsiteY28" fmla="*/ 233916 h 1871330"/>
              <a:gd name="connsiteX29" fmla="*/ 612436 w 4357611"/>
              <a:gd name="connsiteY29" fmla="*/ 0 h 1871330"/>
              <a:gd name="connsiteX0" fmla="*/ 612436 w 4515027"/>
              <a:gd name="connsiteY0" fmla="*/ 0 h 1871330"/>
              <a:gd name="connsiteX1" fmla="*/ 34025 w 4515027"/>
              <a:gd name="connsiteY1" fmla="*/ 0 h 1871330"/>
              <a:gd name="connsiteX2" fmla="*/ 34025 w 4515027"/>
              <a:gd name="connsiteY2" fmla="*/ 1407751 h 1871330"/>
              <a:gd name="connsiteX3" fmla="*/ 0 w 4515027"/>
              <a:gd name="connsiteY3" fmla="*/ 1407751 h 1871330"/>
              <a:gd name="connsiteX4" fmla="*/ 0 w 4515027"/>
              <a:gd name="connsiteY4" fmla="*/ 1531088 h 1871330"/>
              <a:gd name="connsiteX5" fmla="*/ 1526836 w 4515027"/>
              <a:gd name="connsiteY5" fmla="*/ 1531088 h 1871330"/>
              <a:gd name="connsiteX6" fmla="*/ 1526836 w 4515027"/>
              <a:gd name="connsiteY6" fmla="*/ 1624655 h 1871330"/>
              <a:gd name="connsiteX7" fmla="*/ 1918114 w 4515027"/>
              <a:gd name="connsiteY7" fmla="*/ 1624655 h 1871330"/>
              <a:gd name="connsiteX8" fmla="*/ 1918114 w 4515027"/>
              <a:gd name="connsiteY8" fmla="*/ 1131304 h 1871330"/>
              <a:gd name="connsiteX9" fmla="*/ 2288127 w 4515027"/>
              <a:gd name="connsiteY9" fmla="*/ 1131304 h 1871330"/>
              <a:gd name="connsiteX10" fmla="*/ 2896309 w 4515027"/>
              <a:gd name="connsiteY10" fmla="*/ 1803282 h 1871330"/>
              <a:gd name="connsiteX11" fmla="*/ 2896309 w 4515027"/>
              <a:gd name="connsiteY11" fmla="*/ 1871330 h 1871330"/>
              <a:gd name="connsiteX12" fmla="*/ 3980830 w 4515027"/>
              <a:gd name="connsiteY12" fmla="*/ 1871330 h 1871330"/>
              <a:gd name="connsiteX13" fmla="*/ 4082903 w 4515027"/>
              <a:gd name="connsiteY13" fmla="*/ 1552354 h 1871330"/>
              <a:gd name="connsiteX14" fmla="*/ 4146698 w 4515027"/>
              <a:gd name="connsiteY14" fmla="*/ 1569366 h 1871330"/>
              <a:gd name="connsiteX15" fmla="*/ 4512457 w 4515027"/>
              <a:gd name="connsiteY15" fmla="*/ 820834 h 1871330"/>
              <a:gd name="connsiteX16" fmla="*/ 4278541 w 4515027"/>
              <a:gd name="connsiteY16" fmla="*/ 518869 h 1871330"/>
              <a:gd name="connsiteX17" fmla="*/ 4197733 w 4515027"/>
              <a:gd name="connsiteY17" fmla="*/ 480592 h 1871330"/>
              <a:gd name="connsiteX18" fmla="*/ 4082902 w 4515027"/>
              <a:gd name="connsiteY18" fmla="*/ 450821 h 1871330"/>
              <a:gd name="connsiteX19" fmla="*/ 4091409 w 4515027"/>
              <a:gd name="connsiteY19" fmla="*/ 301965 h 1871330"/>
              <a:gd name="connsiteX20" fmla="*/ 3079189 w 4515027"/>
              <a:gd name="connsiteY20" fmla="*/ 318977 h 1871330"/>
              <a:gd name="connsiteX21" fmla="*/ 3028153 w 4515027"/>
              <a:gd name="connsiteY21" fmla="*/ 284953 h 1871330"/>
              <a:gd name="connsiteX22" fmla="*/ 2658140 w 4515027"/>
              <a:gd name="connsiteY22" fmla="*/ 301965 h 1871330"/>
              <a:gd name="connsiteX23" fmla="*/ 2215826 w 4515027"/>
              <a:gd name="connsiteY23" fmla="*/ 399784 h 1871330"/>
              <a:gd name="connsiteX24" fmla="*/ 2215826 w 4515027"/>
              <a:gd name="connsiteY24" fmla="*/ 238169 h 1871330"/>
              <a:gd name="connsiteX25" fmla="*/ 1326944 w 4515027"/>
              <a:gd name="connsiteY25" fmla="*/ 238169 h 1871330"/>
              <a:gd name="connsiteX26" fmla="*/ 1195100 w 4515027"/>
              <a:gd name="connsiteY26" fmla="*/ 174374 h 1871330"/>
              <a:gd name="connsiteX27" fmla="*/ 829340 w 4515027"/>
              <a:gd name="connsiteY27" fmla="*/ 174374 h 1871330"/>
              <a:gd name="connsiteX28" fmla="*/ 633701 w 4515027"/>
              <a:gd name="connsiteY28" fmla="*/ 233916 h 1871330"/>
              <a:gd name="connsiteX29" fmla="*/ 612436 w 4515027"/>
              <a:gd name="connsiteY29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197733 w 4518241"/>
              <a:gd name="connsiteY17" fmla="*/ 480592 h 1871330"/>
              <a:gd name="connsiteX18" fmla="*/ 4082902 w 4518241"/>
              <a:gd name="connsiteY18" fmla="*/ 450821 h 1871330"/>
              <a:gd name="connsiteX19" fmla="*/ 4091409 w 4518241"/>
              <a:gd name="connsiteY19" fmla="*/ 301965 h 1871330"/>
              <a:gd name="connsiteX20" fmla="*/ 3079189 w 4518241"/>
              <a:gd name="connsiteY20" fmla="*/ 318977 h 1871330"/>
              <a:gd name="connsiteX21" fmla="*/ 3028153 w 4518241"/>
              <a:gd name="connsiteY21" fmla="*/ 284953 h 1871330"/>
              <a:gd name="connsiteX22" fmla="*/ 2658140 w 4518241"/>
              <a:gd name="connsiteY22" fmla="*/ 301965 h 1871330"/>
              <a:gd name="connsiteX23" fmla="*/ 2215826 w 4518241"/>
              <a:gd name="connsiteY23" fmla="*/ 399784 h 1871330"/>
              <a:gd name="connsiteX24" fmla="*/ 2215826 w 4518241"/>
              <a:gd name="connsiteY24" fmla="*/ 238169 h 1871330"/>
              <a:gd name="connsiteX25" fmla="*/ 1326944 w 4518241"/>
              <a:gd name="connsiteY25" fmla="*/ 238169 h 1871330"/>
              <a:gd name="connsiteX26" fmla="*/ 1195100 w 4518241"/>
              <a:gd name="connsiteY26" fmla="*/ 174374 h 1871330"/>
              <a:gd name="connsiteX27" fmla="*/ 829340 w 4518241"/>
              <a:gd name="connsiteY27" fmla="*/ 174374 h 1871330"/>
              <a:gd name="connsiteX28" fmla="*/ 633701 w 4518241"/>
              <a:gd name="connsiteY28" fmla="*/ 233916 h 1871330"/>
              <a:gd name="connsiteX29" fmla="*/ 612436 w 4518241"/>
              <a:gd name="connsiteY29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184974 w 4518241"/>
              <a:gd name="connsiteY17" fmla="*/ 463580 h 1871330"/>
              <a:gd name="connsiteX18" fmla="*/ 4082902 w 4518241"/>
              <a:gd name="connsiteY18" fmla="*/ 450821 h 1871330"/>
              <a:gd name="connsiteX19" fmla="*/ 4091409 w 4518241"/>
              <a:gd name="connsiteY19" fmla="*/ 301965 h 1871330"/>
              <a:gd name="connsiteX20" fmla="*/ 3079189 w 4518241"/>
              <a:gd name="connsiteY20" fmla="*/ 318977 h 1871330"/>
              <a:gd name="connsiteX21" fmla="*/ 3028153 w 4518241"/>
              <a:gd name="connsiteY21" fmla="*/ 284953 h 1871330"/>
              <a:gd name="connsiteX22" fmla="*/ 2658140 w 4518241"/>
              <a:gd name="connsiteY22" fmla="*/ 301965 h 1871330"/>
              <a:gd name="connsiteX23" fmla="*/ 2215826 w 4518241"/>
              <a:gd name="connsiteY23" fmla="*/ 399784 h 1871330"/>
              <a:gd name="connsiteX24" fmla="*/ 2215826 w 4518241"/>
              <a:gd name="connsiteY24" fmla="*/ 238169 h 1871330"/>
              <a:gd name="connsiteX25" fmla="*/ 1326944 w 4518241"/>
              <a:gd name="connsiteY25" fmla="*/ 238169 h 1871330"/>
              <a:gd name="connsiteX26" fmla="*/ 1195100 w 4518241"/>
              <a:gd name="connsiteY26" fmla="*/ 174374 h 1871330"/>
              <a:gd name="connsiteX27" fmla="*/ 829340 w 4518241"/>
              <a:gd name="connsiteY27" fmla="*/ 174374 h 1871330"/>
              <a:gd name="connsiteX28" fmla="*/ 633701 w 4518241"/>
              <a:gd name="connsiteY28" fmla="*/ 233916 h 1871330"/>
              <a:gd name="connsiteX29" fmla="*/ 612436 w 4518241"/>
              <a:gd name="connsiteY29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278542 w 4518241"/>
              <a:gd name="connsiteY17" fmla="*/ 535881 h 1871330"/>
              <a:gd name="connsiteX18" fmla="*/ 4184974 w 4518241"/>
              <a:gd name="connsiteY18" fmla="*/ 463580 h 1871330"/>
              <a:gd name="connsiteX19" fmla="*/ 4082902 w 4518241"/>
              <a:gd name="connsiteY19" fmla="*/ 450821 h 1871330"/>
              <a:gd name="connsiteX20" fmla="*/ 4091409 w 4518241"/>
              <a:gd name="connsiteY20" fmla="*/ 301965 h 1871330"/>
              <a:gd name="connsiteX21" fmla="*/ 3079189 w 4518241"/>
              <a:gd name="connsiteY21" fmla="*/ 318977 h 1871330"/>
              <a:gd name="connsiteX22" fmla="*/ 3028153 w 4518241"/>
              <a:gd name="connsiteY22" fmla="*/ 284953 h 1871330"/>
              <a:gd name="connsiteX23" fmla="*/ 2658140 w 4518241"/>
              <a:gd name="connsiteY23" fmla="*/ 301965 h 1871330"/>
              <a:gd name="connsiteX24" fmla="*/ 2215826 w 4518241"/>
              <a:gd name="connsiteY24" fmla="*/ 399784 h 1871330"/>
              <a:gd name="connsiteX25" fmla="*/ 2215826 w 4518241"/>
              <a:gd name="connsiteY25" fmla="*/ 238169 h 1871330"/>
              <a:gd name="connsiteX26" fmla="*/ 1326944 w 4518241"/>
              <a:gd name="connsiteY26" fmla="*/ 238169 h 1871330"/>
              <a:gd name="connsiteX27" fmla="*/ 1195100 w 4518241"/>
              <a:gd name="connsiteY27" fmla="*/ 174374 h 1871330"/>
              <a:gd name="connsiteX28" fmla="*/ 829340 w 4518241"/>
              <a:gd name="connsiteY28" fmla="*/ 174374 h 1871330"/>
              <a:gd name="connsiteX29" fmla="*/ 633701 w 4518241"/>
              <a:gd name="connsiteY29" fmla="*/ 233916 h 1871330"/>
              <a:gd name="connsiteX30" fmla="*/ 612436 w 4518241"/>
              <a:gd name="connsiteY30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299807 w 4518241"/>
              <a:gd name="connsiteY17" fmla="*/ 518869 h 1871330"/>
              <a:gd name="connsiteX18" fmla="*/ 4184974 w 4518241"/>
              <a:gd name="connsiteY18" fmla="*/ 463580 h 1871330"/>
              <a:gd name="connsiteX19" fmla="*/ 4082902 w 4518241"/>
              <a:gd name="connsiteY19" fmla="*/ 450821 h 1871330"/>
              <a:gd name="connsiteX20" fmla="*/ 4091409 w 4518241"/>
              <a:gd name="connsiteY20" fmla="*/ 301965 h 1871330"/>
              <a:gd name="connsiteX21" fmla="*/ 3079189 w 4518241"/>
              <a:gd name="connsiteY21" fmla="*/ 318977 h 1871330"/>
              <a:gd name="connsiteX22" fmla="*/ 3028153 w 4518241"/>
              <a:gd name="connsiteY22" fmla="*/ 284953 h 1871330"/>
              <a:gd name="connsiteX23" fmla="*/ 2658140 w 4518241"/>
              <a:gd name="connsiteY23" fmla="*/ 301965 h 1871330"/>
              <a:gd name="connsiteX24" fmla="*/ 2215826 w 4518241"/>
              <a:gd name="connsiteY24" fmla="*/ 399784 h 1871330"/>
              <a:gd name="connsiteX25" fmla="*/ 2215826 w 4518241"/>
              <a:gd name="connsiteY25" fmla="*/ 238169 h 1871330"/>
              <a:gd name="connsiteX26" fmla="*/ 1326944 w 4518241"/>
              <a:gd name="connsiteY26" fmla="*/ 238169 h 1871330"/>
              <a:gd name="connsiteX27" fmla="*/ 1195100 w 4518241"/>
              <a:gd name="connsiteY27" fmla="*/ 174374 h 1871330"/>
              <a:gd name="connsiteX28" fmla="*/ 829340 w 4518241"/>
              <a:gd name="connsiteY28" fmla="*/ 174374 h 1871330"/>
              <a:gd name="connsiteX29" fmla="*/ 633701 w 4518241"/>
              <a:gd name="connsiteY29" fmla="*/ 233916 h 1871330"/>
              <a:gd name="connsiteX30" fmla="*/ 612436 w 4518241"/>
              <a:gd name="connsiteY30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457169 w 4518241"/>
              <a:gd name="connsiteY15" fmla="*/ 965436 h 1871330"/>
              <a:gd name="connsiteX16" fmla="*/ 4512457 w 4518241"/>
              <a:gd name="connsiteY16" fmla="*/ 820834 h 1871330"/>
              <a:gd name="connsiteX17" fmla="*/ 4423144 w 4518241"/>
              <a:gd name="connsiteY17" fmla="*/ 625194 h 1871330"/>
              <a:gd name="connsiteX18" fmla="*/ 4299807 w 4518241"/>
              <a:gd name="connsiteY18" fmla="*/ 518869 h 1871330"/>
              <a:gd name="connsiteX19" fmla="*/ 4184974 w 4518241"/>
              <a:gd name="connsiteY19" fmla="*/ 463580 h 1871330"/>
              <a:gd name="connsiteX20" fmla="*/ 4082902 w 4518241"/>
              <a:gd name="connsiteY20" fmla="*/ 450821 h 1871330"/>
              <a:gd name="connsiteX21" fmla="*/ 4091409 w 4518241"/>
              <a:gd name="connsiteY21" fmla="*/ 301965 h 1871330"/>
              <a:gd name="connsiteX22" fmla="*/ 3079189 w 4518241"/>
              <a:gd name="connsiteY22" fmla="*/ 318977 h 1871330"/>
              <a:gd name="connsiteX23" fmla="*/ 3028153 w 4518241"/>
              <a:gd name="connsiteY23" fmla="*/ 284953 h 1871330"/>
              <a:gd name="connsiteX24" fmla="*/ 2658140 w 4518241"/>
              <a:gd name="connsiteY24" fmla="*/ 301965 h 1871330"/>
              <a:gd name="connsiteX25" fmla="*/ 2215826 w 4518241"/>
              <a:gd name="connsiteY25" fmla="*/ 399784 h 1871330"/>
              <a:gd name="connsiteX26" fmla="*/ 2215826 w 4518241"/>
              <a:gd name="connsiteY26" fmla="*/ 238169 h 1871330"/>
              <a:gd name="connsiteX27" fmla="*/ 1326944 w 4518241"/>
              <a:gd name="connsiteY27" fmla="*/ 238169 h 1871330"/>
              <a:gd name="connsiteX28" fmla="*/ 1195100 w 4518241"/>
              <a:gd name="connsiteY28" fmla="*/ 174374 h 1871330"/>
              <a:gd name="connsiteX29" fmla="*/ 829340 w 4518241"/>
              <a:gd name="connsiteY29" fmla="*/ 174374 h 1871330"/>
              <a:gd name="connsiteX30" fmla="*/ 633701 w 4518241"/>
              <a:gd name="connsiteY30" fmla="*/ 233916 h 1871330"/>
              <a:gd name="connsiteX31" fmla="*/ 612436 w 4518241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46698 w 4560618"/>
              <a:gd name="connsiteY14" fmla="*/ 1569366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72216 w 4560618"/>
              <a:gd name="connsiteY14" fmla="*/ 1582125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72216 w 4560618"/>
              <a:gd name="connsiteY14" fmla="*/ 1582125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72216 w 4560618"/>
              <a:gd name="connsiteY14" fmla="*/ 1582125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48101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79621 w 4537976"/>
              <a:gd name="connsiteY9" fmla="*/ 1122798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79621 w 4537976"/>
              <a:gd name="connsiteY9" fmla="*/ 1122798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74396 w 4537976"/>
              <a:gd name="connsiteY21" fmla="*/ 442315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18545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74396 w 4537976"/>
              <a:gd name="connsiteY21" fmla="*/ 442315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18545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74396 w 4537976"/>
              <a:gd name="connsiteY21" fmla="*/ 442315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1918114 w 4537976"/>
              <a:gd name="connsiteY7" fmla="*/ 1624655 h 1871330"/>
              <a:gd name="connsiteX8" fmla="*/ 2288127 w 4537976"/>
              <a:gd name="connsiteY8" fmla="*/ 1118545 h 1871330"/>
              <a:gd name="connsiteX9" fmla="*/ 2896309 w 4537976"/>
              <a:gd name="connsiteY9" fmla="*/ 1803282 h 1871330"/>
              <a:gd name="connsiteX10" fmla="*/ 2896309 w 4537976"/>
              <a:gd name="connsiteY10" fmla="*/ 1871330 h 1871330"/>
              <a:gd name="connsiteX11" fmla="*/ 3980830 w 4537976"/>
              <a:gd name="connsiteY11" fmla="*/ 1871330 h 1871330"/>
              <a:gd name="connsiteX12" fmla="*/ 4082903 w 4537976"/>
              <a:gd name="connsiteY12" fmla="*/ 1552354 h 1871330"/>
              <a:gd name="connsiteX13" fmla="*/ 4172216 w 4537976"/>
              <a:gd name="connsiteY13" fmla="*/ 1582125 h 1871330"/>
              <a:gd name="connsiteX14" fmla="*/ 4359348 w 4537976"/>
              <a:gd name="connsiteY14" fmla="*/ 1509823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74396 w 4537976"/>
              <a:gd name="connsiteY20" fmla="*/ 442315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96417 w 4537976"/>
              <a:gd name="connsiteY24" fmla="*/ 314724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12436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2215826 w 4537976"/>
              <a:gd name="connsiteY25" fmla="*/ 238169 h 1871330"/>
              <a:gd name="connsiteX26" fmla="*/ 1326944 w 4537976"/>
              <a:gd name="connsiteY26" fmla="*/ 238169 h 1871330"/>
              <a:gd name="connsiteX27" fmla="*/ 1195100 w 4537976"/>
              <a:gd name="connsiteY27" fmla="*/ 174374 h 1871330"/>
              <a:gd name="connsiteX28" fmla="*/ 829340 w 4537976"/>
              <a:gd name="connsiteY28" fmla="*/ 174374 h 1871330"/>
              <a:gd name="connsiteX29" fmla="*/ 612436 w 4537976"/>
              <a:gd name="connsiteY29" fmla="*/ 233916 h 1871330"/>
              <a:gd name="connsiteX30" fmla="*/ 612436 w 4537976"/>
              <a:gd name="connsiteY30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1326944 w 4537976"/>
              <a:gd name="connsiteY25" fmla="*/ 238169 h 1871330"/>
              <a:gd name="connsiteX26" fmla="*/ 1195100 w 4537976"/>
              <a:gd name="connsiteY26" fmla="*/ 174374 h 1871330"/>
              <a:gd name="connsiteX27" fmla="*/ 829340 w 4537976"/>
              <a:gd name="connsiteY27" fmla="*/ 174374 h 1871330"/>
              <a:gd name="connsiteX28" fmla="*/ 612436 w 4537976"/>
              <a:gd name="connsiteY28" fmla="*/ 233916 h 1871330"/>
              <a:gd name="connsiteX29" fmla="*/ 612436 w 4537976"/>
              <a:gd name="connsiteY29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1195100 w 4537976"/>
              <a:gd name="connsiteY25" fmla="*/ 174374 h 1871330"/>
              <a:gd name="connsiteX26" fmla="*/ 829340 w 4537976"/>
              <a:gd name="connsiteY26" fmla="*/ 174374 h 1871330"/>
              <a:gd name="connsiteX27" fmla="*/ 612436 w 4537976"/>
              <a:gd name="connsiteY27" fmla="*/ 233916 h 1871330"/>
              <a:gd name="connsiteX28" fmla="*/ 612436 w 4537976"/>
              <a:gd name="connsiteY28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829340 w 4537976"/>
              <a:gd name="connsiteY25" fmla="*/ 174374 h 1871330"/>
              <a:gd name="connsiteX26" fmla="*/ 612436 w 4537976"/>
              <a:gd name="connsiteY26" fmla="*/ 233916 h 1871330"/>
              <a:gd name="connsiteX27" fmla="*/ 612436 w 4537976"/>
              <a:gd name="connsiteY27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612436 w 4537976"/>
              <a:gd name="connsiteY25" fmla="*/ 233916 h 1871330"/>
              <a:gd name="connsiteX26" fmla="*/ 612436 w 4537976"/>
              <a:gd name="connsiteY26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612436 w 4537976"/>
              <a:gd name="connsiteY25" fmla="*/ 0 h 1871330"/>
              <a:gd name="connsiteX0" fmla="*/ 2215826 w 4537976"/>
              <a:gd name="connsiteY0" fmla="*/ 399784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0" fmla="*/ 2215826 w 4537976"/>
              <a:gd name="connsiteY0" fmla="*/ 114849 h 1586395"/>
              <a:gd name="connsiteX1" fmla="*/ 34025 w 4537976"/>
              <a:gd name="connsiteY1" fmla="*/ 1122816 h 1586395"/>
              <a:gd name="connsiteX2" fmla="*/ 0 w 4537976"/>
              <a:gd name="connsiteY2" fmla="*/ 1122816 h 1586395"/>
              <a:gd name="connsiteX3" fmla="*/ 0 w 4537976"/>
              <a:gd name="connsiteY3" fmla="*/ 1246153 h 1586395"/>
              <a:gd name="connsiteX4" fmla="*/ 1531089 w 4537976"/>
              <a:gd name="connsiteY4" fmla="*/ 1224888 h 1586395"/>
              <a:gd name="connsiteX5" fmla="*/ 1716617 w 4537976"/>
              <a:gd name="connsiteY5" fmla="*/ 1351222 h 1586395"/>
              <a:gd name="connsiteX6" fmla="*/ 2288127 w 4537976"/>
              <a:gd name="connsiteY6" fmla="*/ 833610 h 1586395"/>
              <a:gd name="connsiteX7" fmla="*/ 2896309 w 4537976"/>
              <a:gd name="connsiteY7" fmla="*/ 1518347 h 1586395"/>
              <a:gd name="connsiteX8" fmla="*/ 2896309 w 4537976"/>
              <a:gd name="connsiteY8" fmla="*/ 1586395 h 1586395"/>
              <a:gd name="connsiteX9" fmla="*/ 3980830 w 4537976"/>
              <a:gd name="connsiteY9" fmla="*/ 1586395 h 1586395"/>
              <a:gd name="connsiteX10" fmla="*/ 4082903 w 4537976"/>
              <a:gd name="connsiteY10" fmla="*/ 1267419 h 1586395"/>
              <a:gd name="connsiteX11" fmla="*/ 4172216 w 4537976"/>
              <a:gd name="connsiteY11" fmla="*/ 1297190 h 1586395"/>
              <a:gd name="connsiteX12" fmla="*/ 4359348 w 4537976"/>
              <a:gd name="connsiteY12" fmla="*/ 1224888 h 1586395"/>
              <a:gd name="connsiteX13" fmla="*/ 4537976 w 4537976"/>
              <a:gd name="connsiteY13" fmla="*/ 1224888 h 1586395"/>
              <a:gd name="connsiteX14" fmla="*/ 4512457 w 4537976"/>
              <a:gd name="connsiteY14" fmla="*/ 535899 h 1586395"/>
              <a:gd name="connsiteX15" fmla="*/ 4423144 w 4537976"/>
              <a:gd name="connsiteY15" fmla="*/ 340259 h 1586395"/>
              <a:gd name="connsiteX16" fmla="*/ 4299807 w 4537976"/>
              <a:gd name="connsiteY16" fmla="*/ 233934 h 1586395"/>
              <a:gd name="connsiteX17" fmla="*/ 4184974 w 4537976"/>
              <a:gd name="connsiteY17" fmla="*/ 178645 h 1586395"/>
              <a:gd name="connsiteX18" fmla="*/ 4074396 w 4537976"/>
              <a:gd name="connsiteY18" fmla="*/ 157380 h 1586395"/>
              <a:gd name="connsiteX19" fmla="*/ 4082903 w 4537976"/>
              <a:gd name="connsiteY19" fmla="*/ 17030 h 1586395"/>
              <a:gd name="connsiteX20" fmla="*/ 3079189 w 4537976"/>
              <a:gd name="connsiteY20" fmla="*/ 34042 h 1586395"/>
              <a:gd name="connsiteX21" fmla="*/ 3028153 w 4537976"/>
              <a:gd name="connsiteY21" fmla="*/ 18 h 1586395"/>
              <a:gd name="connsiteX22" fmla="*/ 2696417 w 4537976"/>
              <a:gd name="connsiteY22" fmla="*/ 29789 h 1586395"/>
              <a:gd name="connsiteX23" fmla="*/ 2215826 w 4537976"/>
              <a:gd name="connsiteY23" fmla="*/ 114849 h 1586395"/>
              <a:gd name="connsiteX0" fmla="*/ 2215826 w 4537976"/>
              <a:gd name="connsiteY0" fmla="*/ 114849 h 1586395"/>
              <a:gd name="connsiteX1" fmla="*/ 34025 w 4537976"/>
              <a:gd name="connsiteY1" fmla="*/ 1122816 h 1586395"/>
              <a:gd name="connsiteX2" fmla="*/ 0 w 4537976"/>
              <a:gd name="connsiteY2" fmla="*/ 1246153 h 1586395"/>
              <a:gd name="connsiteX3" fmla="*/ 1531089 w 4537976"/>
              <a:gd name="connsiteY3" fmla="*/ 1224888 h 1586395"/>
              <a:gd name="connsiteX4" fmla="*/ 1716617 w 4537976"/>
              <a:gd name="connsiteY4" fmla="*/ 1351222 h 1586395"/>
              <a:gd name="connsiteX5" fmla="*/ 2288127 w 4537976"/>
              <a:gd name="connsiteY5" fmla="*/ 833610 h 1586395"/>
              <a:gd name="connsiteX6" fmla="*/ 2896309 w 4537976"/>
              <a:gd name="connsiteY6" fmla="*/ 1518347 h 1586395"/>
              <a:gd name="connsiteX7" fmla="*/ 2896309 w 4537976"/>
              <a:gd name="connsiteY7" fmla="*/ 1586395 h 1586395"/>
              <a:gd name="connsiteX8" fmla="*/ 3980830 w 4537976"/>
              <a:gd name="connsiteY8" fmla="*/ 1586395 h 1586395"/>
              <a:gd name="connsiteX9" fmla="*/ 4082903 w 4537976"/>
              <a:gd name="connsiteY9" fmla="*/ 1267419 h 1586395"/>
              <a:gd name="connsiteX10" fmla="*/ 4172216 w 4537976"/>
              <a:gd name="connsiteY10" fmla="*/ 1297190 h 1586395"/>
              <a:gd name="connsiteX11" fmla="*/ 4359348 w 4537976"/>
              <a:gd name="connsiteY11" fmla="*/ 1224888 h 1586395"/>
              <a:gd name="connsiteX12" fmla="*/ 4537976 w 4537976"/>
              <a:gd name="connsiteY12" fmla="*/ 1224888 h 1586395"/>
              <a:gd name="connsiteX13" fmla="*/ 4512457 w 4537976"/>
              <a:gd name="connsiteY13" fmla="*/ 535899 h 1586395"/>
              <a:gd name="connsiteX14" fmla="*/ 4423144 w 4537976"/>
              <a:gd name="connsiteY14" fmla="*/ 340259 h 1586395"/>
              <a:gd name="connsiteX15" fmla="*/ 4299807 w 4537976"/>
              <a:gd name="connsiteY15" fmla="*/ 233934 h 1586395"/>
              <a:gd name="connsiteX16" fmla="*/ 4184974 w 4537976"/>
              <a:gd name="connsiteY16" fmla="*/ 178645 h 1586395"/>
              <a:gd name="connsiteX17" fmla="*/ 4074396 w 4537976"/>
              <a:gd name="connsiteY17" fmla="*/ 157380 h 1586395"/>
              <a:gd name="connsiteX18" fmla="*/ 4082903 w 4537976"/>
              <a:gd name="connsiteY18" fmla="*/ 17030 h 1586395"/>
              <a:gd name="connsiteX19" fmla="*/ 3079189 w 4537976"/>
              <a:gd name="connsiteY19" fmla="*/ 34042 h 1586395"/>
              <a:gd name="connsiteX20" fmla="*/ 3028153 w 4537976"/>
              <a:gd name="connsiteY20" fmla="*/ 18 h 1586395"/>
              <a:gd name="connsiteX21" fmla="*/ 2696417 w 4537976"/>
              <a:gd name="connsiteY21" fmla="*/ 29789 h 1586395"/>
              <a:gd name="connsiteX22" fmla="*/ 2215826 w 4537976"/>
              <a:gd name="connsiteY22" fmla="*/ 114849 h 1586395"/>
              <a:gd name="connsiteX0" fmla="*/ 2215826 w 4537976"/>
              <a:gd name="connsiteY0" fmla="*/ 114849 h 1586395"/>
              <a:gd name="connsiteX1" fmla="*/ 0 w 4537976"/>
              <a:gd name="connsiteY1" fmla="*/ 1246153 h 1586395"/>
              <a:gd name="connsiteX2" fmla="*/ 1531089 w 4537976"/>
              <a:gd name="connsiteY2" fmla="*/ 1224888 h 1586395"/>
              <a:gd name="connsiteX3" fmla="*/ 1716617 w 4537976"/>
              <a:gd name="connsiteY3" fmla="*/ 1351222 h 1586395"/>
              <a:gd name="connsiteX4" fmla="*/ 2288127 w 4537976"/>
              <a:gd name="connsiteY4" fmla="*/ 833610 h 1586395"/>
              <a:gd name="connsiteX5" fmla="*/ 2896309 w 4537976"/>
              <a:gd name="connsiteY5" fmla="*/ 1518347 h 1586395"/>
              <a:gd name="connsiteX6" fmla="*/ 2896309 w 4537976"/>
              <a:gd name="connsiteY6" fmla="*/ 1586395 h 1586395"/>
              <a:gd name="connsiteX7" fmla="*/ 3980830 w 4537976"/>
              <a:gd name="connsiteY7" fmla="*/ 1586395 h 1586395"/>
              <a:gd name="connsiteX8" fmla="*/ 4082903 w 4537976"/>
              <a:gd name="connsiteY8" fmla="*/ 1267419 h 1586395"/>
              <a:gd name="connsiteX9" fmla="*/ 4172216 w 4537976"/>
              <a:gd name="connsiteY9" fmla="*/ 1297190 h 1586395"/>
              <a:gd name="connsiteX10" fmla="*/ 4359348 w 4537976"/>
              <a:gd name="connsiteY10" fmla="*/ 1224888 h 1586395"/>
              <a:gd name="connsiteX11" fmla="*/ 4537976 w 4537976"/>
              <a:gd name="connsiteY11" fmla="*/ 1224888 h 1586395"/>
              <a:gd name="connsiteX12" fmla="*/ 4512457 w 4537976"/>
              <a:gd name="connsiteY12" fmla="*/ 535899 h 1586395"/>
              <a:gd name="connsiteX13" fmla="*/ 4423144 w 4537976"/>
              <a:gd name="connsiteY13" fmla="*/ 340259 h 1586395"/>
              <a:gd name="connsiteX14" fmla="*/ 4299807 w 4537976"/>
              <a:gd name="connsiteY14" fmla="*/ 233934 h 1586395"/>
              <a:gd name="connsiteX15" fmla="*/ 4184974 w 4537976"/>
              <a:gd name="connsiteY15" fmla="*/ 178645 h 1586395"/>
              <a:gd name="connsiteX16" fmla="*/ 4074396 w 4537976"/>
              <a:gd name="connsiteY16" fmla="*/ 157380 h 1586395"/>
              <a:gd name="connsiteX17" fmla="*/ 4082903 w 4537976"/>
              <a:gd name="connsiteY17" fmla="*/ 17030 h 1586395"/>
              <a:gd name="connsiteX18" fmla="*/ 3079189 w 4537976"/>
              <a:gd name="connsiteY18" fmla="*/ 34042 h 1586395"/>
              <a:gd name="connsiteX19" fmla="*/ 3028153 w 4537976"/>
              <a:gd name="connsiteY19" fmla="*/ 18 h 1586395"/>
              <a:gd name="connsiteX20" fmla="*/ 2696417 w 4537976"/>
              <a:gd name="connsiteY20" fmla="*/ 29789 h 1586395"/>
              <a:gd name="connsiteX21" fmla="*/ 2215826 w 4537976"/>
              <a:gd name="connsiteY21" fmla="*/ 114849 h 1586395"/>
              <a:gd name="connsiteX0" fmla="*/ 684737 w 3006887"/>
              <a:gd name="connsiteY0" fmla="*/ 114849 h 1586395"/>
              <a:gd name="connsiteX1" fmla="*/ 0 w 3006887"/>
              <a:gd name="connsiteY1" fmla="*/ 1224888 h 1586395"/>
              <a:gd name="connsiteX2" fmla="*/ 185528 w 3006887"/>
              <a:gd name="connsiteY2" fmla="*/ 1351222 h 1586395"/>
              <a:gd name="connsiteX3" fmla="*/ 757038 w 3006887"/>
              <a:gd name="connsiteY3" fmla="*/ 833610 h 1586395"/>
              <a:gd name="connsiteX4" fmla="*/ 1365220 w 3006887"/>
              <a:gd name="connsiteY4" fmla="*/ 1518347 h 1586395"/>
              <a:gd name="connsiteX5" fmla="*/ 1365220 w 3006887"/>
              <a:gd name="connsiteY5" fmla="*/ 1586395 h 1586395"/>
              <a:gd name="connsiteX6" fmla="*/ 2449741 w 3006887"/>
              <a:gd name="connsiteY6" fmla="*/ 1586395 h 1586395"/>
              <a:gd name="connsiteX7" fmla="*/ 2551814 w 3006887"/>
              <a:gd name="connsiteY7" fmla="*/ 1267419 h 1586395"/>
              <a:gd name="connsiteX8" fmla="*/ 2641127 w 3006887"/>
              <a:gd name="connsiteY8" fmla="*/ 1297190 h 1586395"/>
              <a:gd name="connsiteX9" fmla="*/ 2828259 w 3006887"/>
              <a:gd name="connsiteY9" fmla="*/ 1224888 h 1586395"/>
              <a:gd name="connsiteX10" fmla="*/ 3006887 w 3006887"/>
              <a:gd name="connsiteY10" fmla="*/ 1224888 h 1586395"/>
              <a:gd name="connsiteX11" fmla="*/ 2981368 w 3006887"/>
              <a:gd name="connsiteY11" fmla="*/ 535899 h 1586395"/>
              <a:gd name="connsiteX12" fmla="*/ 2892055 w 3006887"/>
              <a:gd name="connsiteY12" fmla="*/ 340259 h 1586395"/>
              <a:gd name="connsiteX13" fmla="*/ 2768718 w 3006887"/>
              <a:gd name="connsiteY13" fmla="*/ 233934 h 1586395"/>
              <a:gd name="connsiteX14" fmla="*/ 2653885 w 3006887"/>
              <a:gd name="connsiteY14" fmla="*/ 178645 h 1586395"/>
              <a:gd name="connsiteX15" fmla="*/ 2543307 w 3006887"/>
              <a:gd name="connsiteY15" fmla="*/ 157380 h 1586395"/>
              <a:gd name="connsiteX16" fmla="*/ 2551814 w 3006887"/>
              <a:gd name="connsiteY16" fmla="*/ 17030 h 1586395"/>
              <a:gd name="connsiteX17" fmla="*/ 1548100 w 3006887"/>
              <a:gd name="connsiteY17" fmla="*/ 34042 h 1586395"/>
              <a:gd name="connsiteX18" fmla="*/ 1497064 w 3006887"/>
              <a:gd name="connsiteY18" fmla="*/ 18 h 1586395"/>
              <a:gd name="connsiteX19" fmla="*/ 1165328 w 3006887"/>
              <a:gd name="connsiteY19" fmla="*/ 29789 h 1586395"/>
              <a:gd name="connsiteX20" fmla="*/ 684737 w 3006887"/>
              <a:gd name="connsiteY20" fmla="*/ 114849 h 1586395"/>
              <a:gd name="connsiteX0" fmla="*/ 499209 w 2821359"/>
              <a:gd name="connsiteY0" fmla="*/ 114849 h 1586395"/>
              <a:gd name="connsiteX1" fmla="*/ 0 w 2821359"/>
              <a:gd name="connsiteY1" fmla="*/ 1351222 h 1586395"/>
              <a:gd name="connsiteX2" fmla="*/ 571510 w 2821359"/>
              <a:gd name="connsiteY2" fmla="*/ 833610 h 1586395"/>
              <a:gd name="connsiteX3" fmla="*/ 1179692 w 2821359"/>
              <a:gd name="connsiteY3" fmla="*/ 1518347 h 1586395"/>
              <a:gd name="connsiteX4" fmla="*/ 1179692 w 2821359"/>
              <a:gd name="connsiteY4" fmla="*/ 1586395 h 1586395"/>
              <a:gd name="connsiteX5" fmla="*/ 2264213 w 2821359"/>
              <a:gd name="connsiteY5" fmla="*/ 1586395 h 1586395"/>
              <a:gd name="connsiteX6" fmla="*/ 2366286 w 2821359"/>
              <a:gd name="connsiteY6" fmla="*/ 1267419 h 1586395"/>
              <a:gd name="connsiteX7" fmla="*/ 2455599 w 2821359"/>
              <a:gd name="connsiteY7" fmla="*/ 1297190 h 1586395"/>
              <a:gd name="connsiteX8" fmla="*/ 2642731 w 2821359"/>
              <a:gd name="connsiteY8" fmla="*/ 1224888 h 1586395"/>
              <a:gd name="connsiteX9" fmla="*/ 2821359 w 2821359"/>
              <a:gd name="connsiteY9" fmla="*/ 1224888 h 1586395"/>
              <a:gd name="connsiteX10" fmla="*/ 2795840 w 2821359"/>
              <a:gd name="connsiteY10" fmla="*/ 535899 h 1586395"/>
              <a:gd name="connsiteX11" fmla="*/ 2706527 w 2821359"/>
              <a:gd name="connsiteY11" fmla="*/ 340259 h 1586395"/>
              <a:gd name="connsiteX12" fmla="*/ 2583190 w 2821359"/>
              <a:gd name="connsiteY12" fmla="*/ 233934 h 1586395"/>
              <a:gd name="connsiteX13" fmla="*/ 2468357 w 2821359"/>
              <a:gd name="connsiteY13" fmla="*/ 178645 h 1586395"/>
              <a:gd name="connsiteX14" fmla="*/ 2357779 w 2821359"/>
              <a:gd name="connsiteY14" fmla="*/ 157380 h 1586395"/>
              <a:gd name="connsiteX15" fmla="*/ 2366286 w 2821359"/>
              <a:gd name="connsiteY15" fmla="*/ 17030 h 1586395"/>
              <a:gd name="connsiteX16" fmla="*/ 1362572 w 2821359"/>
              <a:gd name="connsiteY16" fmla="*/ 34042 h 1586395"/>
              <a:gd name="connsiteX17" fmla="*/ 1311536 w 2821359"/>
              <a:gd name="connsiteY17" fmla="*/ 18 h 1586395"/>
              <a:gd name="connsiteX18" fmla="*/ 979800 w 2821359"/>
              <a:gd name="connsiteY18" fmla="*/ 29789 h 1586395"/>
              <a:gd name="connsiteX19" fmla="*/ 499209 w 2821359"/>
              <a:gd name="connsiteY19" fmla="*/ 114849 h 1586395"/>
              <a:gd name="connsiteX0" fmla="*/ 0 w 2322150"/>
              <a:gd name="connsiteY0" fmla="*/ 114849 h 1586395"/>
              <a:gd name="connsiteX1" fmla="*/ 72301 w 2322150"/>
              <a:gd name="connsiteY1" fmla="*/ 833610 h 1586395"/>
              <a:gd name="connsiteX2" fmla="*/ 680483 w 2322150"/>
              <a:gd name="connsiteY2" fmla="*/ 1518347 h 1586395"/>
              <a:gd name="connsiteX3" fmla="*/ 680483 w 2322150"/>
              <a:gd name="connsiteY3" fmla="*/ 1586395 h 1586395"/>
              <a:gd name="connsiteX4" fmla="*/ 1765004 w 2322150"/>
              <a:gd name="connsiteY4" fmla="*/ 1586395 h 1586395"/>
              <a:gd name="connsiteX5" fmla="*/ 1867077 w 2322150"/>
              <a:gd name="connsiteY5" fmla="*/ 1267419 h 1586395"/>
              <a:gd name="connsiteX6" fmla="*/ 1956390 w 2322150"/>
              <a:gd name="connsiteY6" fmla="*/ 1297190 h 1586395"/>
              <a:gd name="connsiteX7" fmla="*/ 2143522 w 2322150"/>
              <a:gd name="connsiteY7" fmla="*/ 1224888 h 1586395"/>
              <a:gd name="connsiteX8" fmla="*/ 2322150 w 2322150"/>
              <a:gd name="connsiteY8" fmla="*/ 1224888 h 1586395"/>
              <a:gd name="connsiteX9" fmla="*/ 2296631 w 2322150"/>
              <a:gd name="connsiteY9" fmla="*/ 535899 h 1586395"/>
              <a:gd name="connsiteX10" fmla="*/ 2207318 w 2322150"/>
              <a:gd name="connsiteY10" fmla="*/ 340259 h 1586395"/>
              <a:gd name="connsiteX11" fmla="*/ 2083981 w 2322150"/>
              <a:gd name="connsiteY11" fmla="*/ 233934 h 1586395"/>
              <a:gd name="connsiteX12" fmla="*/ 1969148 w 2322150"/>
              <a:gd name="connsiteY12" fmla="*/ 178645 h 1586395"/>
              <a:gd name="connsiteX13" fmla="*/ 1858570 w 2322150"/>
              <a:gd name="connsiteY13" fmla="*/ 157380 h 1586395"/>
              <a:gd name="connsiteX14" fmla="*/ 1867077 w 2322150"/>
              <a:gd name="connsiteY14" fmla="*/ 17030 h 1586395"/>
              <a:gd name="connsiteX15" fmla="*/ 863363 w 2322150"/>
              <a:gd name="connsiteY15" fmla="*/ 34042 h 1586395"/>
              <a:gd name="connsiteX16" fmla="*/ 812327 w 2322150"/>
              <a:gd name="connsiteY16" fmla="*/ 18 h 1586395"/>
              <a:gd name="connsiteX17" fmla="*/ 480591 w 2322150"/>
              <a:gd name="connsiteY17" fmla="*/ 29789 h 1586395"/>
              <a:gd name="connsiteX18" fmla="*/ 0 w 2322150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887379 w 2253139"/>
              <a:gd name="connsiteY6" fmla="*/ 1297190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1753836 w 2253139"/>
              <a:gd name="connsiteY7" fmla="*/ 701013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738154 w 2253139"/>
              <a:gd name="connsiteY6" fmla="*/ 1059065 h 1586395"/>
              <a:gd name="connsiteX7" fmla="*/ 2253139 w 2253139"/>
              <a:gd name="connsiteY7" fmla="*/ 1224888 h 1586395"/>
              <a:gd name="connsiteX8" fmla="*/ 2227620 w 2253139"/>
              <a:gd name="connsiteY8" fmla="*/ 535899 h 1586395"/>
              <a:gd name="connsiteX9" fmla="*/ 2138307 w 2253139"/>
              <a:gd name="connsiteY9" fmla="*/ 340259 h 1586395"/>
              <a:gd name="connsiteX10" fmla="*/ 2014970 w 2253139"/>
              <a:gd name="connsiteY10" fmla="*/ 233934 h 1586395"/>
              <a:gd name="connsiteX11" fmla="*/ 1900137 w 2253139"/>
              <a:gd name="connsiteY11" fmla="*/ 178645 h 1586395"/>
              <a:gd name="connsiteX12" fmla="*/ 1789559 w 2253139"/>
              <a:gd name="connsiteY12" fmla="*/ 157380 h 1586395"/>
              <a:gd name="connsiteX13" fmla="*/ 1798066 w 2253139"/>
              <a:gd name="connsiteY13" fmla="*/ 17030 h 1586395"/>
              <a:gd name="connsiteX14" fmla="*/ 794352 w 2253139"/>
              <a:gd name="connsiteY14" fmla="*/ 34042 h 1586395"/>
              <a:gd name="connsiteX15" fmla="*/ 743316 w 2253139"/>
              <a:gd name="connsiteY15" fmla="*/ 18 h 1586395"/>
              <a:gd name="connsiteX16" fmla="*/ 411580 w 2253139"/>
              <a:gd name="connsiteY16" fmla="*/ 29789 h 1586395"/>
              <a:gd name="connsiteX17" fmla="*/ 0 w 2253139"/>
              <a:gd name="connsiteY17" fmla="*/ 114849 h 1586395"/>
              <a:gd name="connsiteX0" fmla="*/ 0 w 2227667"/>
              <a:gd name="connsiteY0" fmla="*/ 114849 h 1586395"/>
              <a:gd name="connsiteX1" fmla="*/ 3290 w 2227667"/>
              <a:gd name="connsiteY1" fmla="*/ 833610 h 1586395"/>
              <a:gd name="connsiteX2" fmla="*/ 611472 w 2227667"/>
              <a:gd name="connsiteY2" fmla="*/ 1518347 h 1586395"/>
              <a:gd name="connsiteX3" fmla="*/ 611472 w 2227667"/>
              <a:gd name="connsiteY3" fmla="*/ 1586395 h 1586395"/>
              <a:gd name="connsiteX4" fmla="*/ 1695993 w 2227667"/>
              <a:gd name="connsiteY4" fmla="*/ 1586395 h 1586395"/>
              <a:gd name="connsiteX5" fmla="*/ 1798066 w 2227667"/>
              <a:gd name="connsiteY5" fmla="*/ 1267419 h 1586395"/>
              <a:gd name="connsiteX6" fmla="*/ 1738154 w 2227667"/>
              <a:gd name="connsiteY6" fmla="*/ 1059065 h 1586395"/>
              <a:gd name="connsiteX7" fmla="*/ 1745139 w 2227667"/>
              <a:gd name="connsiteY7" fmla="*/ 710538 h 1586395"/>
              <a:gd name="connsiteX8" fmla="*/ 2227620 w 2227667"/>
              <a:gd name="connsiteY8" fmla="*/ 535899 h 1586395"/>
              <a:gd name="connsiteX9" fmla="*/ 2138307 w 2227667"/>
              <a:gd name="connsiteY9" fmla="*/ 340259 h 1586395"/>
              <a:gd name="connsiteX10" fmla="*/ 2014970 w 2227667"/>
              <a:gd name="connsiteY10" fmla="*/ 233934 h 1586395"/>
              <a:gd name="connsiteX11" fmla="*/ 1900137 w 2227667"/>
              <a:gd name="connsiteY11" fmla="*/ 178645 h 1586395"/>
              <a:gd name="connsiteX12" fmla="*/ 1789559 w 2227667"/>
              <a:gd name="connsiteY12" fmla="*/ 157380 h 1586395"/>
              <a:gd name="connsiteX13" fmla="*/ 1798066 w 2227667"/>
              <a:gd name="connsiteY13" fmla="*/ 17030 h 1586395"/>
              <a:gd name="connsiteX14" fmla="*/ 794352 w 2227667"/>
              <a:gd name="connsiteY14" fmla="*/ 34042 h 1586395"/>
              <a:gd name="connsiteX15" fmla="*/ 743316 w 2227667"/>
              <a:gd name="connsiteY15" fmla="*/ 18 h 1586395"/>
              <a:gd name="connsiteX16" fmla="*/ 411580 w 2227667"/>
              <a:gd name="connsiteY16" fmla="*/ 29789 h 1586395"/>
              <a:gd name="connsiteX17" fmla="*/ 0 w 2227667"/>
              <a:gd name="connsiteY17" fmla="*/ 114849 h 1586395"/>
              <a:gd name="connsiteX0" fmla="*/ 0 w 2227667"/>
              <a:gd name="connsiteY0" fmla="*/ 114849 h 1586395"/>
              <a:gd name="connsiteX1" fmla="*/ 3290 w 2227667"/>
              <a:gd name="connsiteY1" fmla="*/ 833610 h 1586395"/>
              <a:gd name="connsiteX2" fmla="*/ 611472 w 2227667"/>
              <a:gd name="connsiteY2" fmla="*/ 1518347 h 1586395"/>
              <a:gd name="connsiteX3" fmla="*/ 611472 w 2227667"/>
              <a:gd name="connsiteY3" fmla="*/ 1586395 h 1586395"/>
              <a:gd name="connsiteX4" fmla="*/ 1695993 w 2227667"/>
              <a:gd name="connsiteY4" fmla="*/ 1586395 h 1586395"/>
              <a:gd name="connsiteX5" fmla="*/ 1798066 w 2227667"/>
              <a:gd name="connsiteY5" fmla="*/ 1267419 h 1586395"/>
              <a:gd name="connsiteX6" fmla="*/ 1738154 w 2227667"/>
              <a:gd name="connsiteY6" fmla="*/ 1059065 h 1586395"/>
              <a:gd name="connsiteX7" fmla="*/ 1745139 w 2227667"/>
              <a:gd name="connsiteY7" fmla="*/ 710538 h 1586395"/>
              <a:gd name="connsiteX8" fmla="*/ 2227620 w 2227667"/>
              <a:gd name="connsiteY8" fmla="*/ 535899 h 1586395"/>
              <a:gd name="connsiteX9" fmla="*/ 2138307 w 2227667"/>
              <a:gd name="connsiteY9" fmla="*/ 340259 h 1586395"/>
              <a:gd name="connsiteX10" fmla="*/ 2014970 w 2227667"/>
              <a:gd name="connsiteY10" fmla="*/ 233934 h 1586395"/>
              <a:gd name="connsiteX11" fmla="*/ 1900137 w 2227667"/>
              <a:gd name="connsiteY11" fmla="*/ 178645 h 1586395"/>
              <a:gd name="connsiteX12" fmla="*/ 1789559 w 2227667"/>
              <a:gd name="connsiteY12" fmla="*/ 157380 h 1586395"/>
              <a:gd name="connsiteX13" fmla="*/ 1798066 w 2227667"/>
              <a:gd name="connsiteY13" fmla="*/ 17030 h 1586395"/>
              <a:gd name="connsiteX14" fmla="*/ 794352 w 2227667"/>
              <a:gd name="connsiteY14" fmla="*/ 34042 h 1586395"/>
              <a:gd name="connsiteX15" fmla="*/ 743316 w 2227667"/>
              <a:gd name="connsiteY15" fmla="*/ 18 h 1586395"/>
              <a:gd name="connsiteX16" fmla="*/ 411580 w 2227667"/>
              <a:gd name="connsiteY16" fmla="*/ 29789 h 1586395"/>
              <a:gd name="connsiteX17" fmla="*/ 0 w 2227667"/>
              <a:gd name="connsiteY17" fmla="*/ 114849 h 1586395"/>
              <a:gd name="connsiteX0" fmla="*/ 0 w 2138527"/>
              <a:gd name="connsiteY0" fmla="*/ 114849 h 1586395"/>
              <a:gd name="connsiteX1" fmla="*/ 3290 w 2138527"/>
              <a:gd name="connsiteY1" fmla="*/ 833610 h 1586395"/>
              <a:gd name="connsiteX2" fmla="*/ 611472 w 2138527"/>
              <a:gd name="connsiteY2" fmla="*/ 1518347 h 1586395"/>
              <a:gd name="connsiteX3" fmla="*/ 611472 w 2138527"/>
              <a:gd name="connsiteY3" fmla="*/ 1586395 h 1586395"/>
              <a:gd name="connsiteX4" fmla="*/ 1695993 w 2138527"/>
              <a:gd name="connsiteY4" fmla="*/ 1586395 h 1586395"/>
              <a:gd name="connsiteX5" fmla="*/ 1798066 w 2138527"/>
              <a:gd name="connsiteY5" fmla="*/ 1267419 h 1586395"/>
              <a:gd name="connsiteX6" fmla="*/ 1738154 w 2138527"/>
              <a:gd name="connsiteY6" fmla="*/ 1059065 h 1586395"/>
              <a:gd name="connsiteX7" fmla="*/ 1745139 w 2138527"/>
              <a:gd name="connsiteY7" fmla="*/ 710538 h 1586395"/>
              <a:gd name="connsiteX8" fmla="*/ 1945 w 2138527"/>
              <a:gd name="connsiteY8" fmla="*/ 685124 h 1586395"/>
              <a:gd name="connsiteX9" fmla="*/ 2138307 w 2138527"/>
              <a:gd name="connsiteY9" fmla="*/ 340259 h 1586395"/>
              <a:gd name="connsiteX10" fmla="*/ 2014970 w 2138527"/>
              <a:gd name="connsiteY10" fmla="*/ 233934 h 1586395"/>
              <a:gd name="connsiteX11" fmla="*/ 1900137 w 2138527"/>
              <a:gd name="connsiteY11" fmla="*/ 178645 h 1586395"/>
              <a:gd name="connsiteX12" fmla="*/ 1789559 w 2138527"/>
              <a:gd name="connsiteY12" fmla="*/ 157380 h 1586395"/>
              <a:gd name="connsiteX13" fmla="*/ 1798066 w 2138527"/>
              <a:gd name="connsiteY13" fmla="*/ 17030 h 1586395"/>
              <a:gd name="connsiteX14" fmla="*/ 794352 w 2138527"/>
              <a:gd name="connsiteY14" fmla="*/ 34042 h 1586395"/>
              <a:gd name="connsiteX15" fmla="*/ 743316 w 2138527"/>
              <a:gd name="connsiteY15" fmla="*/ 18 h 1586395"/>
              <a:gd name="connsiteX16" fmla="*/ 411580 w 2138527"/>
              <a:gd name="connsiteY16" fmla="*/ 29789 h 1586395"/>
              <a:gd name="connsiteX17" fmla="*/ 0 w 2138527"/>
              <a:gd name="connsiteY17" fmla="*/ 114849 h 1586395"/>
              <a:gd name="connsiteX0" fmla="*/ 0 w 2147721"/>
              <a:gd name="connsiteY0" fmla="*/ 114849 h 1586395"/>
              <a:gd name="connsiteX1" fmla="*/ 3290 w 2147721"/>
              <a:gd name="connsiteY1" fmla="*/ 833610 h 1586395"/>
              <a:gd name="connsiteX2" fmla="*/ 611472 w 2147721"/>
              <a:gd name="connsiteY2" fmla="*/ 1518347 h 1586395"/>
              <a:gd name="connsiteX3" fmla="*/ 611472 w 2147721"/>
              <a:gd name="connsiteY3" fmla="*/ 1586395 h 1586395"/>
              <a:gd name="connsiteX4" fmla="*/ 1695993 w 2147721"/>
              <a:gd name="connsiteY4" fmla="*/ 1586395 h 1586395"/>
              <a:gd name="connsiteX5" fmla="*/ 1798066 w 2147721"/>
              <a:gd name="connsiteY5" fmla="*/ 1267419 h 1586395"/>
              <a:gd name="connsiteX6" fmla="*/ 1738154 w 2147721"/>
              <a:gd name="connsiteY6" fmla="*/ 1059065 h 1586395"/>
              <a:gd name="connsiteX7" fmla="*/ 1745139 w 2147721"/>
              <a:gd name="connsiteY7" fmla="*/ 710538 h 1586395"/>
              <a:gd name="connsiteX8" fmla="*/ 2138307 w 2147721"/>
              <a:gd name="connsiteY8" fmla="*/ 340259 h 1586395"/>
              <a:gd name="connsiteX9" fmla="*/ 2014970 w 2147721"/>
              <a:gd name="connsiteY9" fmla="*/ 233934 h 1586395"/>
              <a:gd name="connsiteX10" fmla="*/ 1900137 w 2147721"/>
              <a:gd name="connsiteY10" fmla="*/ 178645 h 1586395"/>
              <a:gd name="connsiteX11" fmla="*/ 1789559 w 2147721"/>
              <a:gd name="connsiteY11" fmla="*/ 157380 h 1586395"/>
              <a:gd name="connsiteX12" fmla="*/ 1798066 w 2147721"/>
              <a:gd name="connsiteY12" fmla="*/ 17030 h 1586395"/>
              <a:gd name="connsiteX13" fmla="*/ 794352 w 2147721"/>
              <a:gd name="connsiteY13" fmla="*/ 34042 h 1586395"/>
              <a:gd name="connsiteX14" fmla="*/ 743316 w 2147721"/>
              <a:gd name="connsiteY14" fmla="*/ 18 h 1586395"/>
              <a:gd name="connsiteX15" fmla="*/ 411580 w 2147721"/>
              <a:gd name="connsiteY15" fmla="*/ 29789 h 1586395"/>
              <a:gd name="connsiteX16" fmla="*/ 0 w 2147721"/>
              <a:gd name="connsiteY16" fmla="*/ 114849 h 1586395"/>
              <a:gd name="connsiteX0" fmla="*/ 42277 w 2189998"/>
              <a:gd name="connsiteY0" fmla="*/ 114849 h 1586395"/>
              <a:gd name="connsiteX1" fmla="*/ 43660 w 2189998"/>
              <a:gd name="connsiteY1" fmla="*/ 704971 h 1586395"/>
              <a:gd name="connsiteX2" fmla="*/ 45567 w 2189998"/>
              <a:gd name="connsiteY2" fmla="*/ 833610 h 1586395"/>
              <a:gd name="connsiteX3" fmla="*/ 653749 w 2189998"/>
              <a:gd name="connsiteY3" fmla="*/ 1518347 h 1586395"/>
              <a:gd name="connsiteX4" fmla="*/ 653749 w 2189998"/>
              <a:gd name="connsiteY4" fmla="*/ 1586395 h 1586395"/>
              <a:gd name="connsiteX5" fmla="*/ 1738270 w 2189998"/>
              <a:gd name="connsiteY5" fmla="*/ 1586395 h 1586395"/>
              <a:gd name="connsiteX6" fmla="*/ 1840343 w 2189998"/>
              <a:gd name="connsiteY6" fmla="*/ 1267419 h 1586395"/>
              <a:gd name="connsiteX7" fmla="*/ 1780431 w 2189998"/>
              <a:gd name="connsiteY7" fmla="*/ 1059065 h 1586395"/>
              <a:gd name="connsiteX8" fmla="*/ 1787416 w 2189998"/>
              <a:gd name="connsiteY8" fmla="*/ 710538 h 1586395"/>
              <a:gd name="connsiteX9" fmla="*/ 2180584 w 2189998"/>
              <a:gd name="connsiteY9" fmla="*/ 340259 h 1586395"/>
              <a:gd name="connsiteX10" fmla="*/ 2057247 w 2189998"/>
              <a:gd name="connsiteY10" fmla="*/ 233934 h 1586395"/>
              <a:gd name="connsiteX11" fmla="*/ 1942414 w 2189998"/>
              <a:gd name="connsiteY11" fmla="*/ 178645 h 1586395"/>
              <a:gd name="connsiteX12" fmla="*/ 1831836 w 2189998"/>
              <a:gd name="connsiteY12" fmla="*/ 157380 h 1586395"/>
              <a:gd name="connsiteX13" fmla="*/ 1840343 w 2189998"/>
              <a:gd name="connsiteY13" fmla="*/ 17030 h 1586395"/>
              <a:gd name="connsiteX14" fmla="*/ 836629 w 2189998"/>
              <a:gd name="connsiteY14" fmla="*/ 34042 h 1586395"/>
              <a:gd name="connsiteX15" fmla="*/ 785593 w 2189998"/>
              <a:gd name="connsiteY15" fmla="*/ 18 h 1586395"/>
              <a:gd name="connsiteX16" fmla="*/ 453857 w 2189998"/>
              <a:gd name="connsiteY16" fmla="*/ 29789 h 1586395"/>
              <a:gd name="connsiteX17" fmla="*/ 42277 w 2189998"/>
              <a:gd name="connsiteY17" fmla="*/ 114849 h 1586395"/>
              <a:gd name="connsiteX0" fmla="*/ 453857 w 2189998"/>
              <a:gd name="connsiteY0" fmla="*/ 29789 h 1586395"/>
              <a:gd name="connsiteX1" fmla="*/ 43660 w 2189998"/>
              <a:gd name="connsiteY1" fmla="*/ 704971 h 1586395"/>
              <a:gd name="connsiteX2" fmla="*/ 45567 w 2189998"/>
              <a:gd name="connsiteY2" fmla="*/ 833610 h 1586395"/>
              <a:gd name="connsiteX3" fmla="*/ 653749 w 2189998"/>
              <a:gd name="connsiteY3" fmla="*/ 1518347 h 1586395"/>
              <a:gd name="connsiteX4" fmla="*/ 653749 w 2189998"/>
              <a:gd name="connsiteY4" fmla="*/ 1586395 h 1586395"/>
              <a:gd name="connsiteX5" fmla="*/ 1738270 w 2189998"/>
              <a:gd name="connsiteY5" fmla="*/ 1586395 h 1586395"/>
              <a:gd name="connsiteX6" fmla="*/ 1840343 w 2189998"/>
              <a:gd name="connsiteY6" fmla="*/ 1267419 h 1586395"/>
              <a:gd name="connsiteX7" fmla="*/ 1780431 w 2189998"/>
              <a:gd name="connsiteY7" fmla="*/ 1059065 h 1586395"/>
              <a:gd name="connsiteX8" fmla="*/ 1787416 w 2189998"/>
              <a:gd name="connsiteY8" fmla="*/ 710538 h 1586395"/>
              <a:gd name="connsiteX9" fmla="*/ 2180584 w 2189998"/>
              <a:gd name="connsiteY9" fmla="*/ 340259 h 1586395"/>
              <a:gd name="connsiteX10" fmla="*/ 2057247 w 2189998"/>
              <a:gd name="connsiteY10" fmla="*/ 233934 h 1586395"/>
              <a:gd name="connsiteX11" fmla="*/ 1942414 w 2189998"/>
              <a:gd name="connsiteY11" fmla="*/ 178645 h 1586395"/>
              <a:gd name="connsiteX12" fmla="*/ 1831836 w 2189998"/>
              <a:gd name="connsiteY12" fmla="*/ 157380 h 1586395"/>
              <a:gd name="connsiteX13" fmla="*/ 1840343 w 2189998"/>
              <a:gd name="connsiteY13" fmla="*/ 17030 h 1586395"/>
              <a:gd name="connsiteX14" fmla="*/ 836629 w 2189998"/>
              <a:gd name="connsiteY14" fmla="*/ 34042 h 1586395"/>
              <a:gd name="connsiteX15" fmla="*/ 785593 w 2189998"/>
              <a:gd name="connsiteY15" fmla="*/ 18 h 1586395"/>
              <a:gd name="connsiteX16" fmla="*/ 453857 w 2189998"/>
              <a:gd name="connsiteY16" fmla="*/ 29789 h 1586395"/>
              <a:gd name="connsiteX0" fmla="*/ 785593 w 2189998"/>
              <a:gd name="connsiteY0" fmla="*/ 44147 h 1630524"/>
              <a:gd name="connsiteX1" fmla="*/ 43660 w 2189998"/>
              <a:gd name="connsiteY1" fmla="*/ 749100 h 1630524"/>
              <a:gd name="connsiteX2" fmla="*/ 45567 w 2189998"/>
              <a:gd name="connsiteY2" fmla="*/ 877739 h 1630524"/>
              <a:gd name="connsiteX3" fmla="*/ 653749 w 2189998"/>
              <a:gd name="connsiteY3" fmla="*/ 1562476 h 1630524"/>
              <a:gd name="connsiteX4" fmla="*/ 653749 w 2189998"/>
              <a:gd name="connsiteY4" fmla="*/ 1630524 h 1630524"/>
              <a:gd name="connsiteX5" fmla="*/ 1738270 w 2189998"/>
              <a:gd name="connsiteY5" fmla="*/ 1630524 h 1630524"/>
              <a:gd name="connsiteX6" fmla="*/ 1840343 w 2189998"/>
              <a:gd name="connsiteY6" fmla="*/ 1311548 h 1630524"/>
              <a:gd name="connsiteX7" fmla="*/ 1780431 w 2189998"/>
              <a:gd name="connsiteY7" fmla="*/ 1103194 h 1630524"/>
              <a:gd name="connsiteX8" fmla="*/ 1787416 w 2189998"/>
              <a:gd name="connsiteY8" fmla="*/ 754667 h 1630524"/>
              <a:gd name="connsiteX9" fmla="*/ 2180584 w 2189998"/>
              <a:gd name="connsiteY9" fmla="*/ 384388 h 1630524"/>
              <a:gd name="connsiteX10" fmla="*/ 2057247 w 2189998"/>
              <a:gd name="connsiteY10" fmla="*/ 278063 h 1630524"/>
              <a:gd name="connsiteX11" fmla="*/ 1942414 w 2189998"/>
              <a:gd name="connsiteY11" fmla="*/ 222774 h 1630524"/>
              <a:gd name="connsiteX12" fmla="*/ 1831836 w 2189998"/>
              <a:gd name="connsiteY12" fmla="*/ 201509 h 1630524"/>
              <a:gd name="connsiteX13" fmla="*/ 1840343 w 2189998"/>
              <a:gd name="connsiteY13" fmla="*/ 61159 h 1630524"/>
              <a:gd name="connsiteX14" fmla="*/ 836629 w 2189998"/>
              <a:gd name="connsiteY14" fmla="*/ 78171 h 1630524"/>
              <a:gd name="connsiteX15" fmla="*/ 785593 w 2189998"/>
              <a:gd name="connsiteY15" fmla="*/ 44147 h 1630524"/>
              <a:gd name="connsiteX0" fmla="*/ 836629 w 2189998"/>
              <a:gd name="connsiteY0" fmla="*/ 17012 h 1569365"/>
              <a:gd name="connsiteX1" fmla="*/ 43660 w 2189998"/>
              <a:gd name="connsiteY1" fmla="*/ 687941 h 1569365"/>
              <a:gd name="connsiteX2" fmla="*/ 45567 w 2189998"/>
              <a:gd name="connsiteY2" fmla="*/ 816580 h 1569365"/>
              <a:gd name="connsiteX3" fmla="*/ 653749 w 2189998"/>
              <a:gd name="connsiteY3" fmla="*/ 1501317 h 1569365"/>
              <a:gd name="connsiteX4" fmla="*/ 653749 w 2189998"/>
              <a:gd name="connsiteY4" fmla="*/ 1569365 h 1569365"/>
              <a:gd name="connsiteX5" fmla="*/ 1738270 w 2189998"/>
              <a:gd name="connsiteY5" fmla="*/ 1569365 h 1569365"/>
              <a:gd name="connsiteX6" fmla="*/ 1840343 w 2189998"/>
              <a:gd name="connsiteY6" fmla="*/ 1250389 h 1569365"/>
              <a:gd name="connsiteX7" fmla="*/ 1780431 w 2189998"/>
              <a:gd name="connsiteY7" fmla="*/ 1042035 h 1569365"/>
              <a:gd name="connsiteX8" fmla="*/ 1787416 w 2189998"/>
              <a:gd name="connsiteY8" fmla="*/ 693508 h 1569365"/>
              <a:gd name="connsiteX9" fmla="*/ 2180584 w 2189998"/>
              <a:gd name="connsiteY9" fmla="*/ 323229 h 1569365"/>
              <a:gd name="connsiteX10" fmla="*/ 2057247 w 2189998"/>
              <a:gd name="connsiteY10" fmla="*/ 216904 h 1569365"/>
              <a:gd name="connsiteX11" fmla="*/ 1942414 w 2189998"/>
              <a:gd name="connsiteY11" fmla="*/ 161615 h 1569365"/>
              <a:gd name="connsiteX12" fmla="*/ 1831836 w 2189998"/>
              <a:gd name="connsiteY12" fmla="*/ 140350 h 1569365"/>
              <a:gd name="connsiteX13" fmla="*/ 1840343 w 2189998"/>
              <a:gd name="connsiteY13" fmla="*/ 0 h 1569365"/>
              <a:gd name="connsiteX14" fmla="*/ 836629 w 2189998"/>
              <a:gd name="connsiteY14" fmla="*/ 17012 h 1569365"/>
              <a:gd name="connsiteX0" fmla="*/ 1840343 w 2189998"/>
              <a:gd name="connsiteY0" fmla="*/ 0 h 1569365"/>
              <a:gd name="connsiteX1" fmla="*/ 43660 w 2189998"/>
              <a:gd name="connsiteY1" fmla="*/ 687941 h 1569365"/>
              <a:gd name="connsiteX2" fmla="*/ 45567 w 2189998"/>
              <a:gd name="connsiteY2" fmla="*/ 816580 h 1569365"/>
              <a:gd name="connsiteX3" fmla="*/ 653749 w 2189998"/>
              <a:gd name="connsiteY3" fmla="*/ 1501317 h 1569365"/>
              <a:gd name="connsiteX4" fmla="*/ 653749 w 2189998"/>
              <a:gd name="connsiteY4" fmla="*/ 1569365 h 1569365"/>
              <a:gd name="connsiteX5" fmla="*/ 1738270 w 2189998"/>
              <a:gd name="connsiteY5" fmla="*/ 1569365 h 1569365"/>
              <a:gd name="connsiteX6" fmla="*/ 1840343 w 2189998"/>
              <a:gd name="connsiteY6" fmla="*/ 1250389 h 1569365"/>
              <a:gd name="connsiteX7" fmla="*/ 1780431 w 2189998"/>
              <a:gd name="connsiteY7" fmla="*/ 1042035 h 1569365"/>
              <a:gd name="connsiteX8" fmla="*/ 1787416 w 2189998"/>
              <a:gd name="connsiteY8" fmla="*/ 693508 h 1569365"/>
              <a:gd name="connsiteX9" fmla="*/ 2180584 w 2189998"/>
              <a:gd name="connsiteY9" fmla="*/ 323229 h 1569365"/>
              <a:gd name="connsiteX10" fmla="*/ 2057247 w 2189998"/>
              <a:gd name="connsiteY10" fmla="*/ 216904 h 1569365"/>
              <a:gd name="connsiteX11" fmla="*/ 1942414 w 2189998"/>
              <a:gd name="connsiteY11" fmla="*/ 161615 h 1569365"/>
              <a:gd name="connsiteX12" fmla="*/ 1831836 w 2189998"/>
              <a:gd name="connsiteY12" fmla="*/ 140350 h 1569365"/>
              <a:gd name="connsiteX13" fmla="*/ 1840343 w 2189998"/>
              <a:gd name="connsiteY13" fmla="*/ 0 h 1569365"/>
              <a:gd name="connsiteX0" fmla="*/ 1831836 w 2189998"/>
              <a:gd name="connsiteY0" fmla="*/ 0 h 1429015"/>
              <a:gd name="connsiteX1" fmla="*/ 43660 w 2189998"/>
              <a:gd name="connsiteY1" fmla="*/ 547591 h 1429015"/>
              <a:gd name="connsiteX2" fmla="*/ 45567 w 2189998"/>
              <a:gd name="connsiteY2" fmla="*/ 676230 h 1429015"/>
              <a:gd name="connsiteX3" fmla="*/ 653749 w 2189998"/>
              <a:gd name="connsiteY3" fmla="*/ 1360967 h 1429015"/>
              <a:gd name="connsiteX4" fmla="*/ 653749 w 2189998"/>
              <a:gd name="connsiteY4" fmla="*/ 1429015 h 1429015"/>
              <a:gd name="connsiteX5" fmla="*/ 1738270 w 2189998"/>
              <a:gd name="connsiteY5" fmla="*/ 1429015 h 1429015"/>
              <a:gd name="connsiteX6" fmla="*/ 1840343 w 2189998"/>
              <a:gd name="connsiteY6" fmla="*/ 1110039 h 1429015"/>
              <a:gd name="connsiteX7" fmla="*/ 1780431 w 2189998"/>
              <a:gd name="connsiteY7" fmla="*/ 901685 h 1429015"/>
              <a:gd name="connsiteX8" fmla="*/ 1787416 w 2189998"/>
              <a:gd name="connsiteY8" fmla="*/ 553158 h 1429015"/>
              <a:gd name="connsiteX9" fmla="*/ 2180584 w 2189998"/>
              <a:gd name="connsiteY9" fmla="*/ 182879 h 1429015"/>
              <a:gd name="connsiteX10" fmla="*/ 2057247 w 2189998"/>
              <a:gd name="connsiteY10" fmla="*/ 76554 h 1429015"/>
              <a:gd name="connsiteX11" fmla="*/ 1942414 w 2189998"/>
              <a:gd name="connsiteY11" fmla="*/ 21265 h 1429015"/>
              <a:gd name="connsiteX12" fmla="*/ 1831836 w 2189998"/>
              <a:gd name="connsiteY12" fmla="*/ 0 h 1429015"/>
              <a:gd name="connsiteX0" fmla="*/ 1942414 w 2189998"/>
              <a:gd name="connsiteY0" fmla="*/ 0 h 1407750"/>
              <a:gd name="connsiteX1" fmla="*/ 43660 w 2189998"/>
              <a:gd name="connsiteY1" fmla="*/ 526326 h 1407750"/>
              <a:gd name="connsiteX2" fmla="*/ 45567 w 2189998"/>
              <a:gd name="connsiteY2" fmla="*/ 654965 h 1407750"/>
              <a:gd name="connsiteX3" fmla="*/ 653749 w 2189998"/>
              <a:gd name="connsiteY3" fmla="*/ 1339702 h 1407750"/>
              <a:gd name="connsiteX4" fmla="*/ 653749 w 2189998"/>
              <a:gd name="connsiteY4" fmla="*/ 1407750 h 1407750"/>
              <a:gd name="connsiteX5" fmla="*/ 1738270 w 2189998"/>
              <a:gd name="connsiteY5" fmla="*/ 1407750 h 1407750"/>
              <a:gd name="connsiteX6" fmla="*/ 1840343 w 2189998"/>
              <a:gd name="connsiteY6" fmla="*/ 1088774 h 1407750"/>
              <a:gd name="connsiteX7" fmla="*/ 1780431 w 2189998"/>
              <a:gd name="connsiteY7" fmla="*/ 880420 h 1407750"/>
              <a:gd name="connsiteX8" fmla="*/ 1787416 w 2189998"/>
              <a:gd name="connsiteY8" fmla="*/ 531893 h 1407750"/>
              <a:gd name="connsiteX9" fmla="*/ 2180584 w 2189998"/>
              <a:gd name="connsiteY9" fmla="*/ 161614 h 1407750"/>
              <a:gd name="connsiteX10" fmla="*/ 2057247 w 2189998"/>
              <a:gd name="connsiteY10" fmla="*/ 55289 h 1407750"/>
              <a:gd name="connsiteX11" fmla="*/ 1942414 w 2189998"/>
              <a:gd name="connsiteY11" fmla="*/ 0 h 1407750"/>
              <a:gd name="connsiteX0" fmla="*/ 2057247 w 2270269"/>
              <a:gd name="connsiteY0" fmla="*/ 20292 h 1372753"/>
              <a:gd name="connsiteX1" fmla="*/ 43660 w 2270269"/>
              <a:gd name="connsiteY1" fmla="*/ 491329 h 1372753"/>
              <a:gd name="connsiteX2" fmla="*/ 45567 w 2270269"/>
              <a:gd name="connsiteY2" fmla="*/ 619968 h 1372753"/>
              <a:gd name="connsiteX3" fmla="*/ 653749 w 2270269"/>
              <a:gd name="connsiteY3" fmla="*/ 1304705 h 1372753"/>
              <a:gd name="connsiteX4" fmla="*/ 653749 w 2270269"/>
              <a:gd name="connsiteY4" fmla="*/ 1372753 h 1372753"/>
              <a:gd name="connsiteX5" fmla="*/ 1738270 w 2270269"/>
              <a:gd name="connsiteY5" fmla="*/ 1372753 h 1372753"/>
              <a:gd name="connsiteX6" fmla="*/ 1840343 w 2270269"/>
              <a:gd name="connsiteY6" fmla="*/ 1053777 h 1372753"/>
              <a:gd name="connsiteX7" fmla="*/ 1780431 w 2270269"/>
              <a:gd name="connsiteY7" fmla="*/ 845423 h 1372753"/>
              <a:gd name="connsiteX8" fmla="*/ 1787416 w 2270269"/>
              <a:gd name="connsiteY8" fmla="*/ 496896 h 1372753"/>
              <a:gd name="connsiteX9" fmla="*/ 2180584 w 2270269"/>
              <a:gd name="connsiteY9" fmla="*/ 126617 h 1372753"/>
              <a:gd name="connsiteX10" fmla="*/ 2057247 w 2270269"/>
              <a:gd name="connsiteY10" fmla="*/ 20292 h 1372753"/>
              <a:gd name="connsiteX0" fmla="*/ 2180584 w 2257938"/>
              <a:gd name="connsiteY0" fmla="*/ 3 h 1246139"/>
              <a:gd name="connsiteX1" fmla="*/ 43660 w 2257938"/>
              <a:gd name="connsiteY1" fmla="*/ 364715 h 1246139"/>
              <a:gd name="connsiteX2" fmla="*/ 45567 w 2257938"/>
              <a:gd name="connsiteY2" fmla="*/ 493354 h 1246139"/>
              <a:gd name="connsiteX3" fmla="*/ 653749 w 2257938"/>
              <a:gd name="connsiteY3" fmla="*/ 1178091 h 1246139"/>
              <a:gd name="connsiteX4" fmla="*/ 653749 w 2257938"/>
              <a:gd name="connsiteY4" fmla="*/ 1246139 h 1246139"/>
              <a:gd name="connsiteX5" fmla="*/ 1738270 w 2257938"/>
              <a:gd name="connsiteY5" fmla="*/ 1246139 h 1246139"/>
              <a:gd name="connsiteX6" fmla="*/ 1840343 w 2257938"/>
              <a:gd name="connsiteY6" fmla="*/ 927163 h 1246139"/>
              <a:gd name="connsiteX7" fmla="*/ 1780431 w 2257938"/>
              <a:gd name="connsiteY7" fmla="*/ 718809 h 1246139"/>
              <a:gd name="connsiteX8" fmla="*/ 1787416 w 2257938"/>
              <a:gd name="connsiteY8" fmla="*/ 370282 h 1246139"/>
              <a:gd name="connsiteX9" fmla="*/ 2180584 w 2257938"/>
              <a:gd name="connsiteY9" fmla="*/ 3 h 1246139"/>
              <a:gd name="connsiteX0" fmla="*/ 1787416 w 1840343"/>
              <a:gd name="connsiteY0" fmla="*/ 33433 h 909290"/>
              <a:gd name="connsiteX1" fmla="*/ 43660 w 1840343"/>
              <a:gd name="connsiteY1" fmla="*/ 27866 h 909290"/>
              <a:gd name="connsiteX2" fmla="*/ 45567 w 1840343"/>
              <a:gd name="connsiteY2" fmla="*/ 156505 h 909290"/>
              <a:gd name="connsiteX3" fmla="*/ 653749 w 1840343"/>
              <a:gd name="connsiteY3" fmla="*/ 841242 h 909290"/>
              <a:gd name="connsiteX4" fmla="*/ 653749 w 1840343"/>
              <a:gd name="connsiteY4" fmla="*/ 909290 h 909290"/>
              <a:gd name="connsiteX5" fmla="*/ 1738270 w 1840343"/>
              <a:gd name="connsiteY5" fmla="*/ 909290 h 909290"/>
              <a:gd name="connsiteX6" fmla="*/ 1840343 w 1840343"/>
              <a:gd name="connsiteY6" fmla="*/ 590314 h 909290"/>
              <a:gd name="connsiteX7" fmla="*/ 1780431 w 1840343"/>
              <a:gd name="connsiteY7" fmla="*/ 381960 h 909290"/>
              <a:gd name="connsiteX8" fmla="*/ 1787416 w 1840343"/>
              <a:gd name="connsiteY8" fmla="*/ 33433 h 909290"/>
              <a:gd name="connsiteX0" fmla="*/ 1787416 w 1840343"/>
              <a:gd name="connsiteY0" fmla="*/ 5567 h 881424"/>
              <a:gd name="connsiteX1" fmla="*/ 43660 w 1840343"/>
              <a:gd name="connsiteY1" fmla="*/ 0 h 881424"/>
              <a:gd name="connsiteX2" fmla="*/ 45567 w 1840343"/>
              <a:gd name="connsiteY2" fmla="*/ 128639 h 881424"/>
              <a:gd name="connsiteX3" fmla="*/ 653749 w 1840343"/>
              <a:gd name="connsiteY3" fmla="*/ 813376 h 881424"/>
              <a:gd name="connsiteX4" fmla="*/ 653749 w 1840343"/>
              <a:gd name="connsiteY4" fmla="*/ 881424 h 881424"/>
              <a:gd name="connsiteX5" fmla="*/ 1738270 w 1840343"/>
              <a:gd name="connsiteY5" fmla="*/ 881424 h 881424"/>
              <a:gd name="connsiteX6" fmla="*/ 1840343 w 1840343"/>
              <a:gd name="connsiteY6" fmla="*/ 562448 h 881424"/>
              <a:gd name="connsiteX7" fmla="*/ 1780431 w 1840343"/>
              <a:gd name="connsiteY7" fmla="*/ 354094 h 881424"/>
              <a:gd name="connsiteX8" fmla="*/ 1787416 w 1840343"/>
              <a:gd name="connsiteY8" fmla="*/ 5567 h 881424"/>
              <a:gd name="connsiteX0" fmla="*/ 1787416 w 1840343"/>
              <a:gd name="connsiteY0" fmla="*/ 5567 h 881424"/>
              <a:gd name="connsiteX1" fmla="*/ 43660 w 1840343"/>
              <a:gd name="connsiteY1" fmla="*/ 0 h 881424"/>
              <a:gd name="connsiteX2" fmla="*/ 45567 w 1840343"/>
              <a:gd name="connsiteY2" fmla="*/ 128639 h 881424"/>
              <a:gd name="connsiteX3" fmla="*/ 653749 w 1840343"/>
              <a:gd name="connsiteY3" fmla="*/ 813376 h 881424"/>
              <a:gd name="connsiteX4" fmla="*/ 653749 w 1840343"/>
              <a:gd name="connsiteY4" fmla="*/ 881424 h 881424"/>
              <a:gd name="connsiteX5" fmla="*/ 1738270 w 1840343"/>
              <a:gd name="connsiteY5" fmla="*/ 881424 h 881424"/>
              <a:gd name="connsiteX6" fmla="*/ 1840343 w 1840343"/>
              <a:gd name="connsiteY6" fmla="*/ 562448 h 881424"/>
              <a:gd name="connsiteX7" fmla="*/ 1780431 w 1840343"/>
              <a:gd name="connsiteY7" fmla="*/ 354094 h 881424"/>
              <a:gd name="connsiteX8" fmla="*/ 1787416 w 1840343"/>
              <a:gd name="connsiteY8" fmla="*/ 5567 h 881424"/>
              <a:gd name="connsiteX0" fmla="*/ 1743756 w 1796683"/>
              <a:gd name="connsiteY0" fmla="*/ 5567 h 881424"/>
              <a:gd name="connsiteX1" fmla="*/ 0 w 1796683"/>
              <a:gd name="connsiteY1" fmla="*/ 0 h 881424"/>
              <a:gd name="connsiteX2" fmla="*/ 1907 w 1796683"/>
              <a:gd name="connsiteY2" fmla="*/ 128639 h 881424"/>
              <a:gd name="connsiteX3" fmla="*/ 610089 w 1796683"/>
              <a:gd name="connsiteY3" fmla="*/ 813376 h 881424"/>
              <a:gd name="connsiteX4" fmla="*/ 610089 w 1796683"/>
              <a:gd name="connsiteY4" fmla="*/ 881424 h 881424"/>
              <a:gd name="connsiteX5" fmla="*/ 1694610 w 1796683"/>
              <a:gd name="connsiteY5" fmla="*/ 881424 h 881424"/>
              <a:gd name="connsiteX6" fmla="*/ 1796683 w 1796683"/>
              <a:gd name="connsiteY6" fmla="*/ 562448 h 881424"/>
              <a:gd name="connsiteX7" fmla="*/ 1736771 w 1796683"/>
              <a:gd name="connsiteY7" fmla="*/ 354094 h 881424"/>
              <a:gd name="connsiteX8" fmla="*/ 1743756 w 1796683"/>
              <a:gd name="connsiteY8" fmla="*/ 5567 h 881424"/>
              <a:gd name="connsiteX0" fmla="*/ 1743756 w 1790333"/>
              <a:gd name="connsiteY0" fmla="*/ 5567 h 881424"/>
              <a:gd name="connsiteX1" fmla="*/ 0 w 1790333"/>
              <a:gd name="connsiteY1" fmla="*/ 0 h 881424"/>
              <a:gd name="connsiteX2" fmla="*/ 1907 w 1790333"/>
              <a:gd name="connsiteY2" fmla="*/ 128639 h 881424"/>
              <a:gd name="connsiteX3" fmla="*/ 610089 w 1790333"/>
              <a:gd name="connsiteY3" fmla="*/ 813376 h 881424"/>
              <a:gd name="connsiteX4" fmla="*/ 610089 w 1790333"/>
              <a:gd name="connsiteY4" fmla="*/ 881424 h 881424"/>
              <a:gd name="connsiteX5" fmla="*/ 1694610 w 1790333"/>
              <a:gd name="connsiteY5" fmla="*/ 881424 h 881424"/>
              <a:gd name="connsiteX6" fmla="*/ 1790333 w 1790333"/>
              <a:gd name="connsiteY6" fmla="*/ 587848 h 881424"/>
              <a:gd name="connsiteX7" fmla="*/ 1736771 w 1790333"/>
              <a:gd name="connsiteY7" fmla="*/ 354094 h 881424"/>
              <a:gd name="connsiteX8" fmla="*/ 1743756 w 1790333"/>
              <a:gd name="connsiteY8" fmla="*/ 5567 h 881424"/>
              <a:gd name="connsiteX0" fmla="*/ 1743756 w 1790333"/>
              <a:gd name="connsiteY0" fmla="*/ 5567 h 881424"/>
              <a:gd name="connsiteX1" fmla="*/ 0 w 1790333"/>
              <a:gd name="connsiteY1" fmla="*/ 0 h 881424"/>
              <a:gd name="connsiteX2" fmla="*/ 1907 w 1790333"/>
              <a:gd name="connsiteY2" fmla="*/ 128639 h 881424"/>
              <a:gd name="connsiteX3" fmla="*/ 610089 w 1790333"/>
              <a:gd name="connsiteY3" fmla="*/ 813376 h 881424"/>
              <a:gd name="connsiteX4" fmla="*/ 610089 w 1790333"/>
              <a:gd name="connsiteY4" fmla="*/ 881424 h 881424"/>
              <a:gd name="connsiteX5" fmla="*/ 1694610 w 1790333"/>
              <a:gd name="connsiteY5" fmla="*/ 881424 h 881424"/>
              <a:gd name="connsiteX6" fmla="*/ 1790333 w 1790333"/>
              <a:gd name="connsiteY6" fmla="*/ 587848 h 881424"/>
              <a:gd name="connsiteX7" fmla="*/ 1736771 w 1790333"/>
              <a:gd name="connsiteY7" fmla="*/ 354094 h 881424"/>
              <a:gd name="connsiteX8" fmla="*/ 1743756 w 1790333"/>
              <a:gd name="connsiteY8" fmla="*/ 5567 h 88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333" h="881424">
                <a:moveTo>
                  <a:pt x="1743756" y="5567"/>
                </a:moveTo>
                <a:lnTo>
                  <a:pt x="0" y="0"/>
                </a:lnTo>
                <a:cubicBezTo>
                  <a:pt x="636" y="42880"/>
                  <a:pt x="1271" y="85759"/>
                  <a:pt x="1907" y="128639"/>
                </a:cubicBezTo>
                <a:lnTo>
                  <a:pt x="610089" y="813376"/>
                </a:lnTo>
                <a:lnTo>
                  <a:pt x="610089" y="881424"/>
                </a:lnTo>
                <a:lnTo>
                  <a:pt x="1694610" y="881424"/>
                </a:lnTo>
                <a:lnTo>
                  <a:pt x="1790333" y="587848"/>
                </a:lnTo>
                <a:cubicBezTo>
                  <a:pt x="1759011" y="511648"/>
                  <a:pt x="1737273" y="503201"/>
                  <a:pt x="1736771" y="354094"/>
                </a:cubicBezTo>
                <a:lnTo>
                  <a:pt x="1743756" y="5567"/>
                </a:lnTo>
                <a:close/>
              </a:path>
            </a:pathLst>
          </a:custGeom>
          <a:noFill/>
          <a:ln w="28575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864AC3-9FAE-7677-C80C-A701398A9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07" y="120464"/>
            <a:ext cx="4576748" cy="26259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389C0-7EB1-3521-AF32-5E3B19723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19" y="3019889"/>
            <a:ext cx="4360333" cy="2883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F60EE-1B29-3362-4168-77D2BDAE93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10572"/>
          <a:stretch/>
        </p:blipFill>
        <p:spPr>
          <a:xfrm>
            <a:off x="1076902" y="136431"/>
            <a:ext cx="4360334" cy="2612328"/>
          </a:xfrm>
          <a:prstGeom prst="rect">
            <a:avLst/>
          </a:prstGeom>
        </p:spPr>
      </p:pic>
      <p:sp>
        <p:nvSpPr>
          <p:cNvPr id="8" name="Полилиния 2">
            <a:extLst>
              <a:ext uri="{FF2B5EF4-FFF2-40B4-BE49-F238E27FC236}">
                <a16:creationId xmlns:a16="http://schemas.microsoft.com/office/drawing/2014/main" id="{EB7D3CD6-02AE-4C11-935E-991BA80CD7B7}"/>
              </a:ext>
            </a:extLst>
          </p:cNvPr>
          <p:cNvSpPr/>
          <p:nvPr/>
        </p:nvSpPr>
        <p:spPr>
          <a:xfrm>
            <a:off x="8408977" y="3402619"/>
            <a:ext cx="2253354" cy="1300365"/>
          </a:xfrm>
          <a:custGeom>
            <a:avLst/>
            <a:gdLst>
              <a:gd name="connsiteX0" fmla="*/ 612436 w 4091409"/>
              <a:gd name="connsiteY0" fmla="*/ 0 h 1871330"/>
              <a:gd name="connsiteX1" fmla="*/ 34025 w 4091409"/>
              <a:gd name="connsiteY1" fmla="*/ 0 h 1871330"/>
              <a:gd name="connsiteX2" fmla="*/ 34025 w 4091409"/>
              <a:gd name="connsiteY2" fmla="*/ 1407751 h 1871330"/>
              <a:gd name="connsiteX3" fmla="*/ 0 w 4091409"/>
              <a:gd name="connsiteY3" fmla="*/ 1407751 h 1871330"/>
              <a:gd name="connsiteX4" fmla="*/ 0 w 4091409"/>
              <a:gd name="connsiteY4" fmla="*/ 1531088 h 1871330"/>
              <a:gd name="connsiteX5" fmla="*/ 1526836 w 4091409"/>
              <a:gd name="connsiteY5" fmla="*/ 1531088 h 1871330"/>
              <a:gd name="connsiteX6" fmla="*/ 1526836 w 4091409"/>
              <a:gd name="connsiteY6" fmla="*/ 1624655 h 1871330"/>
              <a:gd name="connsiteX7" fmla="*/ 1918114 w 4091409"/>
              <a:gd name="connsiteY7" fmla="*/ 1624655 h 1871330"/>
              <a:gd name="connsiteX8" fmla="*/ 1918114 w 4091409"/>
              <a:gd name="connsiteY8" fmla="*/ 1131304 h 1871330"/>
              <a:gd name="connsiteX9" fmla="*/ 2288127 w 4091409"/>
              <a:gd name="connsiteY9" fmla="*/ 1131304 h 1871330"/>
              <a:gd name="connsiteX10" fmla="*/ 2896309 w 4091409"/>
              <a:gd name="connsiteY10" fmla="*/ 1803282 h 1871330"/>
              <a:gd name="connsiteX11" fmla="*/ 2896309 w 4091409"/>
              <a:gd name="connsiteY11" fmla="*/ 1871330 h 1871330"/>
              <a:gd name="connsiteX12" fmla="*/ 3980830 w 4091409"/>
              <a:gd name="connsiteY12" fmla="*/ 1871330 h 1871330"/>
              <a:gd name="connsiteX13" fmla="*/ 4082903 w 4091409"/>
              <a:gd name="connsiteY13" fmla="*/ 1552354 h 1871330"/>
              <a:gd name="connsiteX14" fmla="*/ 4091409 w 4091409"/>
              <a:gd name="connsiteY14" fmla="*/ 301965 h 1871330"/>
              <a:gd name="connsiteX15" fmla="*/ 3079189 w 4091409"/>
              <a:gd name="connsiteY15" fmla="*/ 318977 h 1871330"/>
              <a:gd name="connsiteX16" fmla="*/ 3028153 w 4091409"/>
              <a:gd name="connsiteY16" fmla="*/ 284953 h 1871330"/>
              <a:gd name="connsiteX17" fmla="*/ 2658140 w 4091409"/>
              <a:gd name="connsiteY17" fmla="*/ 301965 h 1871330"/>
              <a:gd name="connsiteX18" fmla="*/ 2215826 w 4091409"/>
              <a:gd name="connsiteY18" fmla="*/ 399784 h 1871330"/>
              <a:gd name="connsiteX19" fmla="*/ 2215826 w 4091409"/>
              <a:gd name="connsiteY19" fmla="*/ 238169 h 1871330"/>
              <a:gd name="connsiteX20" fmla="*/ 1326944 w 4091409"/>
              <a:gd name="connsiteY20" fmla="*/ 238169 h 1871330"/>
              <a:gd name="connsiteX21" fmla="*/ 1195100 w 4091409"/>
              <a:gd name="connsiteY21" fmla="*/ 174374 h 1871330"/>
              <a:gd name="connsiteX22" fmla="*/ 829340 w 4091409"/>
              <a:gd name="connsiteY22" fmla="*/ 174374 h 1871330"/>
              <a:gd name="connsiteX23" fmla="*/ 633701 w 4091409"/>
              <a:gd name="connsiteY23" fmla="*/ 233916 h 1871330"/>
              <a:gd name="connsiteX24" fmla="*/ 612436 w 4091409"/>
              <a:gd name="connsiteY24" fmla="*/ 0 h 1871330"/>
              <a:gd name="connsiteX0" fmla="*/ 612436 w 4162567"/>
              <a:gd name="connsiteY0" fmla="*/ 0 h 1871330"/>
              <a:gd name="connsiteX1" fmla="*/ 34025 w 4162567"/>
              <a:gd name="connsiteY1" fmla="*/ 0 h 1871330"/>
              <a:gd name="connsiteX2" fmla="*/ 34025 w 4162567"/>
              <a:gd name="connsiteY2" fmla="*/ 1407751 h 1871330"/>
              <a:gd name="connsiteX3" fmla="*/ 0 w 4162567"/>
              <a:gd name="connsiteY3" fmla="*/ 1407751 h 1871330"/>
              <a:gd name="connsiteX4" fmla="*/ 0 w 4162567"/>
              <a:gd name="connsiteY4" fmla="*/ 1531088 h 1871330"/>
              <a:gd name="connsiteX5" fmla="*/ 1526836 w 4162567"/>
              <a:gd name="connsiteY5" fmla="*/ 1531088 h 1871330"/>
              <a:gd name="connsiteX6" fmla="*/ 1526836 w 4162567"/>
              <a:gd name="connsiteY6" fmla="*/ 1624655 h 1871330"/>
              <a:gd name="connsiteX7" fmla="*/ 1918114 w 4162567"/>
              <a:gd name="connsiteY7" fmla="*/ 1624655 h 1871330"/>
              <a:gd name="connsiteX8" fmla="*/ 1918114 w 4162567"/>
              <a:gd name="connsiteY8" fmla="*/ 1131304 h 1871330"/>
              <a:gd name="connsiteX9" fmla="*/ 2288127 w 4162567"/>
              <a:gd name="connsiteY9" fmla="*/ 1131304 h 1871330"/>
              <a:gd name="connsiteX10" fmla="*/ 2896309 w 4162567"/>
              <a:gd name="connsiteY10" fmla="*/ 1803282 h 1871330"/>
              <a:gd name="connsiteX11" fmla="*/ 2896309 w 4162567"/>
              <a:gd name="connsiteY11" fmla="*/ 1871330 h 1871330"/>
              <a:gd name="connsiteX12" fmla="*/ 3980830 w 4162567"/>
              <a:gd name="connsiteY12" fmla="*/ 1871330 h 1871330"/>
              <a:gd name="connsiteX13" fmla="*/ 4082903 w 4162567"/>
              <a:gd name="connsiteY13" fmla="*/ 1552354 h 1871330"/>
              <a:gd name="connsiteX14" fmla="*/ 4078650 w 4162567"/>
              <a:gd name="connsiteY14" fmla="*/ 956930 h 1871330"/>
              <a:gd name="connsiteX15" fmla="*/ 4091409 w 4162567"/>
              <a:gd name="connsiteY15" fmla="*/ 301965 h 1871330"/>
              <a:gd name="connsiteX16" fmla="*/ 3079189 w 4162567"/>
              <a:gd name="connsiteY16" fmla="*/ 318977 h 1871330"/>
              <a:gd name="connsiteX17" fmla="*/ 3028153 w 4162567"/>
              <a:gd name="connsiteY17" fmla="*/ 284953 h 1871330"/>
              <a:gd name="connsiteX18" fmla="*/ 2658140 w 4162567"/>
              <a:gd name="connsiteY18" fmla="*/ 301965 h 1871330"/>
              <a:gd name="connsiteX19" fmla="*/ 2215826 w 4162567"/>
              <a:gd name="connsiteY19" fmla="*/ 399784 h 1871330"/>
              <a:gd name="connsiteX20" fmla="*/ 2215826 w 4162567"/>
              <a:gd name="connsiteY20" fmla="*/ 238169 h 1871330"/>
              <a:gd name="connsiteX21" fmla="*/ 1326944 w 4162567"/>
              <a:gd name="connsiteY21" fmla="*/ 238169 h 1871330"/>
              <a:gd name="connsiteX22" fmla="*/ 1195100 w 4162567"/>
              <a:gd name="connsiteY22" fmla="*/ 174374 h 1871330"/>
              <a:gd name="connsiteX23" fmla="*/ 829340 w 4162567"/>
              <a:gd name="connsiteY23" fmla="*/ 174374 h 1871330"/>
              <a:gd name="connsiteX24" fmla="*/ 633701 w 4162567"/>
              <a:gd name="connsiteY24" fmla="*/ 233916 h 1871330"/>
              <a:gd name="connsiteX25" fmla="*/ 612436 w 4162567"/>
              <a:gd name="connsiteY25" fmla="*/ 0 h 1871330"/>
              <a:gd name="connsiteX0" fmla="*/ 612436 w 4183550"/>
              <a:gd name="connsiteY0" fmla="*/ 0 h 1871330"/>
              <a:gd name="connsiteX1" fmla="*/ 34025 w 4183550"/>
              <a:gd name="connsiteY1" fmla="*/ 0 h 1871330"/>
              <a:gd name="connsiteX2" fmla="*/ 34025 w 4183550"/>
              <a:gd name="connsiteY2" fmla="*/ 1407751 h 1871330"/>
              <a:gd name="connsiteX3" fmla="*/ 0 w 4183550"/>
              <a:gd name="connsiteY3" fmla="*/ 1407751 h 1871330"/>
              <a:gd name="connsiteX4" fmla="*/ 0 w 4183550"/>
              <a:gd name="connsiteY4" fmla="*/ 1531088 h 1871330"/>
              <a:gd name="connsiteX5" fmla="*/ 1526836 w 4183550"/>
              <a:gd name="connsiteY5" fmla="*/ 1531088 h 1871330"/>
              <a:gd name="connsiteX6" fmla="*/ 1526836 w 4183550"/>
              <a:gd name="connsiteY6" fmla="*/ 1624655 h 1871330"/>
              <a:gd name="connsiteX7" fmla="*/ 1918114 w 4183550"/>
              <a:gd name="connsiteY7" fmla="*/ 1624655 h 1871330"/>
              <a:gd name="connsiteX8" fmla="*/ 1918114 w 4183550"/>
              <a:gd name="connsiteY8" fmla="*/ 1131304 h 1871330"/>
              <a:gd name="connsiteX9" fmla="*/ 2288127 w 4183550"/>
              <a:gd name="connsiteY9" fmla="*/ 1131304 h 1871330"/>
              <a:gd name="connsiteX10" fmla="*/ 2896309 w 4183550"/>
              <a:gd name="connsiteY10" fmla="*/ 1803282 h 1871330"/>
              <a:gd name="connsiteX11" fmla="*/ 2896309 w 4183550"/>
              <a:gd name="connsiteY11" fmla="*/ 1871330 h 1871330"/>
              <a:gd name="connsiteX12" fmla="*/ 3980830 w 4183550"/>
              <a:gd name="connsiteY12" fmla="*/ 1871330 h 1871330"/>
              <a:gd name="connsiteX13" fmla="*/ 4082903 w 4183550"/>
              <a:gd name="connsiteY13" fmla="*/ 1552354 h 1871330"/>
              <a:gd name="connsiteX14" fmla="*/ 4146698 w 4183550"/>
              <a:gd name="connsiteY14" fmla="*/ 1569366 h 1871330"/>
              <a:gd name="connsiteX15" fmla="*/ 4091409 w 4183550"/>
              <a:gd name="connsiteY15" fmla="*/ 301965 h 1871330"/>
              <a:gd name="connsiteX16" fmla="*/ 3079189 w 4183550"/>
              <a:gd name="connsiteY16" fmla="*/ 318977 h 1871330"/>
              <a:gd name="connsiteX17" fmla="*/ 3028153 w 4183550"/>
              <a:gd name="connsiteY17" fmla="*/ 284953 h 1871330"/>
              <a:gd name="connsiteX18" fmla="*/ 2658140 w 4183550"/>
              <a:gd name="connsiteY18" fmla="*/ 301965 h 1871330"/>
              <a:gd name="connsiteX19" fmla="*/ 2215826 w 4183550"/>
              <a:gd name="connsiteY19" fmla="*/ 399784 h 1871330"/>
              <a:gd name="connsiteX20" fmla="*/ 2215826 w 4183550"/>
              <a:gd name="connsiteY20" fmla="*/ 238169 h 1871330"/>
              <a:gd name="connsiteX21" fmla="*/ 1326944 w 4183550"/>
              <a:gd name="connsiteY21" fmla="*/ 238169 h 1871330"/>
              <a:gd name="connsiteX22" fmla="*/ 1195100 w 4183550"/>
              <a:gd name="connsiteY22" fmla="*/ 174374 h 1871330"/>
              <a:gd name="connsiteX23" fmla="*/ 829340 w 4183550"/>
              <a:gd name="connsiteY23" fmla="*/ 174374 h 1871330"/>
              <a:gd name="connsiteX24" fmla="*/ 633701 w 4183550"/>
              <a:gd name="connsiteY24" fmla="*/ 233916 h 1871330"/>
              <a:gd name="connsiteX25" fmla="*/ 612436 w 4183550"/>
              <a:gd name="connsiteY25" fmla="*/ 0 h 1871330"/>
              <a:gd name="connsiteX0" fmla="*/ 612436 w 4197122"/>
              <a:gd name="connsiteY0" fmla="*/ 0 h 1871330"/>
              <a:gd name="connsiteX1" fmla="*/ 34025 w 4197122"/>
              <a:gd name="connsiteY1" fmla="*/ 0 h 1871330"/>
              <a:gd name="connsiteX2" fmla="*/ 34025 w 4197122"/>
              <a:gd name="connsiteY2" fmla="*/ 1407751 h 1871330"/>
              <a:gd name="connsiteX3" fmla="*/ 0 w 4197122"/>
              <a:gd name="connsiteY3" fmla="*/ 1407751 h 1871330"/>
              <a:gd name="connsiteX4" fmla="*/ 0 w 4197122"/>
              <a:gd name="connsiteY4" fmla="*/ 1531088 h 1871330"/>
              <a:gd name="connsiteX5" fmla="*/ 1526836 w 4197122"/>
              <a:gd name="connsiteY5" fmla="*/ 1531088 h 1871330"/>
              <a:gd name="connsiteX6" fmla="*/ 1526836 w 4197122"/>
              <a:gd name="connsiteY6" fmla="*/ 1624655 h 1871330"/>
              <a:gd name="connsiteX7" fmla="*/ 1918114 w 4197122"/>
              <a:gd name="connsiteY7" fmla="*/ 1624655 h 1871330"/>
              <a:gd name="connsiteX8" fmla="*/ 1918114 w 4197122"/>
              <a:gd name="connsiteY8" fmla="*/ 1131304 h 1871330"/>
              <a:gd name="connsiteX9" fmla="*/ 2288127 w 4197122"/>
              <a:gd name="connsiteY9" fmla="*/ 1131304 h 1871330"/>
              <a:gd name="connsiteX10" fmla="*/ 2896309 w 4197122"/>
              <a:gd name="connsiteY10" fmla="*/ 1803282 h 1871330"/>
              <a:gd name="connsiteX11" fmla="*/ 2896309 w 4197122"/>
              <a:gd name="connsiteY11" fmla="*/ 1871330 h 1871330"/>
              <a:gd name="connsiteX12" fmla="*/ 3980830 w 4197122"/>
              <a:gd name="connsiteY12" fmla="*/ 1871330 h 1871330"/>
              <a:gd name="connsiteX13" fmla="*/ 4082903 w 4197122"/>
              <a:gd name="connsiteY13" fmla="*/ 1552354 h 1871330"/>
              <a:gd name="connsiteX14" fmla="*/ 4146698 w 4197122"/>
              <a:gd name="connsiteY14" fmla="*/ 1569366 h 1871330"/>
              <a:gd name="connsiteX15" fmla="*/ 4172215 w 4197122"/>
              <a:gd name="connsiteY15" fmla="*/ 1101533 h 1871330"/>
              <a:gd name="connsiteX16" fmla="*/ 4091409 w 4197122"/>
              <a:gd name="connsiteY16" fmla="*/ 301965 h 1871330"/>
              <a:gd name="connsiteX17" fmla="*/ 3079189 w 4197122"/>
              <a:gd name="connsiteY17" fmla="*/ 318977 h 1871330"/>
              <a:gd name="connsiteX18" fmla="*/ 3028153 w 4197122"/>
              <a:gd name="connsiteY18" fmla="*/ 284953 h 1871330"/>
              <a:gd name="connsiteX19" fmla="*/ 2658140 w 4197122"/>
              <a:gd name="connsiteY19" fmla="*/ 301965 h 1871330"/>
              <a:gd name="connsiteX20" fmla="*/ 2215826 w 4197122"/>
              <a:gd name="connsiteY20" fmla="*/ 399784 h 1871330"/>
              <a:gd name="connsiteX21" fmla="*/ 2215826 w 4197122"/>
              <a:gd name="connsiteY21" fmla="*/ 238169 h 1871330"/>
              <a:gd name="connsiteX22" fmla="*/ 1326944 w 4197122"/>
              <a:gd name="connsiteY22" fmla="*/ 238169 h 1871330"/>
              <a:gd name="connsiteX23" fmla="*/ 1195100 w 4197122"/>
              <a:gd name="connsiteY23" fmla="*/ 174374 h 1871330"/>
              <a:gd name="connsiteX24" fmla="*/ 829340 w 4197122"/>
              <a:gd name="connsiteY24" fmla="*/ 174374 h 1871330"/>
              <a:gd name="connsiteX25" fmla="*/ 633701 w 4197122"/>
              <a:gd name="connsiteY25" fmla="*/ 233916 h 1871330"/>
              <a:gd name="connsiteX26" fmla="*/ 612436 w 4197122"/>
              <a:gd name="connsiteY26" fmla="*/ 0 h 1871330"/>
              <a:gd name="connsiteX0" fmla="*/ 612436 w 4164496"/>
              <a:gd name="connsiteY0" fmla="*/ 0 h 1871330"/>
              <a:gd name="connsiteX1" fmla="*/ 34025 w 4164496"/>
              <a:gd name="connsiteY1" fmla="*/ 0 h 1871330"/>
              <a:gd name="connsiteX2" fmla="*/ 34025 w 4164496"/>
              <a:gd name="connsiteY2" fmla="*/ 1407751 h 1871330"/>
              <a:gd name="connsiteX3" fmla="*/ 0 w 4164496"/>
              <a:gd name="connsiteY3" fmla="*/ 1407751 h 1871330"/>
              <a:gd name="connsiteX4" fmla="*/ 0 w 4164496"/>
              <a:gd name="connsiteY4" fmla="*/ 1531088 h 1871330"/>
              <a:gd name="connsiteX5" fmla="*/ 1526836 w 4164496"/>
              <a:gd name="connsiteY5" fmla="*/ 1531088 h 1871330"/>
              <a:gd name="connsiteX6" fmla="*/ 1526836 w 4164496"/>
              <a:gd name="connsiteY6" fmla="*/ 1624655 h 1871330"/>
              <a:gd name="connsiteX7" fmla="*/ 1918114 w 4164496"/>
              <a:gd name="connsiteY7" fmla="*/ 1624655 h 1871330"/>
              <a:gd name="connsiteX8" fmla="*/ 1918114 w 4164496"/>
              <a:gd name="connsiteY8" fmla="*/ 1131304 h 1871330"/>
              <a:gd name="connsiteX9" fmla="*/ 2288127 w 4164496"/>
              <a:gd name="connsiteY9" fmla="*/ 1131304 h 1871330"/>
              <a:gd name="connsiteX10" fmla="*/ 2896309 w 4164496"/>
              <a:gd name="connsiteY10" fmla="*/ 1803282 h 1871330"/>
              <a:gd name="connsiteX11" fmla="*/ 2896309 w 4164496"/>
              <a:gd name="connsiteY11" fmla="*/ 1871330 h 1871330"/>
              <a:gd name="connsiteX12" fmla="*/ 3980830 w 4164496"/>
              <a:gd name="connsiteY12" fmla="*/ 1871330 h 1871330"/>
              <a:gd name="connsiteX13" fmla="*/ 4082903 w 4164496"/>
              <a:gd name="connsiteY13" fmla="*/ 1552354 h 1871330"/>
              <a:gd name="connsiteX14" fmla="*/ 4146698 w 4164496"/>
              <a:gd name="connsiteY14" fmla="*/ 1569366 h 1871330"/>
              <a:gd name="connsiteX15" fmla="*/ 4065890 w 4164496"/>
              <a:gd name="connsiteY15" fmla="*/ 578411 h 1871330"/>
              <a:gd name="connsiteX16" fmla="*/ 4091409 w 4164496"/>
              <a:gd name="connsiteY16" fmla="*/ 301965 h 1871330"/>
              <a:gd name="connsiteX17" fmla="*/ 3079189 w 4164496"/>
              <a:gd name="connsiteY17" fmla="*/ 318977 h 1871330"/>
              <a:gd name="connsiteX18" fmla="*/ 3028153 w 4164496"/>
              <a:gd name="connsiteY18" fmla="*/ 284953 h 1871330"/>
              <a:gd name="connsiteX19" fmla="*/ 2658140 w 4164496"/>
              <a:gd name="connsiteY19" fmla="*/ 301965 h 1871330"/>
              <a:gd name="connsiteX20" fmla="*/ 2215826 w 4164496"/>
              <a:gd name="connsiteY20" fmla="*/ 399784 h 1871330"/>
              <a:gd name="connsiteX21" fmla="*/ 2215826 w 4164496"/>
              <a:gd name="connsiteY21" fmla="*/ 238169 h 1871330"/>
              <a:gd name="connsiteX22" fmla="*/ 1326944 w 4164496"/>
              <a:gd name="connsiteY22" fmla="*/ 238169 h 1871330"/>
              <a:gd name="connsiteX23" fmla="*/ 1195100 w 4164496"/>
              <a:gd name="connsiteY23" fmla="*/ 174374 h 1871330"/>
              <a:gd name="connsiteX24" fmla="*/ 829340 w 4164496"/>
              <a:gd name="connsiteY24" fmla="*/ 174374 h 1871330"/>
              <a:gd name="connsiteX25" fmla="*/ 633701 w 4164496"/>
              <a:gd name="connsiteY25" fmla="*/ 233916 h 1871330"/>
              <a:gd name="connsiteX26" fmla="*/ 612436 w 4164496"/>
              <a:gd name="connsiteY26" fmla="*/ 0 h 1871330"/>
              <a:gd name="connsiteX0" fmla="*/ 612436 w 4168307"/>
              <a:gd name="connsiteY0" fmla="*/ 0 h 1871330"/>
              <a:gd name="connsiteX1" fmla="*/ 34025 w 4168307"/>
              <a:gd name="connsiteY1" fmla="*/ 0 h 1871330"/>
              <a:gd name="connsiteX2" fmla="*/ 34025 w 4168307"/>
              <a:gd name="connsiteY2" fmla="*/ 1407751 h 1871330"/>
              <a:gd name="connsiteX3" fmla="*/ 0 w 4168307"/>
              <a:gd name="connsiteY3" fmla="*/ 1407751 h 1871330"/>
              <a:gd name="connsiteX4" fmla="*/ 0 w 4168307"/>
              <a:gd name="connsiteY4" fmla="*/ 1531088 h 1871330"/>
              <a:gd name="connsiteX5" fmla="*/ 1526836 w 4168307"/>
              <a:gd name="connsiteY5" fmla="*/ 1531088 h 1871330"/>
              <a:gd name="connsiteX6" fmla="*/ 1526836 w 4168307"/>
              <a:gd name="connsiteY6" fmla="*/ 1624655 h 1871330"/>
              <a:gd name="connsiteX7" fmla="*/ 1918114 w 4168307"/>
              <a:gd name="connsiteY7" fmla="*/ 1624655 h 1871330"/>
              <a:gd name="connsiteX8" fmla="*/ 1918114 w 4168307"/>
              <a:gd name="connsiteY8" fmla="*/ 1131304 h 1871330"/>
              <a:gd name="connsiteX9" fmla="*/ 2288127 w 4168307"/>
              <a:gd name="connsiteY9" fmla="*/ 1131304 h 1871330"/>
              <a:gd name="connsiteX10" fmla="*/ 2896309 w 4168307"/>
              <a:gd name="connsiteY10" fmla="*/ 1803282 h 1871330"/>
              <a:gd name="connsiteX11" fmla="*/ 2896309 w 4168307"/>
              <a:gd name="connsiteY11" fmla="*/ 1871330 h 1871330"/>
              <a:gd name="connsiteX12" fmla="*/ 3980830 w 4168307"/>
              <a:gd name="connsiteY12" fmla="*/ 1871330 h 1871330"/>
              <a:gd name="connsiteX13" fmla="*/ 4082903 w 4168307"/>
              <a:gd name="connsiteY13" fmla="*/ 1552354 h 1871330"/>
              <a:gd name="connsiteX14" fmla="*/ 4146698 w 4168307"/>
              <a:gd name="connsiteY14" fmla="*/ 1569366 h 1871330"/>
              <a:gd name="connsiteX15" fmla="*/ 4082902 w 4168307"/>
              <a:gd name="connsiteY15" fmla="*/ 450821 h 1871330"/>
              <a:gd name="connsiteX16" fmla="*/ 4091409 w 4168307"/>
              <a:gd name="connsiteY16" fmla="*/ 301965 h 1871330"/>
              <a:gd name="connsiteX17" fmla="*/ 3079189 w 4168307"/>
              <a:gd name="connsiteY17" fmla="*/ 318977 h 1871330"/>
              <a:gd name="connsiteX18" fmla="*/ 3028153 w 4168307"/>
              <a:gd name="connsiteY18" fmla="*/ 284953 h 1871330"/>
              <a:gd name="connsiteX19" fmla="*/ 2658140 w 4168307"/>
              <a:gd name="connsiteY19" fmla="*/ 301965 h 1871330"/>
              <a:gd name="connsiteX20" fmla="*/ 2215826 w 4168307"/>
              <a:gd name="connsiteY20" fmla="*/ 399784 h 1871330"/>
              <a:gd name="connsiteX21" fmla="*/ 2215826 w 4168307"/>
              <a:gd name="connsiteY21" fmla="*/ 238169 h 1871330"/>
              <a:gd name="connsiteX22" fmla="*/ 1326944 w 4168307"/>
              <a:gd name="connsiteY22" fmla="*/ 238169 h 1871330"/>
              <a:gd name="connsiteX23" fmla="*/ 1195100 w 4168307"/>
              <a:gd name="connsiteY23" fmla="*/ 174374 h 1871330"/>
              <a:gd name="connsiteX24" fmla="*/ 829340 w 4168307"/>
              <a:gd name="connsiteY24" fmla="*/ 174374 h 1871330"/>
              <a:gd name="connsiteX25" fmla="*/ 633701 w 4168307"/>
              <a:gd name="connsiteY25" fmla="*/ 233916 h 1871330"/>
              <a:gd name="connsiteX26" fmla="*/ 612436 w 4168307"/>
              <a:gd name="connsiteY26" fmla="*/ 0 h 1871330"/>
              <a:gd name="connsiteX0" fmla="*/ 612436 w 4170075"/>
              <a:gd name="connsiteY0" fmla="*/ 0 h 1871330"/>
              <a:gd name="connsiteX1" fmla="*/ 34025 w 4170075"/>
              <a:gd name="connsiteY1" fmla="*/ 0 h 1871330"/>
              <a:gd name="connsiteX2" fmla="*/ 34025 w 4170075"/>
              <a:gd name="connsiteY2" fmla="*/ 1407751 h 1871330"/>
              <a:gd name="connsiteX3" fmla="*/ 0 w 4170075"/>
              <a:gd name="connsiteY3" fmla="*/ 1407751 h 1871330"/>
              <a:gd name="connsiteX4" fmla="*/ 0 w 4170075"/>
              <a:gd name="connsiteY4" fmla="*/ 1531088 h 1871330"/>
              <a:gd name="connsiteX5" fmla="*/ 1526836 w 4170075"/>
              <a:gd name="connsiteY5" fmla="*/ 1531088 h 1871330"/>
              <a:gd name="connsiteX6" fmla="*/ 1526836 w 4170075"/>
              <a:gd name="connsiteY6" fmla="*/ 1624655 h 1871330"/>
              <a:gd name="connsiteX7" fmla="*/ 1918114 w 4170075"/>
              <a:gd name="connsiteY7" fmla="*/ 1624655 h 1871330"/>
              <a:gd name="connsiteX8" fmla="*/ 1918114 w 4170075"/>
              <a:gd name="connsiteY8" fmla="*/ 1131304 h 1871330"/>
              <a:gd name="connsiteX9" fmla="*/ 2288127 w 4170075"/>
              <a:gd name="connsiteY9" fmla="*/ 1131304 h 1871330"/>
              <a:gd name="connsiteX10" fmla="*/ 2896309 w 4170075"/>
              <a:gd name="connsiteY10" fmla="*/ 1803282 h 1871330"/>
              <a:gd name="connsiteX11" fmla="*/ 2896309 w 4170075"/>
              <a:gd name="connsiteY11" fmla="*/ 1871330 h 1871330"/>
              <a:gd name="connsiteX12" fmla="*/ 3980830 w 4170075"/>
              <a:gd name="connsiteY12" fmla="*/ 1871330 h 1871330"/>
              <a:gd name="connsiteX13" fmla="*/ 4082903 w 4170075"/>
              <a:gd name="connsiteY13" fmla="*/ 1552354 h 1871330"/>
              <a:gd name="connsiteX14" fmla="*/ 4146698 w 4170075"/>
              <a:gd name="connsiteY14" fmla="*/ 1569366 h 1871330"/>
              <a:gd name="connsiteX15" fmla="*/ 4082902 w 4170075"/>
              <a:gd name="connsiteY15" fmla="*/ 450821 h 1871330"/>
              <a:gd name="connsiteX16" fmla="*/ 4091409 w 4170075"/>
              <a:gd name="connsiteY16" fmla="*/ 301965 h 1871330"/>
              <a:gd name="connsiteX17" fmla="*/ 3079189 w 4170075"/>
              <a:gd name="connsiteY17" fmla="*/ 318977 h 1871330"/>
              <a:gd name="connsiteX18" fmla="*/ 3028153 w 4170075"/>
              <a:gd name="connsiteY18" fmla="*/ 284953 h 1871330"/>
              <a:gd name="connsiteX19" fmla="*/ 2658140 w 4170075"/>
              <a:gd name="connsiteY19" fmla="*/ 301965 h 1871330"/>
              <a:gd name="connsiteX20" fmla="*/ 2215826 w 4170075"/>
              <a:gd name="connsiteY20" fmla="*/ 399784 h 1871330"/>
              <a:gd name="connsiteX21" fmla="*/ 2215826 w 4170075"/>
              <a:gd name="connsiteY21" fmla="*/ 238169 h 1871330"/>
              <a:gd name="connsiteX22" fmla="*/ 1326944 w 4170075"/>
              <a:gd name="connsiteY22" fmla="*/ 238169 h 1871330"/>
              <a:gd name="connsiteX23" fmla="*/ 1195100 w 4170075"/>
              <a:gd name="connsiteY23" fmla="*/ 174374 h 1871330"/>
              <a:gd name="connsiteX24" fmla="*/ 829340 w 4170075"/>
              <a:gd name="connsiteY24" fmla="*/ 174374 h 1871330"/>
              <a:gd name="connsiteX25" fmla="*/ 633701 w 4170075"/>
              <a:gd name="connsiteY25" fmla="*/ 233916 h 1871330"/>
              <a:gd name="connsiteX26" fmla="*/ 612436 w 4170075"/>
              <a:gd name="connsiteY26" fmla="*/ 0 h 1871330"/>
              <a:gd name="connsiteX0" fmla="*/ 612436 w 4148780"/>
              <a:gd name="connsiteY0" fmla="*/ 0 h 1871330"/>
              <a:gd name="connsiteX1" fmla="*/ 34025 w 4148780"/>
              <a:gd name="connsiteY1" fmla="*/ 0 h 1871330"/>
              <a:gd name="connsiteX2" fmla="*/ 34025 w 4148780"/>
              <a:gd name="connsiteY2" fmla="*/ 1407751 h 1871330"/>
              <a:gd name="connsiteX3" fmla="*/ 0 w 4148780"/>
              <a:gd name="connsiteY3" fmla="*/ 1407751 h 1871330"/>
              <a:gd name="connsiteX4" fmla="*/ 0 w 4148780"/>
              <a:gd name="connsiteY4" fmla="*/ 1531088 h 1871330"/>
              <a:gd name="connsiteX5" fmla="*/ 1526836 w 4148780"/>
              <a:gd name="connsiteY5" fmla="*/ 1531088 h 1871330"/>
              <a:gd name="connsiteX6" fmla="*/ 1526836 w 4148780"/>
              <a:gd name="connsiteY6" fmla="*/ 1624655 h 1871330"/>
              <a:gd name="connsiteX7" fmla="*/ 1918114 w 4148780"/>
              <a:gd name="connsiteY7" fmla="*/ 1624655 h 1871330"/>
              <a:gd name="connsiteX8" fmla="*/ 1918114 w 4148780"/>
              <a:gd name="connsiteY8" fmla="*/ 1131304 h 1871330"/>
              <a:gd name="connsiteX9" fmla="*/ 2288127 w 4148780"/>
              <a:gd name="connsiteY9" fmla="*/ 1131304 h 1871330"/>
              <a:gd name="connsiteX10" fmla="*/ 2896309 w 4148780"/>
              <a:gd name="connsiteY10" fmla="*/ 1803282 h 1871330"/>
              <a:gd name="connsiteX11" fmla="*/ 2896309 w 4148780"/>
              <a:gd name="connsiteY11" fmla="*/ 1871330 h 1871330"/>
              <a:gd name="connsiteX12" fmla="*/ 3980830 w 4148780"/>
              <a:gd name="connsiteY12" fmla="*/ 1871330 h 1871330"/>
              <a:gd name="connsiteX13" fmla="*/ 4082903 w 4148780"/>
              <a:gd name="connsiteY13" fmla="*/ 1552354 h 1871330"/>
              <a:gd name="connsiteX14" fmla="*/ 4146698 w 4148780"/>
              <a:gd name="connsiteY14" fmla="*/ 1569366 h 1871330"/>
              <a:gd name="connsiteX15" fmla="*/ 4082902 w 4148780"/>
              <a:gd name="connsiteY15" fmla="*/ 450821 h 1871330"/>
              <a:gd name="connsiteX16" fmla="*/ 4091409 w 4148780"/>
              <a:gd name="connsiteY16" fmla="*/ 301965 h 1871330"/>
              <a:gd name="connsiteX17" fmla="*/ 3079189 w 4148780"/>
              <a:gd name="connsiteY17" fmla="*/ 318977 h 1871330"/>
              <a:gd name="connsiteX18" fmla="*/ 3028153 w 4148780"/>
              <a:gd name="connsiteY18" fmla="*/ 284953 h 1871330"/>
              <a:gd name="connsiteX19" fmla="*/ 2658140 w 4148780"/>
              <a:gd name="connsiteY19" fmla="*/ 301965 h 1871330"/>
              <a:gd name="connsiteX20" fmla="*/ 2215826 w 4148780"/>
              <a:gd name="connsiteY20" fmla="*/ 399784 h 1871330"/>
              <a:gd name="connsiteX21" fmla="*/ 2215826 w 4148780"/>
              <a:gd name="connsiteY21" fmla="*/ 238169 h 1871330"/>
              <a:gd name="connsiteX22" fmla="*/ 1326944 w 4148780"/>
              <a:gd name="connsiteY22" fmla="*/ 238169 h 1871330"/>
              <a:gd name="connsiteX23" fmla="*/ 1195100 w 4148780"/>
              <a:gd name="connsiteY23" fmla="*/ 174374 h 1871330"/>
              <a:gd name="connsiteX24" fmla="*/ 829340 w 4148780"/>
              <a:gd name="connsiteY24" fmla="*/ 174374 h 1871330"/>
              <a:gd name="connsiteX25" fmla="*/ 633701 w 4148780"/>
              <a:gd name="connsiteY25" fmla="*/ 233916 h 1871330"/>
              <a:gd name="connsiteX26" fmla="*/ 612436 w 4148780"/>
              <a:gd name="connsiteY26" fmla="*/ 0 h 1871330"/>
              <a:gd name="connsiteX0" fmla="*/ 612436 w 4146844"/>
              <a:gd name="connsiteY0" fmla="*/ 0 h 1871330"/>
              <a:gd name="connsiteX1" fmla="*/ 34025 w 4146844"/>
              <a:gd name="connsiteY1" fmla="*/ 0 h 1871330"/>
              <a:gd name="connsiteX2" fmla="*/ 34025 w 4146844"/>
              <a:gd name="connsiteY2" fmla="*/ 1407751 h 1871330"/>
              <a:gd name="connsiteX3" fmla="*/ 0 w 4146844"/>
              <a:gd name="connsiteY3" fmla="*/ 1407751 h 1871330"/>
              <a:gd name="connsiteX4" fmla="*/ 0 w 4146844"/>
              <a:gd name="connsiteY4" fmla="*/ 1531088 h 1871330"/>
              <a:gd name="connsiteX5" fmla="*/ 1526836 w 4146844"/>
              <a:gd name="connsiteY5" fmla="*/ 1531088 h 1871330"/>
              <a:gd name="connsiteX6" fmla="*/ 1526836 w 4146844"/>
              <a:gd name="connsiteY6" fmla="*/ 1624655 h 1871330"/>
              <a:gd name="connsiteX7" fmla="*/ 1918114 w 4146844"/>
              <a:gd name="connsiteY7" fmla="*/ 1624655 h 1871330"/>
              <a:gd name="connsiteX8" fmla="*/ 1918114 w 4146844"/>
              <a:gd name="connsiteY8" fmla="*/ 1131304 h 1871330"/>
              <a:gd name="connsiteX9" fmla="*/ 2288127 w 4146844"/>
              <a:gd name="connsiteY9" fmla="*/ 1131304 h 1871330"/>
              <a:gd name="connsiteX10" fmla="*/ 2896309 w 4146844"/>
              <a:gd name="connsiteY10" fmla="*/ 1803282 h 1871330"/>
              <a:gd name="connsiteX11" fmla="*/ 2896309 w 4146844"/>
              <a:gd name="connsiteY11" fmla="*/ 1871330 h 1871330"/>
              <a:gd name="connsiteX12" fmla="*/ 3980830 w 4146844"/>
              <a:gd name="connsiteY12" fmla="*/ 1871330 h 1871330"/>
              <a:gd name="connsiteX13" fmla="*/ 4082903 w 4146844"/>
              <a:gd name="connsiteY13" fmla="*/ 1552354 h 1871330"/>
              <a:gd name="connsiteX14" fmla="*/ 4146698 w 4146844"/>
              <a:gd name="connsiteY14" fmla="*/ 1569366 h 1871330"/>
              <a:gd name="connsiteX15" fmla="*/ 4099914 w 4146844"/>
              <a:gd name="connsiteY15" fmla="*/ 582664 h 1871330"/>
              <a:gd name="connsiteX16" fmla="*/ 4082902 w 4146844"/>
              <a:gd name="connsiteY16" fmla="*/ 450821 h 1871330"/>
              <a:gd name="connsiteX17" fmla="*/ 4091409 w 4146844"/>
              <a:gd name="connsiteY17" fmla="*/ 301965 h 1871330"/>
              <a:gd name="connsiteX18" fmla="*/ 3079189 w 4146844"/>
              <a:gd name="connsiteY18" fmla="*/ 318977 h 1871330"/>
              <a:gd name="connsiteX19" fmla="*/ 3028153 w 4146844"/>
              <a:gd name="connsiteY19" fmla="*/ 284953 h 1871330"/>
              <a:gd name="connsiteX20" fmla="*/ 2658140 w 4146844"/>
              <a:gd name="connsiteY20" fmla="*/ 301965 h 1871330"/>
              <a:gd name="connsiteX21" fmla="*/ 2215826 w 4146844"/>
              <a:gd name="connsiteY21" fmla="*/ 399784 h 1871330"/>
              <a:gd name="connsiteX22" fmla="*/ 2215826 w 4146844"/>
              <a:gd name="connsiteY22" fmla="*/ 238169 h 1871330"/>
              <a:gd name="connsiteX23" fmla="*/ 1326944 w 4146844"/>
              <a:gd name="connsiteY23" fmla="*/ 238169 h 1871330"/>
              <a:gd name="connsiteX24" fmla="*/ 1195100 w 4146844"/>
              <a:gd name="connsiteY24" fmla="*/ 174374 h 1871330"/>
              <a:gd name="connsiteX25" fmla="*/ 829340 w 4146844"/>
              <a:gd name="connsiteY25" fmla="*/ 174374 h 1871330"/>
              <a:gd name="connsiteX26" fmla="*/ 633701 w 4146844"/>
              <a:gd name="connsiteY26" fmla="*/ 233916 h 1871330"/>
              <a:gd name="connsiteX27" fmla="*/ 612436 w 4146844"/>
              <a:gd name="connsiteY27" fmla="*/ 0 h 1871330"/>
              <a:gd name="connsiteX0" fmla="*/ 612436 w 4199016"/>
              <a:gd name="connsiteY0" fmla="*/ 0 h 1871330"/>
              <a:gd name="connsiteX1" fmla="*/ 34025 w 4199016"/>
              <a:gd name="connsiteY1" fmla="*/ 0 h 1871330"/>
              <a:gd name="connsiteX2" fmla="*/ 34025 w 4199016"/>
              <a:gd name="connsiteY2" fmla="*/ 1407751 h 1871330"/>
              <a:gd name="connsiteX3" fmla="*/ 0 w 4199016"/>
              <a:gd name="connsiteY3" fmla="*/ 1407751 h 1871330"/>
              <a:gd name="connsiteX4" fmla="*/ 0 w 4199016"/>
              <a:gd name="connsiteY4" fmla="*/ 1531088 h 1871330"/>
              <a:gd name="connsiteX5" fmla="*/ 1526836 w 4199016"/>
              <a:gd name="connsiteY5" fmla="*/ 1531088 h 1871330"/>
              <a:gd name="connsiteX6" fmla="*/ 1526836 w 4199016"/>
              <a:gd name="connsiteY6" fmla="*/ 1624655 h 1871330"/>
              <a:gd name="connsiteX7" fmla="*/ 1918114 w 4199016"/>
              <a:gd name="connsiteY7" fmla="*/ 1624655 h 1871330"/>
              <a:gd name="connsiteX8" fmla="*/ 1918114 w 4199016"/>
              <a:gd name="connsiteY8" fmla="*/ 1131304 h 1871330"/>
              <a:gd name="connsiteX9" fmla="*/ 2288127 w 4199016"/>
              <a:gd name="connsiteY9" fmla="*/ 1131304 h 1871330"/>
              <a:gd name="connsiteX10" fmla="*/ 2896309 w 4199016"/>
              <a:gd name="connsiteY10" fmla="*/ 1803282 h 1871330"/>
              <a:gd name="connsiteX11" fmla="*/ 2896309 w 4199016"/>
              <a:gd name="connsiteY11" fmla="*/ 1871330 h 1871330"/>
              <a:gd name="connsiteX12" fmla="*/ 3980830 w 4199016"/>
              <a:gd name="connsiteY12" fmla="*/ 1871330 h 1871330"/>
              <a:gd name="connsiteX13" fmla="*/ 4082903 w 4199016"/>
              <a:gd name="connsiteY13" fmla="*/ 1552354 h 1871330"/>
              <a:gd name="connsiteX14" fmla="*/ 4146698 w 4199016"/>
              <a:gd name="connsiteY14" fmla="*/ 1569366 h 1871330"/>
              <a:gd name="connsiteX15" fmla="*/ 4197733 w 4199016"/>
              <a:gd name="connsiteY15" fmla="*/ 480592 h 1871330"/>
              <a:gd name="connsiteX16" fmla="*/ 4082902 w 4199016"/>
              <a:gd name="connsiteY16" fmla="*/ 450821 h 1871330"/>
              <a:gd name="connsiteX17" fmla="*/ 4091409 w 4199016"/>
              <a:gd name="connsiteY17" fmla="*/ 301965 h 1871330"/>
              <a:gd name="connsiteX18" fmla="*/ 3079189 w 4199016"/>
              <a:gd name="connsiteY18" fmla="*/ 318977 h 1871330"/>
              <a:gd name="connsiteX19" fmla="*/ 3028153 w 4199016"/>
              <a:gd name="connsiteY19" fmla="*/ 284953 h 1871330"/>
              <a:gd name="connsiteX20" fmla="*/ 2658140 w 4199016"/>
              <a:gd name="connsiteY20" fmla="*/ 301965 h 1871330"/>
              <a:gd name="connsiteX21" fmla="*/ 2215826 w 4199016"/>
              <a:gd name="connsiteY21" fmla="*/ 399784 h 1871330"/>
              <a:gd name="connsiteX22" fmla="*/ 2215826 w 4199016"/>
              <a:gd name="connsiteY22" fmla="*/ 238169 h 1871330"/>
              <a:gd name="connsiteX23" fmla="*/ 1326944 w 4199016"/>
              <a:gd name="connsiteY23" fmla="*/ 238169 h 1871330"/>
              <a:gd name="connsiteX24" fmla="*/ 1195100 w 4199016"/>
              <a:gd name="connsiteY24" fmla="*/ 174374 h 1871330"/>
              <a:gd name="connsiteX25" fmla="*/ 829340 w 4199016"/>
              <a:gd name="connsiteY25" fmla="*/ 174374 h 1871330"/>
              <a:gd name="connsiteX26" fmla="*/ 633701 w 4199016"/>
              <a:gd name="connsiteY26" fmla="*/ 233916 h 1871330"/>
              <a:gd name="connsiteX27" fmla="*/ 612436 w 4199016"/>
              <a:gd name="connsiteY27" fmla="*/ 0 h 1871330"/>
              <a:gd name="connsiteX0" fmla="*/ 612436 w 4199016"/>
              <a:gd name="connsiteY0" fmla="*/ 0 h 1871330"/>
              <a:gd name="connsiteX1" fmla="*/ 34025 w 4199016"/>
              <a:gd name="connsiteY1" fmla="*/ 0 h 1871330"/>
              <a:gd name="connsiteX2" fmla="*/ 34025 w 4199016"/>
              <a:gd name="connsiteY2" fmla="*/ 1407751 h 1871330"/>
              <a:gd name="connsiteX3" fmla="*/ 0 w 4199016"/>
              <a:gd name="connsiteY3" fmla="*/ 1407751 h 1871330"/>
              <a:gd name="connsiteX4" fmla="*/ 0 w 4199016"/>
              <a:gd name="connsiteY4" fmla="*/ 1531088 h 1871330"/>
              <a:gd name="connsiteX5" fmla="*/ 1526836 w 4199016"/>
              <a:gd name="connsiteY5" fmla="*/ 1531088 h 1871330"/>
              <a:gd name="connsiteX6" fmla="*/ 1526836 w 4199016"/>
              <a:gd name="connsiteY6" fmla="*/ 1624655 h 1871330"/>
              <a:gd name="connsiteX7" fmla="*/ 1918114 w 4199016"/>
              <a:gd name="connsiteY7" fmla="*/ 1624655 h 1871330"/>
              <a:gd name="connsiteX8" fmla="*/ 1918114 w 4199016"/>
              <a:gd name="connsiteY8" fmla="*/ 1131304 h 1871330"/>
              <a:gd name="connsiteX9" fmla="*/ 2288127 w 4199016"/>
              <a:gd name="connsiteY9" fmla="*/ 1131304 h 1871330"/>
              <a:gd name="connsiteX10" fmla="*/ 2896309 w 4199016"/>
              <a:gd name="connsiteY10" fmla="*/ 1803282 h 1871330"/>
              <a:gd name="connsiteX11" fmla="*/ 2896309 w 4199016"/>
              <a:gd name="connsiteY11" fmla="*/ 1871330 h 1871330"/>
              <a:gd name="connsiteX12" fmla="*/ 3980830 w 4199016"/>
              <a:gd name="connsiteY12" fmla="*/ 1871330 h 1871330"/>
              <a:gd name="connsiteX13" fmla="*/ 4082903 w 4199016"/>
              <a:gd name="connsiteY13" fmla="*/ 1552354 h 1871330"/>
              <a:gd name="connsiteX14" fmla="*/ 4146698 w 4199016"/>
              <a:gd name="connsiteY14" fmla="*/ 1569366 h 1871330"/>
              <a:gd name="connsiteX15" fmla="*/ 4197733 w 4199016"/>
              <a:gd name="connsiteY15" fmla="*/ 480592 h 1871330"/>
              <a:gd name="connsiteX16" fmla="*/ 4082902 w 4199016"/>
              <a:gd name="connsiteY16" fmla="*/ 450821 h 1871330"/>
              <a:gd name="connsiteX17" fmla="*/ 4091409 w 4199016"/>
              <a:gd name="connsiteY17" fmla="*/ 301965 h 1871330"/>
              <a:gd name="connsiteX18" fmla="*/ 3079189 w 4199016"/>
              <a:gd name="connsiteY18" fmla="*/ 318977 h 1871330"/>
              <a:gd name="connsiteX19" fmla="*/ 3028153 w 4199016"/>
              <a:gd name="connsiteY19" fmla="*/ 284953 h 1871330"/>
              <a:gd name="connsiteX20" fmla="*/ 2658140 w 4199016"/>
              <a:gd name="connsiteY20" fmla="*/ 301965 h 1871330"/>
              <a:gd name="connsiteX21" fmla="*/ 2215826 w 4199016"/>
              <a:gd name="connsiteY21" fmla="*/ 399784 h 1871330"/>
              <a:gd name="connsiteX22" fmla="*/ 2215826 w 4199016"/>
              <a:gd name="connsiteY22" fmla="*/ 238169 h 1871330"/>
              <a:gd name="connsiteX23" fmla="*/ 1326944 w 4199016"/>
              <a:gd name="connsiteY23" fmla="*/ 238169 h 1871330"/>
              <a:gd name="connsiteX24" fmla="*/ 1195100 w 4199016"/>
              <a:gd name="connsiteY24" fmla="*/ 174374 h 1871330"/>
              <a:gd name="connsiteX25" fmla="*/ 829340 w 4199016"/>
              <a:gd name="connsiteY25" fmla="*/ 174374 h 1871330"/>
              <a:gd name="connsiteX26" fmla="*/ 633701 w 4199016"/>
              <a:gd name="connsiteY26" fmla="*/ 233916 h 1871330"/>
              <a:gd name="connsiteX27" fmla="*/ 612436 w 4199016"/>
              <a:gd name="connsiteY27" fmla="*/ 0 h 1871330"/>
              <a:gd name="connsiteX0" fmla="*/ 612436 w 4205326"/>
              <a:gd name="connsiteY0" fmla="*/ 0 h 1871330"/>
              <a:gd name="connsiteX1" fmla="*/ 34025 w 4205326"/>
              <a:gd name="connsiteY1" fmla="*/ 0 h 1871330"/>
              <a:gd name="connsiteX2" fmla="*/ 34025 w 4205326"/>
              <a:gd name="connsiteY2" fmla="*/ 1407751 h 1871330"/>
              <a:gd name="connsiteX3" fmla="*/ 0 w 4205326"/>
              <a:gd name="connsiteY3" fmla="*/ 1407751 h 1871330"/>
              <a:gd name="connsiteX4" fmla="*/ 0 w 4205326"/>
              <a:gd name="connsiteY4" fmla="*/ 1531088 h 1871330"/>
              <a:gd name="connsiteX5" fmla="*/ 1526836 w 4205326"/>
              <a:gd name="connsiteY5" fmla="*/ 1531088 h 1871330"/>
              <a:gd name="connsiteX6" fmla="*/ 1526836 w 4205326"/>
              <a:gd name="connsiteY6" fmla="*/ 1624655 h 1871330"/>
              <a:gd name="connsiteX7" fmla="*/ 1918114 w 4205326"/>
              <a:gd name="connsiteY7" fmla="*/ 1624655 h 1871330"/>
              <a:gd name="connsiteX8" fmla="*/ 1918114 w 4205326"/>
              <a:gd name="connsiteY8" fmla="*/ 1131304 h 1871330"/>
              <a:gd name="connsiteX9" fmla="*/ 2288127 w 4205326"/>
              <a:gd name="connsiteY9" fmla="*/ 1131304 h 1871330"/>
              <a:gd name="connsiteX10" fmla="*/ 2896309 w 4205326"/>
              <a:gd name="connsiteY10" fmla="*/ 1803282 h 1871330"/>
              <a:gd name="connsiteX11" fmla="*/ 2896309 w 4205326"/>
              <a:gd name="connsiteY11" fmla="*/ 1871330 h 1871330"/>
              <a:gd name="connsiteX12" fmla="*/ 3980830 w 4205326"/>
              <a:gd name="connsiteY12" fmla="*/ 1871330 h 1871330"/>
              <a:gd name="connsiteX13" fmla="*/ 4082903 w 4205326"/>
              <a:gd name="connsiteY13" fmla="*/ 1552354 h 1871330"/>
              <a:gd name="connsiteX14" fmla="*/ 4146698 w 4205326"/>
              <a:gd name="connsiteY14" fmla="*/ 1569366 h 1871330"/>
              <a:gd name="connsiteX15" fmla="*/ 4189227 w 4205326"/>
              <a:gd name="connsiteY15" fmla="*/ 757038 h 1871330"/>
              <a:gd name="connsiteX16" fmla="*/ 4197733 w 4205326"/>
              <a:gd name="connsiteY16" fmla="*/ 480592 h 1871330"/>
              <a:gd name="connsiteX17" fmla="*/ 4082902 w 4205326"/>
              <a:gd name="connsiteY17" fmla="*/ 450821 h 1871330"/>
              <a:gd name="connsiteX18" fmla="*/ 4091409 w 4205326"/>
              <a:gd name="connsiteY18" fmla="*/ 301965 h 1871330"/>
              <a:gd name="connsiteX19" fmla="*/ 3079189 w 4205326"/>
              <a:gd name="connsiteY19" fmla="*/ 318977 h 1871330"/>
              <a:gd name="connsiteX20" fmla="*/ 3028153 w 4205326"/>
              <a:gd name="connsiteY20" fmla="*/ 284953 h 1871330"/>
              <a:gd name="connsiteX21" fmla="*/ 2658140 w 4205326"/>
              <a:gd name="connsiteY21" fmla="*/ 301965 h 1871330"/>
              <a:gd name="connsiteX22" fmla="*/ 2215826 w 4205326"/>
              <a:gd name="connsiteY22" fmla="*/ 399784 h 1871330"/>
              <a:gd name="connsiteX23" fmla="*/ 2215826 w 4205326"/>
              <a:gd name="connsiteY23" fmla="*/ 238169 h 1871330"/>
              <a:gd name="connsiteX24" fmla="*/ 1326944 w 4205326"/>
              <a:gd name="connsiteY24" fmla="*/ 238169 h 1871330"/>
              <a:gd name="connsiteX25" fmla="*/ 1195100 w 4205326"/>
              <a:gd name="connsiteY25" fmla="*/ 174374 h 1871330"/>
              <a:gd name="connsiteX26" fmla="*/ 829340 w 4205326"/>
              <a:gd name="connsiteY26" fmla="*/ 174374 h 1871330"/>
              <a:gd name="connsiteX27" fmla="*/ 633701 w 4205326"/>
              <a:gd name="connsiteY27" fmla="*/ 233916 h 1871330"/>
              <a:gd name="connsiteX28" fmla="*/ 612436 w 4205326"/>
              <a:gd name="connsiteY28" fmla="*/ 0 h 1871330"/>
              <a:gd name="connsiteX0" fmla="*/ 612436 w 4351204"/>
              <a:gd name="connsiteY0" fmla="*/ 0 h 1871330"/>
              <a:gd name="connsiteX1" fmla="*/ 34025 w 4351204"/>
              <a:gd name="connsiteY1" fmla="*/ 0 h 1871330"/>
              <a:gd name="connsiteX2" fmla="*/ 34025 w 4351204"/>
              <a:gd name="connsiteY2" fmla="*/ 1407751 h 1871330"/>
              <a:gd name="connsiteX3" fmla="*/ 0 w 4351204"/>
              <a:gd name="connsiteY3" fmla="*/ 1407751 h 1871330"/>
              <a:gd name="connsiteX4" fmla="*/ 0 w 4351204"/>
              <a:gd name="connsiteY4" fmla="*/ 1531088 h 1871330"/>
              <a:gd name="connsiteX5" fmla="*/ 1526836 w 4351204"/>
              <a:gd name="connsiteY5" fmla="*/ 1531088 h 1871330"/>
              <a:gd name="connsiteX6" fmla="*/ 1526836 w 4351204"/>
              <a:gd name="connsiteY6" fmla="*/ 1624655 h 1871330"/>
              <a:gd name="connsiteX7" fmla="*/ 1918114 w 4351204"/>
              <a:gd name="connsiteY7" fmla="*/ 1624655 h 1871330"/>
              <a:gd name="connsiteX8" fmla="*/ 1918114 w 4351204"/>
              <a:gd name="connsiteY8" fmla="*/ 1131304 h 1871330"/>
              <a:gd name="connsiteX9" fmla="*/ 2288127 w 4351204"/>
              <a:gd name="connsiteY9" fmla="*/ 1131304 h 1871330"/>
              <a:gd name="connsiteX10" fmla="*/ 2896309 w 4351204"/>
              <a:gd name="connsiteY10" fmla="*/ 1803282 h 1871330"/>
              <a:gd name="connsiteX11" fmla="*/ 2896309 w 4351204"/>
              <a:gd name="connsiteY11" fmla="*/ 1871330 h 1871330"/>
              <a:gd name="connsiteX12" fmla="*/ 3980830 w 4351204"/>
              <a:gd name="connsiteY12" fmla="*/ 1871330 h 1871330"/>
              <a:gd name="connsiteX13" fmla="*/ 4082903 w 4351204"/>
              <a:gd name="connsiteY13" fmla="*/ 1552354 h 1871330"/>
              <a:gd name="connsiteX14" fmla="*/ 4146698 w 4351204"/>
              <a:gd name="connsiteY14" fmla="*/ 1569366 h 1871330"/>
              <a:gd name="connsiteX15" fmla="*/ 4350842 w 4351204"/>
              <a:gd name="connsiteY15" fmla="*/ 574158 h 1871330"/>
              <a:gd name="connsiteX16" fmla="*/ 4197733 w 4351204"/>
              <a:gd name="connsiteY16" fmla="*/ 480592 h 1871330"/>
              <a:gd name="connsiteX17" fmla="*/ 4082902 w 4351204"/>
              <a:gd name="connsiteY17" fmla="*/ 450821 h 1871330"/>
              <a:gd name="connsiteX18" fmla="*/ 4091409 w 4351204"/>
              <a:gd name="connsiteY18" fmla="*/ 301965 h 1871330"/>
              <a:gd name="connsiteX19" fmla="*/ 3079189 w 4351204"/>
              <a:gd name="connsiteY19" fmla="*/ 318977 h 1871330"/>
              <a:gd name="connsiteX20" fmla="*/ 3028153 w 4351204"/>
              <a:gd name="connsiteY20" fmla="*/ 284953 h 1871330"/>
              <a:gd name="connsiteX21" fmla="*/ 2658140 w 4351204"/>
              <a:gd name="connsiteY21" fmla="*/ 301965 h 1871330"/>
              <a:gd name="connsiteX22" fmla="*/ 2215826 w 4351204"/>
              <a:gd name="connsiteY22" fmla="*/ 399784 h 1871330"/>
              <a:gd name="connsiteX23" fmla="*/ 2215826 w 4351204"/>
              <a:gd name="connsiteY23" fmla="*/ 238169 h 1871330"/>
              <a:gd name="connsiteX24" fmla="*/ 1326944 w 4351204"/>
              <a:gd name="connsiteY24" fmla="*/ 238169 h 1871330"/>
              <a:gd name="connsiteX25" fmla="*/ 1195100 w 4351204"/>
              <a:gd name="connsiteY25" fmla="*/ 174374 h 1871330"/>
              <a:gd name="connsiteX26" fmla="*/ 829340 w 4351204"/>
              <a:gd name="connsiteY26" fmla="*/ 174374 h 1871330"/>
              <a:gd name="connsiteX27" fmla="*/ 633701 w 4351204"/>
              <a:gd name="connsiteY27" fmla="*/ 233916 h 1871330"/>
              <a:gd name="connsiteX28" fmla="*/ 612436 w 4351204"/>
              <a:gd name="connsiteY28" fmla="*/ 0 h 1871330"/>
              <a:gd name="connsiteX0" fmla="*/ 612436 w 4363282"/>
              <a:gd name="connsiteY0" fmla="*/ 0 h 1871330"/>
              <a:gd name="connsiteX1" fmla="*/ 34025 w 4363282"/>
              <a:gd name="connsiteY1" fmla="*/ 0 h 1871330"/>
              <a:gd name="connsiteX2" fmla="*/ 34025 w 4363282"/>
              <a:gd name="connsiteY2" fmla="*/ 1407751 h 1871330"/>
              <a:gd name="connsiteX3" fmla="*/ 0 w 4363282"/>
              <a:gd name="connsiteY3" fmla="*/ 1407751 h 1871330"/>
              <a:gd name="connsiteX4" fmla="*/ 0 w 4363282"/>
              <a:gd name="connsiteY4" fmla="*/ 1531088 h 1871330"/>
              <a:gd name="connsiteX5" fmla="*/ 1526836 w 4363282"/>
              <a:gd name="connsiteY5" fmla="*/ 1531088 h 1871330"/>
              <a:gd name="connsiteX6" fmla="*/ 1526836 w 4363282"/>
              <a:gd name="connsiteY6" fmla="*/ 1624655 h 1871330"/>
              <a:gd name="connsiteX7" fmla="*/ 1918114 w 4363282"/>
              <a:gd name="connsiteY7" fmla="*/ 1624655 h 1871330"/>
              <a:gd name="connsiteX8" fmla="*/ 1918114 w 4363282"/>
              <a:gd name="connsiteY8" fmla="*/ 1131304 h 1871330"/>
              <a:gd name="connsiteX9" fmla="*/ 2288127 w 4363282"/>
              <a:gd name="connsiteY9" fmla="*/ 1131304 h 1871330"/>
              <a:gd name="connsiteX10" fmla="*/ 2896309 w 4363282"/>
              <a:gd name="connsiteY10" fmla="*/ 1803282 h 1871330"/>
              <a:gd name="connsiteX11" fmla="*/ 2896309 w 4363282"/>
              <a:gd name="connsiteY11" fmla="*/ 1871330 h 1871330"/>
              <a:gd name="connsiteX12" fmla="*/ 3980830 w 4363282"/>
              <a:gd name="connsiteY12" fmla="*/ 1871330 h 1871330"/>
              <a:gd name="connsiteX13" fmla="*/ 4082903 w 4363282"/>
              <a:gd name="connsiteY13" fmla="*/ 1552354 h 1871330"/>
              <a:gd name="connsiteX14" fmla="*/ 4146698 w 4363282"/>
              <a:gd name="connsiteY14" fmla="*/ 1569366 h 1871330"/>
              <a:gd name="connsiteX15" fmla="*/ 4350842 w 4363282"/>
              <a:gd name="connsiteY15" fmla="*/ 574158 h 1871330"/>
              <a:gd name="connsiteX16" fmla="*/ 4325324 w 4363282"/>
              <a:gd name="connsiteY16" fmla="*/ 769797 h 1871330"/>
              <a:gd name="connsiteX17" fmla="*/ 4197733 w 4363282"/>
              <a:gd name="connsiteY17" fmla="*/ 480592 h 1871330"/>
              <a:gd name="connsiteX18" fmla="*/ 4082902 w 4363282"/>
              <a:gd name="connsiteY18" fmla="*/ 450821 h 1871330"/>
              <a:gd name="connsiteX19" fmla="*/ 4091409 w 4363282"/>
              <a:gd name="connsiteY19" fmla="*/ 301965 h 1871330"/>
              <a:gd name="connsiteX20" fmla="*/ 3079189 w 4363282"/>
              <a:gd name="connsiteY20" fmla="*/ 318977 h 1871330"/>
              <a:gd name="connsiteX21" fmla="*/ 3028153 w 4363282"/>
              <a:gd name="connsiteY21" fmla="*/ 284953 h 1871330"/>
              <a:gd name="connsiteX22" fmla="*/ 2658140 w 4363282"/>
              <a:gd name="connsiteY22" fmla="*/ 301965 h 1871330"/>
              <a:gd name="connsiteX23" fmla="*/ 2215826 w 4363282"/>
              <a:gd name="connsiteY23" fmla="*/ 399784 h 1871330"/>
              <a:gd name="connsiteX24" fmla="*/ 2215826 w 4363282"/>
              <a:gd name="connsiteY24" fmla="*/ 238169 h 1871330"/>
              <a:gd name="connsiteX25" fmla="*/ 1326944 w 4363282"/>
              <a:gd name="connsiteY25" fmla="*/ 238169 h 1871330"/>
              <a:gd name="connsiteX26" fmla="*/ 1195100 w 4363282"/>
              <a:gd name="connsiteY26" fmla="*/ 174374 h 1871330"/>
              <a:gd name="connsiteX27" fmla="*/ 829340 w 4363282"/>
              <a:gd name="connsiteY27" fmla="*/ 174374 h 1871330"/>
              <a:gd name="connsiteX28" fmla="*/ 633701 w 4363282"/>
              <a:gd name="connsiteY28" fmla="*/ 233916 h 1871330"/>
              <a:gd name="connsiteX29" fmla="*/ 612436 w 4363282"/>
              <a:gd name="connsiteY29" fmla="*/ 0 h 1871330"/>
              <a:gd name="connsiteX0" fmla="*/ 612436 w 4357611"/>
              <a:gd name="connsiteY0" fmla="*/ 0 h 1871330"/>
              <a:gd name="connsiteX1" fmla="*/ 34025 w 4357611"/>
              <a:gd name="connsiteY1" fmla="*/ 0 h 1871330"/>
              <a:gd name="connsiteX2" fmla="*/ 34025 w 4357611"/>
              <a:gd name="connsiteY2" fmla="*/ 1407751 h 1871330"/>
              <a:gd name="connsiteX3" fmla="*/ 0 w 4357611"/>
              <a:gd name="connsiteY3" fmla="*/ 1407751 h 1871330"/>
              <a:gd name="connsiteX4" fmla="*/ 0 w 4357611"/>
              <a:gd name="connsiteY4" fmla="*/ 1531088 h 1871330"/>
              <a:gd name="connsiteX5" fmla="*/ 1526836 w 4357611"/>
              <a:gd name="connsiteY5" fmla="*/ 1531088 h 1871330"/>
              <a:gd name="connsiteX6" fmla="*/ 1526836 w 4357611"/>
              <a:gd name="connsiteY6" fmla="*/ 1624655 h 1871330"/>
              <a:gd name="connsiteX7" fmla="*/ 1918114 w 4357611"/>
              <a:gd name="connsiteY7" fmla="*/ 1624655 h 1871330"/>
              <a:gd name="connsiteX8" fmla="*/ 1918114 w 4357611"/>
              <a:gd name="connsiteY8" fmla="*/ 1131304 h 1871330"/>
              <a:gd name="connsiteX9" fmla="*/ 2288127 w 4357611"/>
              <a:gd name="connsiteY9" fmla="*/ 1131304 h 1871330"/>
              <a:gd name="connsiteX10" fmla="*/ 2896309 w 4357611"/>
              <a:gd name="connsiteY10" fmla="*/ 1803282 h 1871330"/>
              <a:gd name="connsiteX11" fmla="*/ 2896309 w 4357611"/>
              <a:gd name="connsiteY11" fmla="*/ 1871330 h 1871330"/>
              <a:gd name="connsiteX12" fmla="*/ 3980830 w 4357611"/>
              <a:gd name="connsiteY12" fmla="*/ 1871330 h 1871330"/>
              <a:gd name="connsiteX13" fmla="*/ 4082903 w 4357611"/>
              <a:gd name="connsiteY13" fmla="*/ 1552354 h 1871330"/>
              <a:gd name="connsiteX14" fmla="*/ 4146698 w 4357611"/>
              <a:gd name="connsiteY14" fmla="*/ 1569366 h 1871330"/>
              <a:gd name="connsiteX15" fmla="*/ 4350842 w 4357611"/>
              <a:gd name="connsiteY15" fmla="*/ 574158 h 1871330"/>
              <a:gd name="connsiteX16" fmla="*/ 4278541 w 4357611"/>
              <a:gd name="connsiteY16" fmla="*/ 518869 h 1871330"/>
              <a:gd name="connsiteX17" fmla="*/ 4197733 w 4357611"/>
              <a:gd name="connsiteY17" fmla="*/ 480592 h 1871330"/>
              <a:gd name="connsiteX18" fmla="*/ 4082902 w 4357611"/>
              <a:gd name="connsiteY18" fmla="*/ 450821 h 1871330"/>
              <a:gd name="connsiteX19" fmla="*/ 4091409 w 4357611"/>
              <a:gd name="connsiteY19" fmla="*/ 301965 h 1871330"/>
              <a:gd name="connsiteX20" fmla="*/ 3079189 w 4357611"/>
              <a:gd name="connsiteY20" fmla="*/ 318977 h 1871330"/>
              <a:gd name="connsiteX21" fmla="*/ 3028153 w 4357611"/>
              <a:gd name="connsiteY21" fmla="*/ 284953 h 1871330"/>
              <a:gd name="connsiteX22" fmla="*/ 2658140 w 4357611"/>
              <a:gd name="connsiteY22" fmla="*/ 301965 h 1871330"/>
              <a:gd name="connsiteX23" fmla="*/ 2215826 w 4357611"/>
              <a:gd name="connsiteY23" fmla="*/ 399784 h 1871330"/>
              <a:gd name="connsiteX24" fmla="*/ 2215826 w 4357611"/>
              <a:gd name="connsiteY24" fmla="*/ 238169 h 1871330"/>
              <a:gd name="connsiteX25" fmla="*/ 1326944 w 4357611"/>
              <a:gd name="connsiteY25" fmla="*/ 238169 h 1871330"/>
              <a:gd name="connsiteX26" fmla="*/ 1195100 w 4357611"/>
              <a:gd name="connsiteY26" fmla="*/ 174374 h 1871330"/>
              <a:gd name="connsiteX27" fmla="*/ 829340 w 4357611"/>
              <a:gd name="connsiteY27" fmla="*/ 174374 h 1871330"/>
              <a:gd name="connsiteX28" fmla="*/ 633701 w 4357611"/>
              <a:gd name="connsiteY28" fmla="*/ 233916 h 1871330"/>
              <a:gd name="connsiteX29" fmla="*/ 612436 w 4357611"/>
              <a:gd name="connsiteY29" fmla="*/ 0 h 1871330"/>
              <a:gd name="connsiteX0" fmla="*/ 612436 w 4515027"/>
              <a:gd name="connsiteY0" fmla="*/ 0 h 1871330"/>
              <a:gd name="connsiteX1" fmla="*/ 34025 w 4515027"/>
              <a:gd name="connsiteY1" fmla="*/ 0 h 1871330"/>
              <a:gd name="connsiteX2" fmla="*/ 34025 w 4515027"/>
              <a:gd name="connsiteY2" fmla="*/ 1407751 h 1871330"/>
              <a:gd name="connsiteX3" fmla="*/ 0 w 4515027"/>
              <a:gd name="connsiteY3" fmla="*/ 1407751 h 1871330"/>
              <a:gd name="connsiteX4" fmla="*/ 0 w 4515027"/>
              <a:gd name="connsiteY4" fmla="*/ 1531088 h 1871330"/>
              <a:gd name="connsiteX5" fmla="*/ 1526836 w 4515027"/>
              <a:gd name="connsiteY5" fmla="*/ 1531088 h 1871330"/>
              <a:gd name="connsiteX6" fmla="*/ 1526836 w 4515027"/>
              <a:gd name="connsiteY6" fmla="*/ 1624655 h 1871330"/>
              <a:gd name="connsiteX7" fmla="*/ 1918114 w 4515027"/>
              <a:gd name="connsiteY7" fmla="*/ 1624655 h 1871330"/>
              <a:gd name="connsiteX8" fmla="*/ 1918114 w 4515027"/>
              <a:gd name="connsiteY8" fmla="*/ 1131304 h 1871330"/>
              <a:gd name="connsiteX9" fmla="*/ 2288127 w 4515027"/>
              <a:gd name="connsiteY9" fmla="*/ 1131304 h 1871330"/>
              <a:gd name="connsiteX10" fmla="*/ 2896309 w 4515027"/>
              <a:gd name="connsiteY10" fmla="*/ 1803282 h 1871330"/>
              <a:gd name="connsiteX11" fmla="*/ 2896309 w 4515027"/>
              <a:gd name="connsiteY11" fmla="*/ 1871330 h 1871330"/>
              <a:gd name="connsiteX12" fmla="*/ 3980830 w 4515027"/>
              <a:gd name="connsiteY12" fmla="*/ 1871330 h 1871330"/>
              <a:gd name="connsiteX13" fmla="*/ 4082903 w 4515027"/>
              <a:gd name="connsiteY13" fmla="*/ 1552354 h 1871330"/>
              <a:gd name="connsiteX14" fmla="*/ 4146698 w 4515027"/>
              <a:gd name="connsiteY14" fmla="*/ 1569366 h 1871330"/>
              <a:gd name="connsiteX15" fmla="*/ 4512457 w 4515027"/>
              <a:gd name="connsiteY15" fmla="*/ 820834 h 1871330"/>
              <a:gd name="connsiteX16" fmla="*/ 4278541 w 4515027"/>
              <a:gd name="connsiteY16" fmla="*/ 518869 h 1871330"/>
              <a:gd name="connsiteX17" fmla="*/ 4197733 w 4515027"/>
              <a:gd name="connsiteY17" fmla="*/ 480592 h 1871330"/>
              <a:gd name="connsiteX18" fmla="*/ 4082902 w 4515027"/>
              <a:gd name="connsiteY18" fmla="*/ 450821 h 1871330"/>
              <a:gd name="connsiteX19" fmla="*/ 4091409 w 4515027"/>
              <a:gd name="connsiteY19" fmla="*/ 301965 h 1871330"/>
              <a:gd name="connsiteX20" fmla="*/ 3079189 w 4515027"/>
              <a:gd name="connsiteY20" fmla="*/ 318977 h 1871330"/>
              <a:gd name="connsiteX21" fmla="*/ 3028153 w 4515027"/>
              <a:gd name="connsiteY21" fmla="*/ 284953 h 1871330"/>
              <a:gd name="connsiteX22" fmla="*/ 2658140 w 4515027"/>
              <a:gd name="connsiteY22" fmla="*/ 301965 h 1871330"/>
              <a:gd name="connsiteX23" fmla="*/ 2215826 w 4515027"/>
              <a:gd name="connsiteY23" fmla="*/ 399784 h 1871330"/>
              <a:gd name="connsiteX24" fmla="*/ 2215826 w 4515027"/>
              <a:gd name="connsiteY24" fmla="*/ 238169 h 1871330"/>
              <a:gd name="connsiteX25" fmla="*/ 1326944 w 4515027"/>
              <a:gd name="connsiteY25" fmla="*/ 238169 h 1871330"/>
              <a:gd name="connsiteX26" fmla="*/ 1195100 w 4515027"/>
              <a:gd name="connsiteY26" fmla="*/ 174374 h 1871330"/>
              <a:gd name="connsiteX27" fmla="*/ 829340 w 4515027"/>
              <a:gd name="connsiteY27" fmla="*/ 174374 h 1871330"/>
              <a:gd name="connsiteX28" fmla="*/ 633701 w 4515027"/>
              <a:gd name="connsiteY28" fmla="*/ 233916 h 1871330"/>
              <a:gd name="connsiteX29" fmla="*/ 612436 w 4515027"/>
              <a:gd name="connsiteY29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197733 w 4518241"/>
              <a:gd name="connsiteY17" fmla="*/ 480592 h 1871330"/>
              <a:gd name="connsiteX18" fmla="*/ 4082902 w 4518241"/>
              <a:gd name="connsiteY18" fmla="*/ 450821 h 1871330"/>
              <a:gd name="connsiteX19" fmla="*/ 4091409 w 4518241"/>
              <a:gd name="connsiteY19" fmla="*/ 301965 h 1871330"/>
              <a:gd name="connsiteX20" fmla="*/ 3079189 w 4518241"/>
              <a:gd name="connsiteY20" fmla="*/ 318977 h 1871330"/>
              <a:gd name="connsiteX21" fmla="*/ 3028153 w 4518241"/>
              <a:gd name="connsiteY21" fmla="*/ 284953 h 1871330"/>
              <a:gd name="connsiteX22" fmla="*/ 2658140 w 4518241"/>
              <a:gd name="connsiteY22" fmla="*/ 301965 h 1871330"/>
              <a:gd name="connsiteX23" fmla="*/ 2215826 w 4518241"/>
              <a:gd name="connsiteY23" fmla="*/ 399784 h 1871330"/>
              <a:gd name="connsiteX24" fmla="*/ 2215826 w 4518241"/>
              <a:gd name="connsiteY24" fmla="*/ 238169 h 1871330"/>
              <a:gd name="connsiteX25" fmla="*/ 1326944 w 4518241"/>
              <a:gd name="connsiteY25" fmla="*/ 238169 h 1871330"/>
              <a:gd name="connsiteX26" fmla="*/ 1195100 w 4518241"/>
              <a:gd name="connsiteY26" fmla="*/ 174374 h 1871330"/>
              <a:gd name="connsiteX27" fmla="*/ 829340 w 4518241"/>
              <a:gd name="connsiteY27" fmla="*/ 174374 h 1871330"/>
              <a:gd name="connsiteX28" fmla="*/ 633701 w 4518241"/>
              <a:gd name="connsiteY28" fmla="*/ 233916 h 1871330"/>
              <a:gd name="connsiteX29" fmla="*/ 612436 w 4518241"/>
              <a:gd name="connsiteY29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184974 w 4518241"/>
              <a:gd name="connsiteY17" fmla="*/ 463580 h 1871330"/>
              <a:gd name="connsiteX18" fmla="*/ 4082902 w 4518241"/>
              <a:gd name="connsiteY18" fmla="*/ 450821 h 1871330"/>
              <a:gd name="connsiteX19" fmla="*/ 4091409 w 4518241"/>
              <a:gd name="connsiteY19" fmla="*/ 301965 h 1871330"/>
              <a:gd name="connsiteX20" fmla="*/ 3079189 w 4518241"/>
              <a:gd name="connsiteY20" fmla="*/ 318977 h 1871330"/>
              <a:gd name="connsiteX21" fmla="*/ 3028153 w 4518241"/>
              <a:gd name="connsiteY21" fmla="*/ 284953 h 1871330"/>
              <a:gd name="connsiteX22" fmla="*/ 2658140 w 4518241"/>
              <a:gd name="connsiteY22" fmla="*/ 301965 h 1871330"/>
              <a:gd name="connsiteX23" fmla="*/ 2215826 w 4518241"/>
              <a:gd name="connsiteY23" fmla="*/ 399784 h 1871330"/>
              <a:gd name="connsiteX24" fmla="*/ 2215826 w 4518241"/>
              <a:gd name="connsiteY24" fmla="*/ 238169 h 1871330"/>
              <a:gd name="connsiteX25" fmla="*/ 1326944 w 4518241"/>
              <a:gd name="connsiteY25" fmla="*/ 238169 h 1871330"/>
              <a:gd name="connsiteX26" fmla="*/ 1195100 w 4518241"/>
              <a:gd name="connsiteY26" fmla="*/ 174374 h 1871330"/>
              <a:gd name="connsiteX27" fmla="*/ 829340 w 4518241"/>
              <a:gd name="connsiteY27" fmla="*/ 174374 h 1871330"/>
              <a:gd name="connsiteX28" fmla="*/ 633701 w 4518241"/>
              <a:gd name="connsiteY28" fmla="*/ 233916 h 1871330"/>
              <a:gd name="connsiteX29" fmla="*/ 612436 w 4518241"/>
              <a:gd name="connsiteY29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278542 w 4518241"/>
              <a:gd name="connsiteY17" fmla="*/ 535881 h 1871330"/>
              <a:gd name="connsiteX18" fmla="*/ 4184974 w 4518241"/>
              <a:gd name="connsiteY18" fmla="*/ 463580 h 1871330"/>
              <a:gd name="connsiteX19" fmla="*/ 4082902 w 4518241"/>
              <a:gd name="connsiteY19" fmla="*/ 450821 h 1871330"/>
              <a:gd name="connsiteX20" fmla="*/ 4091409 w 4518241"/>
              <a:gd name="connsiteY20" fmla="*/ 301965 h 1871330"/>
              <a:gd name="connsiteX21" fmla="*/ 3079189 w 4518241"/>
              <a:gd name="connsiteY21" fmla="*/ 318977 h 1871330"/>
              <a:gd name="connsiteX22" fmla="*/ 3028153 w 4518241"/>
              <a:gd name="connsiteY22" fmla="*/ 284953 h 1871330"/>
              <a:gd name="connsiteX23" fmla="*/ 2658140 w 4518241"/>
              <a:gd name="connsiteY23" fmla="*/ 301965 h 1871330"/>
              <a:gd name="connsiteX24" fmla="*/ 2215826 w 4518241"/>
              <a:gd name="connsiteY24" fmla="*/ 399784 h 1871330"/>
              <a:gd name="connsiteX25" fmla="*/ 2215826 w 4518241"/>
              <a:gd name="connsiteY25" fmla="*/ 238169 h 1871330"/>
              <a:gd name="connsiteX26" fmla="*/ 1326944 w 4518241"/>
              <a:gd name="connsiteY26" fmla="*/ 238169 h 1871330"/>
              <a:gd name="connsiteX27" fmla="*/ 1195100 w 4518241"/>
              <a:gd name="connsiteY27" fmla="*/ 174374 h 1871330"/>
              <a:gd name="connsiteX28" fmla="*/ 829340 w 4518241"/>
              <a:gd name="connsiteY28" fmla="*/ 174374 h 1871330"/>
              <a:gd name="connsiteX29" fmla="*/ 633701 w 4518241"/>
              <a:gd name="connsiteY29" fmla="*/ 233916 h 1871330"/>
              <a:gd name="connsiteX30" fmla="*/ 612436 w 4518241"/>
              <a:gd name="connsiteY30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512457 w 4518241"/>
              <a:gd name="connsiteY15" fmla="*/ 820834 h 1871330"/>
              <a:gd name="connsiteX16" fmla="*/ 4423144 w 4518241"/>
              <a:gd name="connsiteY16" fmla="*/ 625194 h 1871330"/>
              <a:gd name="connsiteX17" fmla="*/ 4299807 w 4518241"/>
              <a:gd name="connsiteY17" fmla="*/ 518869 h 1871330"/>
              <a:gd name="connsiteX18" fmla="*/ 4184974 w 4518241"/>
              <a:gd name="connsiteY18" fmla="*/ 463580 h 1871330"/>
              <a:gd name="connsiteX19" fmla="*/ 4082902 w 4518241"/>
              <a:gd name="connsiteY19" fmla="*/ 450821 h 1871330"/>
              <a:gd name="connsiteX20" fmla="*/ 4091409 w 4518241"/>
              <a:gd name="connsiteY20" fmla="*/ 301965 h 1871330"/>
              <a:gd name="connsiteX21" fmla="*/ 3079189 w 4518241"/>
              <a:gd name="connsiteY21" fmla="*/ 318977 h 1871330"/>
              <a:gd name="connsiteX22" fmla="*/ 3028153 w 4518241"/>
              <a:gd name="connsiteY22" fmla="*/ 284953 h 1871330"/>
              <a:gd name="connsiteX23" fmla="*/ 2658140 w 4518241"/>
              <a:gd name="connsiteY23" fmla="*/ 301965 h 1871330"/>
              <a:gd name="connsiteX24" fmla="*/ 2215826 w 4518241"/>
              <a:gd name="connsiteY24" fmla="*/ 399784 h 1871330"/>
              <a:gd name="connsiteX25" fmla="*/ 2215826 w 4518241"/>
              <a:gd name="connsiteY25" fmla="*/ 238169 h 1871330"/>
              <a:gd name="connsiteX26" fmla="*/ 1326944 w 4518241"/>
              <a:gd name="connsiteY26" fmla="*/ 238169 h 1871330"/>
              <a:gd name="connsiteX27" fmla="*/ 1195100 w 4518241"/>
              <a:gd name="connsiteY27" fmla="*/ 174374 h 1871330"/>
              <a:gd name="connsiteX28" fmla="*/ 829340 w 4518241"/>
              <a:gd name="connsiteY28" fmla="*/ 174374 h 1871330"/>
              <a:gd name="connsiteX29" fmla="*/ 633701 w 4518241"/>
              <a:gd name="connsiteY29" fmla="*/ 233916 h 1871330"/>
              <a:gd name="connsiteX30" fmla="*/ 612436 w 4518241"/>
              <a:gd name="connsiteY30" fmla="*/ 0 h 1871330"/>
              <a:gd name="connsiteX0" fmla="*/ 612436 w 4518241"/>
              <a:gd name="connsiteY0" fmla="*/ 0 h 1871330"/>
              <a:gd name="connsiteX1" fmla="*/ 34025 w 4518241"/>
              <a:gd name="connsiteY1" fmla="*/ 0 h 1871330"/>
              <a:gd name="connsiteX2" fmla="*/ 34025 w 4518241"/>
              <a:gd name="connsiteY2" fmla="*/ 1407751 h 1871330"/>
              <a:gd name="connsiteX3" fmla="*/ 0 w 4518241"/>
              <a:gd name="connsiteY3" fmla="*/ 1407751 h 1871330"/>
              <a:gd name="connsiteX4" fmla="*/ 0 w 4518241"/>
              <a:gd name="connsiteY4" fmla="*/ 1531088 h 1871330"/>
              <a:gd name="connsiteX5" fmla="*/ 1526836 w 4518241"/>
              <a:gd name="connsiteY5" fmla="*/ 1531088 h 1871330"/>
              <a:gd name="connsiteX6" fmla="*/ 1526836 w 4518241"/>
              <a:gd name="connsiteY6" fmla="*/ 1624655 h 1871330"/>
              <a:gd name="connsiteX7" fmla="*/ 1918114 w 4518241"/>
              <a:gd name="connsiteY7" fmla="*/ 1624655 h 1871330"/>
              <a:gd name="connsiteX8" fmla="*/ 1918114 w 4518241"/>
              <a:gd name="connsiteY8" fmla="*/ 1131304 h 1871330"/>
              <a:gd name="connsiteX9" fmla="*/ 2288127 w 4518241"/>
              <a:gd name="connsiteY9" fmla="*/ 1131304 h 1871330"/>
              <a:gd name="connsiteX10" fmla="*/ 2896309 w 4518241"/>
              <a:gd name="connsiteY10" fmla="*/ 1803282 h 1871330"/>
              <a:gd name="connsiteX11" fmla="*/ 2896309 w 4518241"/>
              <a:gd name="connsiteY11" fmla="*/ 1871330 h 1871330"/>
              <a:gd name="connsiteX12" fmla="*/ 3980830 w 4518241"/>
              <a:gd name="connsiteY12" fmla="*/ 1871330 h 1871330"/>
              <a:gd name="connsiteX13" fmla="*/ 4082903 w 4518241"/>
              <a:gd name="connsiteY13" fmla="*/ 1552354 h 1871330"/>
              <a:gd name="connsiteX14" fmla="*/ 4146698 w 4518241"/>
              <a:gd name="connsiteY14" fmla="*/ 1569366 h 1871330"/>
              <a:gd name="connsiteX15" fmla="*/ 4457169 w 4518241"/>
              <a:gd name="connsiteY15" fmla="*/ 965436 h 1871330"/>
              <a:gd name="connsiteX16" fmla="*/ 4512457 w 4518241"/>
              <a:gd name="connsiteY16" fmla="*/ 820834 h 1871330"/>
              <a:gd name="connsiteX17" fmla="*/ 4423144 w 4518241"/>
              <a:gd name="connsiteY17" fmla="*/ 625194 h 1871330"/>
              <a:gd name="connsiteX18" fmla="*/ 4299807 w 4518241"/>
              <a:gd name="connsiteY18" fmla="*/ 518869 h 1871330"/>
              <a:gd name="connsiteX19" fmla="*/ 4184974 w 4518241"/>
              <a:gd name="connsiteY19" fmla="*/ 463580 h 1871330"/>
              <a:gd name="connsiteX20" fmla="*/ 4082902 w 4518241"/>
              <a:gd name="connsiteY20" fmla="*/ 450821 h 1871330"/>
              <a:gd name="connsiteX21" fmla="*/ 4091409 w 4518241"/>
              <a:gd name="connsiteY21" fmla="*/ 301965 h 1871330"/>
              <a:gd name="connsiteX22" fmla="*/ 3079189 w 4518241"/>
              <a:gd name="connsiteY22" fmla="*/ 318977 h 1871330"/>
              <a:gd name="connsiteX23" fmla="*/ 3028153 w 4518241"/>
              <a:gd name="connsiteY23" fmla="*/ 284953 h 1871330"/>
              <a:gd name="connsiteX24" fmla="*/ 2658140 w 4518241"/>
              <a:gd name="connsiteY24" fmla="*/ 301965 h 1871330"/>
              <a:gd name="connsiteX25" fmla="*/ 2215826 w 4518241"/>
              <a:gd name="connsiteY25" fmla="*/ 399784 h 1871330"/>
              <a:gd name="connsiteX26" fmla="*/ 2215826 w 4518241"/>
              <a:gd name="connsiteY26" fmla="*/ 238169 h 1871330"/>
              <a:gd name="connsiteX27" fmla="*/ 1326944 w 4518241"/>
              <a:gd name="connsiteY27" fmla="*/ 238169 h 1871330"/>
              <a:gd name="connsiteX28" fmla="*/ 1195100 w 4518241"/>
              <a:gd name="connsiteY28" fmla="*/ 174374 h 1871330"/>
              <a:gd name="connsiteX29" fmla="*/ 829340 w 4518241"/>
              <a:gd name="connsiteY29" fmla="*/ 174374 h 1871330"/>
              <a:gd name="connsiteX30" fmla="*/ 633701 w 4518241"/>
              <a:gd name="connsiteY30" fmla="*/ 233916 h 1871330"/>
              <a:gd name="connsiteX31" fmla="*/ 612436 w 4518241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46698 w 4560618"/>
              <a:gd name="connsiteY14" fmla="*/ 1569366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72216 w 4560618"/>
              <a:gd name="connsiteY14" fmla="*/ 1582125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72216 w 4560618"/>
              <a:gd name="connsiteY14" fmla="*/ 1582125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60618"/>
              <a:gd name="connsiteY0" fmla="*/ 0 h 1871330"/>
              <a:gd name="connsiteX1" fmla="*/ 34025 w 4560618"/>
              <a:gd name="connsiteY1" fmla="*/ 0 h 1871330"/>
              <a:gd name="connsiteX2" fmla="*/ 34025 w 4560618"/>
              <a:gd name="connsiteY2" fmla="*/ 1407751 h 1871330"/>
              <a:gd name="connsiteX3" fmla="*/ 0 w 4560618"/>
              <a:gd name="connsiteY3" fmla="*/ 1407751 h 1871330"/>
              <a:gd name="connsiteX4" fmla="*/ 0 w 4560618"/>
              <a:gd name="connsiteY4" fmla="*/ 1531088 h 1871330"/>
              <a:gd name="connsiteX5" fmla="*/ 1526836 w 4560618"/>
              <a:gd name="connsiteY5" fmla="*/ 1531088 h 1871330"/>
              <a:gd name="connsiteX6" fmla="*/ 1526836 w 4560618"/>
              <a:gd name="connsiteY6" fmla="*/ 1624655 h 1871330"/>
              <a:gd name="connsiteX7" fmla="*/ 1918114 w 4560618"/>
              <a:gd name="connsiteY7" fmla="*/ 1624655 h 1871330"/>
              <a:gd name="connsiteX8" fmla="*/ 1918114 w 4560618"/>
              <a:gd name="connsiteY8" fmla="*/ 1131304 h 1871330"/>
              <a:gd name="connsiteX9" fmla="*/ 2288127 w 4560618"/>
              <a:gd name="connsiteY9" fmla="*/ 1131304 h 1871330"/>
              <a:gd name="connsiteX10" fmla="*/ 2896309 w 4560618"/>
              <a:gd name="connsiteY10" fmla="*/ 1803282 h 1871330"/>
              <a:gd name="connsiteX11" fmla="*/ 2896309 w 4560618"/>
              <a:gd name="connsiteY11" fmla="*/ 1871330 h 1871330"/>
              <a:gd name="connsiteX12" fmla="*/ 3980830 w 4560618"/>
              <a:gd name="connsiteY12" fmla="*/ 1871330 h 1871330"/>
              <a:gd name="connsiteX13" fmla="*/ 4082903 w 4560618"/>
              <a:gd name="connsiteY13" fmla="*/ 1552354 h 1871330"/>
              <a:gd name="connsiteX14" fmla="*/ 4172216 w 4560618"/>
              <a:gd name="connsiteY14" fmla="*/ 1582125 h 1871330"/>
              <a:gd name="connsiteX15" fmla="*/ 4537976 w 4560618"/>
              <a:gd name="connsiteY15" fmla="*/ 1509823 h 1871330"/>
              <a:gd name="connsiteX16" fmla="*/ 4512457 w 4560618"/>
              <a:gd name="connsiteY16" fmla="*/ 820834 h 1871330"/>
              <a:gd name="connsiteX17" fmla="*/ 4423144 w 4560618"/>
              <a:gd name="connsiteY17" fmla="*/ 625194 h 1871330"/>
              <a:gd name="connsiteX18" fmla="*/ 4299807 w 4560618"/>
              <a:gd name="connsiteY18" fmla="*/ 518869 h 1871330"/>
              <a:gd name="connsiteX19" fmla="*/ 4184974 w 4560618"/>
              <a:gd name="connsiteY19" fmla="*/ 463580 h 1871330"/>
              <a:gd name="connsiteX20" fmla="*/ 4082902 w 4560618"/>
              <a:gd name="connsiteY20" fmla="*/ 450821 h 1871330"/>
              <a:gd name="connsiteX21" fmla="*/ 4091409 w 4560618"/>
              <a:gd name="connsiteY21" fmla="*/ 301965 h 1871330"/>
              <a:gd name="connsiteX22" fmla="*/ 3079189 w 4560618"/>
              <a:gd name="connsiteY22" fmla="*/ 318977 h 1871330"/>
              <a:gd name="connsiteX23" fmla="*/ 3028153 w 4560618"/>
              <a:gd name="connsiteY23" fmla="*/ 284953 h 1871330"/>
              <a:gd name="connsiteX24" fmla="*/ 2658140 w 4560618"/>
              <a:gd name="connsiteY24" fmla="*/ 301965 h 1871330"/>
              <a:gd name="connsiteX25" fmla="*/ 2215826 w 4560618"/>
              <a:gd name="connsiteY25" fmla="*/ 399784 h 1871330"/>
              <a:gd name="connsiteX26" fmla="*/ 2215826 w 4560618"/>
              <a:gd name="connsiteY26" fmla="*/ 238169 h 1871330"/>
              <a:gd name="connsiteX27" fmla="*/ 1326944 w 4560618"/>
              <a:gd name="connsiteY27" fmla="*/ 238169 h 1871330"/>
              <a:gd name="connsiteX28" fmla="*/ 1195100 w 4560618"/>
              <a:gd name="connsiteY28" fmla="*/ 174374 h 1871330"/>
              <a:gd name="connsiteX29" fmla="*/ 829340 w 4560618"/>
              <a:gd name="connsiteY29" fmla="*/ 174374 h 1871330"/>
              <a:gd name="connsiteX30" fmla="*/ 633701 w 4560618"/>
              <a:gd name="connsiteY30" fmla="*/ 233916 h 1871330"/>
              <a:gd name="connsiteX31" fmla="*/ 612436 w 4560618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91409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82902 w 4537976"/>
              <a:gd name="connsiteY20" fmla="*/ 450821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58140 w 4537976"/>
              <a:gd name="connsiteY24" fmla="*/ 301965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33701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48101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58140 w 4537976"/>
              <a:gd name="connsiteY25" fmla="*/ 301965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33701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26836 w 4537976"/>
              <a:gd name="connsiteY5" fmla="*/ 1531088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31304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79621 w 4537976"/>
              <a:gd name="connsiteY9" fmla="*/ 1122798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82902 w 4537976"/>
              <a:gd name="connsiteY21" fmla="*/ 450821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79621 w 4537976"/>
              <a:gd name="connsiteY9" fmla="*/ 1122798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74396 w 4537976"/>
              <a:gd name="connsiteY21" fmla="*/ 442315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526836 w 4537976"/>
              <a:gd name="connsiteY6" fmla="*/ 1624655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18545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74396 w 4537976"/>
              <a:gd name="connsiteY21" fmla="*/ 442315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1918114 w 4537976"/>
              <a:gd name="connsiteY7" fmla="*/ 1624655 h 1871330"/>
              <a:gd name="connsiteX8" fmla="*/ 1918114 w 4537976"/>
              <a:gd name="connsiteY8" fmla="*/ 1131304 h 1871330"/>
              <a:gd name="connsiteX9" fmla="*/ 2288127 w 4537976"/>
              <a:gd name="connsiteY9" fmla="*/ 1118545 h 1871330"/>
              <a:gd name="connsiteX10" fmla="*/ 2896309 w 4537976"/>
              <a:gd name="connsiteY10" fmla="*/ 1803282 h 1871330"/>
              <a:gd name="connsiteX11" fmla="*/ 2896309 w 4537976"/>
              <a:gd name="connsiteY11" fmla="*/ 1871330 h 1871330"/>
              <a:gd name="connsiteX12" fmla="*/ 3980830 w 4537976"/>
              <a:gd name="connsiteY12" fmla="*/ 1871330 h 1871330"/>
              <a:gd name="connsiteX13" fmla="*/ 4082903 w 4537976"/>
              <a:gd name="connsiteY13" fmla="*/ 1552354 h 1871330"/>
              <a:gd name="connsiteX14" fmla="*/ 4172216 w 4537976"/>
              <a:gd name="connsiteY14" fmla="*/ 1582125 h 1871330"/>
              <a:gd name="connsiteX15" fmla="*/ 4359348 w 4537976"/>
              <a:gd name="connsiteY15" fmla="*/ 1509823 h 1871330"/>
              <a:gd name="connsiteX16" fmla="*/ 4537976 w 4537976"/>
              <a:gd name="connsiteY16" fmla="*/ 1509823 h 1871330"/>
              <a:gd name="connsiteX17" fmla="*/ 4512457 w 4537976"/>
              <a:gd name="connsiteY17" fmla="*/ 820834 h 1871330"/>
              <a:gd name="connsiteX18" fmla="*/ 4423144 w 4537976"/>
              <a:gd name="connsiteY18" fmla="*/ 625194 h 1871330"/>
              <a:gd name="connsiteX19" fmla="*/ 4299807 w 4537976"/>
              <a:gd name="connsiteY19" fmla="*/ 518869 h 1871330"/>
              <a:gd name="connsiteX20" fmla="*/ 4184974 w 4537976"/>
              <a:gd name="connsiteY20" fmla="*/ 463580 h 1871330"/>
              <a:gd name="connsiteX21" fmla="*/ 4074396 w 4537976"/>
              <a:gd name="connsiteY21" fmla="*/ 442315 h 1871330"/>
              <a:gd name="connsiteX22" fmla="*/ 4082903 w 4537976"/>
              <a:gd name="connsiteY22" fmla="*/ 301965 h 1871330"/>
              <a:gd name="connsiteX23" fmla="*/ 3079189 w 4537976"/>
              <a:gd name="connsiteY23" fmla="*/ 318977 h 1871330"/>
              <a:gd name="connsiteX24" fmla="*/ 3028153 w 4537976"/>
              <a:gd name="connsiteY24" fmla="*/ 284953 h 1871330"/>
              <a:gd name="connsiteX25" fmla="*/ 2696417 w 4537976"/>
              <a:gd name="connsiteY25" fmla="*/ 314724 h 1871330"/>
              <a:gd name="connsiteX26" fmla="*/ 2215826 w 4537976"/>
              <a:gd name="connsiteY26" fmla="*/ 399784 h 1871330"/>
              <a:gd name="connsiteX27" fmla="*/ 2215826 w 4537976"/>
              <a:gd name="connsiteY27" fmla="*/ 238169 h 1871330"/>
              <a:gd name="connsiteX28" fmla="*/ 1326944 w 4537976"/>
              <a:gd name="connsiteY28" fmla="*/ 238169 h 1871330"/>
              <a:gd name="connsiteX29" fmla="*/ 1195100 w 4537976"/>
              <a:gd name="connsiteY29" fmla="*/ 174374 h 1871330"/>
              <a:gd name="connsiteX30" fmla="*/ 829340 w 4537976"/>
              <a:gd name="connsiteY30" fmla="*/ 174374 h 1871330"/>
              <a:gd name="connsiteX31" fmla="*/ 612436 w 4537976"/>
              <a:gd name="connsiteY31" fmla="*/ 233916 h 1871330"/>
              <a:gd name="connsiteX32" fmla="*/ 612436 w 4537976"/>
              <a:gd name="connsiteY32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1918114 w 4537976"/>
              <a:gd name="connsiteY7" fmla="*/ 1624655 h 1871330"/>
              <a:gd name="connsiteX8" fmla="*/ 2288127 w 4537976"/>
              <a:gd name="connsiteY8" fmla="*/ 1118545 h 1871330"/>
              <a:gd name="connsiteX9" fmla="*/ 2896309 w 4537976"/>
              <a:gd name="connsiteY9" fmla="*/ 1803282 h 1871330"/>
              <a:gd name="connsiteX10" fmla="*/ 2896309 w 4537976"/>
              <a:gd name="connsiteY10" fmla="*/ 1871330 h 1871330"/>
              <a:gd name="connsiteX11" fmla="*/ 3980830 w 4537976"/>
              <a:gd name="connsiteY11" fmla="*/ 1871330 h 1871330"/>
              <a:gd name="connsiteX12" fmla="*/ 4082903 w 4537976"/>
              <a:gd name="connsiteY12" fmla="*/ 1552354 h 1871330"/>
              <a:gd name="connsiteX13" fmla="*/ 4172216 w 4537976"/>
              <a:gd name="connsiteY13" fmla="*/ 1582125 h 1871330"/>
              <a:gd name="connsiteX14" fmla="*/ 4359348 w 4537976"/>
              <a:gd name="connsiteY14" fmla="*/ 1509823 h 1871330"/>
              <a:gd name="connsiteX15" fmla="*/ 4537976 w 4537976"/>
              <a:gd name="connsiteY15" fmla="*/ 1509823 h 1871330"/>
              <a:gd name="connsiteX16" fmla="*/ 4512457 w 4537976"/>
              <a:gd name="connsiteY16" fmla="*/ 820834 h 1871330"/>
              <a:gd name="connsiteX17" fmla="*/ 4423144 w 4537976"/>
              <a:gd name="connsiteY17" fmla="*/ 625194 h 1871330"/>
              <a:gd name="connsiteX18" fmla="*/ 4299807 w 4537976"/>
              <a:gd name="connsiteY18" fmla="*/ 518869 h 1871330"/>
              <a:gd name="connsiteX19" fmla="*/ 4184974 w 4537976"/>
              <a:gd name="connsiteY19" fmla="*/ 463580 h 1871330"/>
              <a:gd name="connsiteX20" fmla="*/ 4074396 w 4537976"/>
              <a:gd name="connsiteY20" fmla="*/ 442315 h 1871330"/>
              <a:gd name="connsiteX21" fmla="*/ 4082903 w 4537976"/>
              <a:gd name="connsiteY21" fmla="*/ 301965 h 1871330"/>
              <a:gd name="connsiteX22" fmla="*/ 3079189 w 4537976"/>
              <a:gd name="connsiteY22" fmla="*/ 318977 h 1871330"/>
              <a:gd name="connsiteX23" fmla="*/ 3028153 w 4537976"/>
              <a:gd name="connsiteY23" fmla="*/ 284953 h 1871330"/>
              <a:gd name="connsiteX24" fmla="*/ 2696417 w 4537976"/>
              <a:gd name="connsiteY24" fmla="*/ 314724 h 1871330"/>
              <a:gd name="connsiteX25" fmla="*/ 2215826 w 4537976"/>
              <a:gd name="connsiteY25" fmla="*/ 399784 h 1871330"/>
              <a:gd name="connsiteX26" fmla="*/ 2215826 w 4537976"/>
              <a:gd name="connsiteY26" fmla="*/ 238169 h 1871330"/>
              <a:gd name="connsiteX27" fmla="*/ 1326944 w 4537976"/>
              <a:gd name="connsiteY27" fmla="*/ 238169 h 1871330"/>
              <a:gd name="connsiteX28" fmla="*/ 1195100 w 4537976"/>
              <a:gd name="connsiteY28" fmla="*/ 174374 h 1871330"/>
              <a:gd name="connsiteX29" fmla="*/ 829340 w 4537976"/>
              <a:gd name="connsiteY29" fmla="*/ 174374 h 1871330"/>
              <a:gd name="connsiteX30" fmla="*/ 612436 w 4537976"/>
              <a:gd name="connsiteY30" fmla="*/ 233916 h 1871330"/>
              <a:gd name="connsiteX31" fmla="*/ 612436 w 4537976"/>
              <a:gd name="connsiteY31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2215826 w 4537976"/>
              <a:gd name="connsiteY25" fmla="*/ 238169 h 1871330"/>
              <a:gd name="connsiteX26" fmla="*/ 1326944 w 4537976"/>
              <a:gd name="connsiteY26" fmla="*/ 238169 h 1871330"/>
              <a:gd name="connsiteX27" fmla="*/ 1195100 w 4537976"/>
              <a:gd name="connsiteY27" fmla="*/ 174374 h 1871330"/>
              <a:gd name="connsiteX28" fmla="*/ 829340 w 4537976"/>
              <a:gd name="connsiteY28" fmla="*/ 174374 h 1871330"/>
              <a:gd name="connsiteX29" fmla="*/ 612436 w 4537976"/>
              <a:gd name="connsiteY29" fmla="*/ 233916 h 1871330"/>
              <a:gd name="connsiteX30" fmla="*/ 612436 w 4537976"/>
              <a:gd name="connsiteY30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1326944 w 4537976"/>
              <a:gd name="connsiteY25" fmla="*/ 238169 h 1871330"/>
              <a:gd name="connsiteX26" fmla="*/ 1195100 w 4537976"/>
              <a:gd name="connsiteY26" fmla="*/ 174374 h 1871330"/>
              <a:gd name="connsiteX27" fmla="*/ 829340 w 4537976"/>
              <a:gd name="connsiteY27" fmla="*/ 174374 h 1871330"/>
              <a:gd name="connsiteX28" fmla="*/ 612436 w 4537976"/>
              <a:gd name="connsiteY28" fmla="*/ 233916 h 1871330"/>
              <a:gd name="connsiteX29" fmla="*/ 612436 w 4537976"/>
              <a:gd name="connsiteY29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1195100 w 4537976"/>
              <a:gd name="connsiteY25" fmla="*/ 174374 h 1871330"/>
              <a:gd name="connsiteX26" fmla="*/ 829340 w 4537976"/>
              <a:gd name="connsiteY26" fmla="*/ 174374 h 1871330"/>
              <a:gd name="connsiteX27" fmla="*/ 612436 w 4537976"/>
              <a:gd name="connsiteY27" fmla="*/ 233916 h 1871330"/>
              <a:gd name="connsiteX28" fmla="*/ 612436 w 4537976"/>
              <a:gd name="connsiteY28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829340 w 4537976"/>
              <a:gd name="connsiteY25" fmla="*/ 174374 h 1871330"/>
              <a:gd name="connsiteX26" fmla="*/ 612436 w 4537976"/>
              <a:gd name="connsiteY26" fmla="*/ 233916 h 1871330"/>
              <a:gd name="connsiteX27" fmla="*/ 612436 w 4537976"/>
              <a:gd name="connsiteY27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612436 w 4537976"/>
              <a:gd name="connsiteY25" fmla="*/ 233916 h 1871330"/>
              <a:gd name="connsiteX26" fmla="*/ 612436 w 4537976"/>
              <a:gd name="connsiteY26" fmla="*/ 0 h 1871330"/>
              <a:gd name="connsiteX0" fmla="*/ 612436 w 4537976"/>
              <a:gd name="connsiteY0" fmla="*/ 0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25" fmla="*/ 612436 w 4537976"/>
              <a:gd name="connsiteY25" fmla="*/ 0 h 1871330"/>
              <a:gd name="connsiteX0" fmla="*/ 2215826 w 4537976"/>
              <a:gd name="connsiteY0" fmla="*/ 399784 h 1871330"/>
              <a:gd name="connsiteX1" fmla="*/ 34025 w 4537976"/>
              <a:gd name="connsiteY1" fmla="*/ 0 h 1871330"/>
              <a:gd name="connsiteX2" fmla="*/ 34025 w 4537976"/>
              <a:gd name="connsiteY2" fmla="*/ 1407751 h 1871330"/>
              <a:gd name="connsiteX3" fmla="*/ 0 w 4537976"/>
              <a:gd name="connsiteY3" fmla="*/ 1407751 h 1871330"/>
              <a:gd name="connsiteX4" fmla="*/ 0 w 4537976"/>
              <a:gd name="connsiteY4" fmla="*/ 1531088 h 1871330"/>
              <a:gd name="connsiteX5" fmla="*/ 1531089 w 4537976"/>
              <a:gd name="connsiteY5" fmla="*/ 1509823 h 1871330"/>
              <a:gd name="connsiteX6" fmla="*/ 1716617 w 4537976"/>
              <a:gd name="connsiteY6" fmla="*/ 1636157 h 1871330"/>
              <a:gd name="connsiteX7" fmla="*/ 2288127 w 4537976"/>
              <a:gd name="connsiteY7" fmla="*/ 1118545 h 1871330"/>
              <a:gd name="connsiteX8" fmla="*/ 2896309 w 4537976"/>
              <a:gd name="connsiteY8" fmla="*/ 1803282 h 1871330"/>
              <a:gd name="connsiteX9" fmla="*/ 2896309 w 4537976"/>
              <a:gd name="connsiteY9" fmla="*/ 1871330 h 1871330"/>
              <a:gd name="connsiteX10" fmla="*/ 3980830 w 4537976"/>
              <a:gd name="connsiteY10" fmla="*/ 1871330 h 1871330"/>
              <a:gd name="connsiteX11" fmla="*/ 4082903 w 4537976"/>
              <a:gd name="connsiteY11" fmla="*/ 1552354 h 1871330"/>
              <a:gd name="connsiteX12" fmla="*/ 4172216 w 4537976"/>
              <a:gd name="connsiteY12" fmla="*/ 1582125 h 1871330"/>
              <a:gd name="connsiteX13" fmla="*/ 4359348 w 4537976"/>
              <a:gd name="connsiteY13" fmla="*/ 1509823 h 1871330"/>
              <a:gd name="connsiteX14" fmla="*/ 4537976 w 4537976"/>
              <a:gd name="connsiteY14" fmla="*/ 1509823 h 1871330"/>
              <a:gd name="connsiteX15" fmla="*/ 4512457 w 4537976"/>
              <a:gd name="connsiteY15" fmla="*/ 820834 h 1871330"/>
              <a:gd name="connsiteX16" fmla="*/ 4423144 w 4537976"/>
              <a:gd name="connsiteY16" fmla="*/ 625194 h 1871330"/>
              <a:gd name="connsiteX17" fmla="*/ 4299807 w 4537976"/>
              <a:gd name="connsiteY17" fmla="*/ 518869 h 1871330"/>
              <a:gd name="connsiteX18" fmla="*/ 4184974 w 4537976"/>
              <a:gd name="connsiteY18" fmla="*/ 463580 h 1871330"/>
              <a:gd name="connsiteX19" fmla="*/ 4074396 w 4537976"/>
              <a:gd name="connsiteY19" fmla="*/ 442315 h 1871330"/>
              <a:gd name="connsiteX20" fmla="*/ 4082903 w 4537976"/>
              <a:gd name="connsiteY20" fmla="*/ 301965 h 1871330"/>
              <a:gd name="connsiteX21" fmla="*/ 3079189 w 4537976"/>
              <a:gd name="connsiteY21" fmla="*/ 318977 h 1871330"/>
              <a:gd name="connsiteX22" fmla="*/ 3028153 w 4537976"/>
              <a:gd name="connsiteY22" fmla="*/ 284953 h 1871330"/>
              <a:gd name="connsiteX23" fmla="*/ 2696417 w 4537976"/>
              <a:gd name="connsiteY23" fmla="*/ 314724 h 1871330"/>
              <a:gd name="connsiteX24" fmla="*/ 2215826 w 4537976"/>
              <a:gd name="connsiteY24" fmla="*/ 399784 h 1871330"/>
              <a:gd name="connsiteX0" fmla="*/ 2215826 w 4537976"/>
              <a:gd name="connsiteY0" fmla="*/ 114849 h 1586395"/>
              <a:gd name="connsiteX1" fmla="*/ 34025 w 4537976"/>
              <a:gd name="connsiteY1" fmla="*/ 1122816 h 1586395"/>
              <a:gd name="connsiteX2" fmla="*/ 0 w 4537976"/>
              <a:gd name="connsiteY2" fmla="*/ 1122816 h 1586395"/>
              <a:gd name="connsiteX3" fmla="*/ 0 w 4537976"/>
              <a:gd name="connsiteY3" fmla="*/ 1246153 h 1586395"/>
              <a:gd name="connsiteX4" fmla="*/ 1531089 w 4537976"/>
              <a:gd name="connsiteY4" fmla="*/ 1224888 h 1586395"/>
              <a:gd name="connsiteX5" fmla="*/ 1716617 w 4537976"/>
              <a:gd name="connsiteY5" fmla="*/ 1351222 h 1586395"/>
              <a:gd name="connsiteX6" fmla="*/ 2288127 w 4537976"/>
              <a:gd name="connsiteY6" fmla="*/ 833610 h 1586395"/>
              <a:gd name="connsiteX7" fmla="*/ 2896309 w 4537976"/>
              <a:gd name="connsiteY7" fmla="*/ 1518347 h 1586395"/>
              <a:gd name="connsiteX8" fmla="*/ 2896309 w 4537976"/>
              <a:gd name="connsiteY8" fmla="*/ 1586395 h 1586395"/>
              <a:gd name="connsiteX9" fmla="*/ 3980830 w 4537976"/>
              <a:gd name="connsiteY9" fmla="*/ 1586395 h 1586395"/>
              <a:gd name="connsiteX10" fmla="*/ 4082903 w 4537976"/>
              <a:gd name="connsiteY10" fmla="*/ 1267419 h 1586395"/>
              <a:gd name="connsiteX11" fmla="*/ 4172216 w 4537976"/>
              <a:gd name="connsiteY11" fmla="*/ 1297190 h 1586395"/>
              <a:gd name="connsiteX12" fmla="*/ 4359348 w 4537976"/>
              <a:gd name="connsiteY12" fmla="*/ 1224888 h 1586395"/>
              <a:gd name="connsiteX13" fmla="*/ 4537976 w 4537976"/>
              <a:gd name="connsiteY13" fmla="*/ 1224888 h 1586395"/>
              <a:gd name="connsiteX14" fmla="*/ 4512457 w 4537976"/>
              <a:gd name="connsiteY14" fmla="*/ 535899 h 1586395"/>
              <a:gd name="connsiteX15" fmla="*/ 4423144 w 4537976"/>
              <a:gd name="connsiteY15" fmla="*/ 340259 h 1586395"/>
              <a:gd name="connsiteX16" fmla="*/ 4299807 w 4537976"/>
              <a:gd name="connsiteY16" fmla="*/ 233934 h 1586395"/>
              <a:gd name="connsiteX17" fmla="*/ 4184974 w 4537976"/>
              <a:gd name="connsiteY17" fmla="*/ 178645 h 1586395"/>
              <a:gd name="connsiteX18" fmla="*/ 4074396 w 4537976"/>
              <a:gd name="connsiteY18" fmla="*/ 157380 h 1586395"/>
              <a:gd name="connsiteX19" fmla="*/ 4082903 w 4537976"/>
              <a:gd name="connsiteY19" fmla="*/ 17030 h 1586395"/>
              <a:gd name="connsiteX20" fmla="*/ 3079189 w 4537976"/>
              <a:gd name="connsiteY20" fmla="*/ 34042 h 1586395"/>
              <a:gd name="connsiteX21" fmla="*/ 3028153 w 4537976"/>
              <a:gd name="connsiteY21" fmla="*/ 18 h 1586395"/>
              <a:gd name="connsiteX22" fmla="*/ 2696417 w 4537976"/>
              <a:gd name="connsiteY22" fmla="*/ 29789 h 1586395"/>
              <a:gd name="connsiteX23" fmla="*/ 2215826 w 4537976"/>
              <a:gd name="connsiteY23" fmla="*/ 114849 h 1586395"/>
              <a:gd name="connsiteX0" fmla="*/ 2215826 w 4537976"/>
              <a:gd name="connsiteY0" fmla="*/ 114849 h 1586395"/>
              <a:gd name="connsiteX1" fmla="*/ 34025 w 4537976"/>
              <a:gd name="connsiteY1" fmla="*/ 1122816 h 1586395"/>
              <a:gd name="connsiteX2" fmla="*/ 0 w 4537976"/>
              <a:gd name="connsiteY2" fmla="*/ 1246153 h 1586395"/>
              <a:gd name="connsiteX3" fmla="*/ 1531089 w 4537976"/>
              <a:gd name="connsiteY3" fmla="*/ 1224888 h 1586395"/>
              <a:gd name="connsiteX4" fmla="*/ 1716617 w 4537976"/>
              <a:gd name="connsiteY4" fmla="*/ 1351222 h 1586395"/>
              <a:gd name="connsiteX5" fmla="*/ 2288127 w 4537976"/>
              <a:gd name="connsiteY5" fmla="*/ 833610 h 1586395"/>
              <a:gd name="connsiteX6" fmla="*/ 2896309 w 4537976"/>
              <a:gd name="connsiteY6" fmla="*/ 1518347 h 1586395"/>
              <a:gd name="connsiteX7" fmla="*/ 2896309 w 4537976"/>
              <a:gd name="connsiteY7" fmla="*/ 1586395 h 1586395"/>
              <a:gd name="connsiteX8" fmla="*/ 3980830 w 4537976"/>
              <a:gd name="connsiteY8" fmla="*/ 1586395 h 1586395"/>
              <a:gd name="connsiteX9" fmla="*/ 4082903 w 4537976"/>
              <a:gd name="connsiteY9" fmla="*/ 1267419 h 1586395"/>
              <a:gd name="connsiteX10" fmla="*/ 4172216 w 4537976"/>
              <a:gd name="connsiteY10" fmla="*/ 1297190 h 1586395"/>
              <a:gd name="connsiteX11" fmla="*/ 4359348 w 4537976"/>
              <a:gd name="connsiteY11" fmla="*/ 1224888 h 1586395"/>
              <a:gd name="connsiteX12" fmla="*/ 4537976 w 4537976"/>
              <a:gd name="connsiteY12" fmla="*/ 1224888 h 1586395"/>
              <a:gd name="connsiteX13" fmla="*/ 4512457 w 4537976"/>
              <a:gd name="connsiteY13" fmla="*/ 535899 h 1586395"/>
              <a:gd name="connsiteX14" fmla="*/ 4423144 w 4537976"/>
              <a:gd name="connsiteY14" fmla="*/ 340259 h 1586395"/>
              <a:gd name="connsiteX15" fmla="*/ 4299807 w 4537976"/>
              <a:gd name="connsiteY15" fmla="*/ 233934 h 1586395"/>
              <a:gd name="connsiteX16" fmla="*/ 4184974 w 4537976"/>
              <a:gd name="connsiteY16" fmla="*/ 178645 h 1586395"/>
              <a:gd name="connsiteX17" fmla="*/ 4074396 w 4537976"/>
              <a:gd name="connsiteY17" fmla="*/ 157380 h 1586395"/>
              <a:gd name="connsiteX18" fmla="*/ 4082903 w 4537976"/>
              <a:gd name="connsiteY18" fmla="*/ 17030 h 1586395"/>
              <a:gd name="connsiteX19" fmla="*/ 3079189 w 4537976"/>
              <a:gd name="connsiteY19" fmla="*/ 34042 h 1586395"/>
              <a:gd name="connsiteX20" fmla="*/ 3028153 w 4537976"/>
              <a:gd name="connsiteY20" fmla="*/ 18 h 1586395"/>
              <a:gd name="connsiteX21" fmla="*/ 2696417 w 4537976"/>
              <a:gd name="connsiteY21" fmla="*/ 29789 h 1586395"/>
              <a:gd name="connsiteX22" fmla="*/ 2215826 w 4537976"/>
              <a:gd name="connsiteY22" fmla="*/ 114849 h 1586395"/>
              <a:gd name="connsiteX0" fmla="*/ 2215826 w 4537976"/>
              <a:gd name="connsiteY0" fmla="*/ 114849 h 1586395"/>
              <a:gd name="connsiteX1" fmla="*/ 0 w 4537976"/>
              <a:gd name="connsiteY1" fmla="*/ 1246153 h 1586395"/>
              <a:gd name="connsiteX2" fmla="*/ 1531089 w 4537976"/>
              <a:gd name="connsiteY2" fmla="*/ 1224888 h 1586395"/>
              <a:gd name="connsiteX3" fmla="*/ 1716617 w 4537976"/>
              <a:gd name="connsiteY3" fmla="*/ 1351222 h 1586395"/>
              <a:gd name="connsiteX4" fmla="*/ 2288127 w 4537976"/>
              <a:gd name="connsiteY4" fmla="*/ 833610 h 1586395"/>
              <a:gd name="connsiteX5" fmla="*/ 2896309 w 4537976"/>
              <a:gd name="connsiteY5" fmla="*/ 1518347 h 1586395"/>
              <a:gd name="connsiteX6" fmla="*/ 2896309 w 4537976"/>
              <a:gd name="connsiteY6" fmla="*/ 1586395 h 1586395"/>
              <a:gd name="connsiteX7" fmla="*/ 3980830 w 4537976"/>
              <a:gd name="connsiteY7" fmla="*/ 1586395 h 1586395"/>
              <a:gd name="connsiteX8" fmla="*/ 4082903 w 4537976"/>
              <a:gd name="connsiteY8" fmla="*/ 1267419 h 1586395"/>
              <a:gd name="connsiteX9" fmla="*/ 4172216 w 4537976"/>
              <a:gd name="connsiteY9" fmla="*/ 1297190 h 1586395"/>
              <a:gd name="connsiteX10" fmla="*/ 4359348 w 4537976"/>
              <a:gd name="connsiteY10" fmla="*/ 1224888 h 1586395"/>
              <a:gd name="connsiteX11" fmla="*/ 4537976 w 4537976"/>
              <a:gd name="connsiteY11" fmla="*/ 1224888 h 1586395"/>
              <a:gd name="connsiteX12" fmla="*/ 4512457 w 4537976"/>
              <a:gd name="connsiteY12" fmla="*/ 535899 h 1586395"/>
              <a:gd name="connsiteX13" fmla="*/ 4423144 w 4537976"/>
              <a:gd name="connsiteY13" fmla="*/ 340259 h 1586395"/>
              <a:gd name="connsiteX14" fmla="*/ 4299807 w 4537976"/>
              <a:gd name="connsiteY14" fmla="*/ 233934 h 1586395"/>
              <a:gd name="connsiteX15" fmla="*/ 4184974 w 4537976"/>
              <a:gd name="connsiteY15" fmla="*/ 178645 h 1586395"/>
              <a:gd name="connsiteX16" fmla="*/ 4074396 w 4537976"/>
              <a:gd name="connsiteY16" fmla="*/ 157380 h 1586395"/>
              <a:gd name="connsiteX17" fmla="*/ 4082903 w 4537976"/>
              <a:gd name="connsiteY17" fmla="*/ 17030 h 1586395"/>
              <a:gd name="connsiteX18" fmla="*/ 3079189 w 4537976"/>
              <a:gd name="connsiteY18" fmla="*/ 34042 h 1586395"/>
              <a:gd name="connsiteX19" fmla="*/ 3028153 w 4537976"/>
              <a:gd name="connsiteY19" fmla="*/ 18 h 1586395"/>
              <a:gd name="connsiteX20" fmla="*/ 2696417 w 4537976"/>
              <a:gd name="connsiteY20" fmla="*/ 29789 h 1586395"/>
              <a:gd name="connsiteX21" fmla="*/ 2215826 w 4537976"/>
              <a:gd name="connsiteY21" fmla="*/ 114849 h 1586395"/>
              <a:gd name="connsiteX0" fmla="*/ 684737 w 3006887"/>
              <a:gd name="connsiteY0" fmla="*/ 114849 h 1586395"/>
              <a:gd name="connsiteX1" fmla="*/ 0 w 3006887"/>
              <a:gd name="connsiteY1" fmla="*/ 1224888 h 1586395"/>
              <a:gd name="connsiteX2" fmla="*/ 185528 w 3006887"/>
              <a:gd name="connsiteY2" fmla="*/ 1351222 h 1586395"/>
              <a:gd name="connsiteX3" fmla="*/ 757038 w 3006887"/>
              <a:gd name="connsiteY3" fmla="*/ 833610 h 1586395"/>
              <a:gd name="connsiteX4" fmla="*/ 1365220 w 3006887"/>
              <a:gd name="connsiteY4" fmla="*/ 1518347 h 1586395"/>
              <a:gd name="connsiteX5" fmla="*/ 1365220 w 3006887"/>
              <a:gd name="connsiteY5" fmla="*/ 1586395 h 1586395"/>
              <a:gd name="connsiteX6" fmla="*/ 2449741 w 3006887"/>
              <a:gd name="connsiteY6" fmla="*/ 1586395 h 1586395"/>
              <a:gd name="connsiteX7" fmla="*/ 2551814 w 3006887"/>
              <a:gd name="connsiteY7" fmla="*/ 1267419 h 1586395"/>
              <a:gd name="connsiteX8" fmla="*/ 2641127 w 3006887"/>
              <a:gd name="connsiteY8" fmla="*/ 1297190 h 1586395"/>
              <a:gd name="connsiteX9" fmla="*/ 2828259 w 3006887"/>
              <a:gd name="connsiteY9" fmla="*/ 1224888 h 1586395"/>
              <a:gd name="connsiteX10" fmla="*/ 3006887 w 3006887"/>
              <a:gd name="connsiteY10" fmla="*/ 1224888 h 1586395"/>
              <a:gd name="connsiteX11" fmla="*/ 2981368 w 3006887"/>
              <a:gd name="connsiteY11" fmla="*/ 535899 h 1586395"/>
              <a:gd name="connsiteX12" fmla="*/ 2892055 w 3006887"/>
              <a:gd name="connsiteY12" fmla="*/ 340259 h 1586395"/>
              <a:gd name="connsiteX13" fmla="*/ 2768718 w 3006887"/>
              <a:gd name="connsiteY13" fmla="*/ 233934 h 1586395"/>
              <a:gd name="connsiteX14" fmla="*/ 2653885 w 3006887"/>
              <a:gd name="connsiteY14" fmla="*/ 178645 h 1586395"/>
              <a:gd name="connsiteX15" fmla="*/ 2543307 w 3006887"/>
              <a:gd name="connsiteY15" fmla="*/ 157380 h 1586395"/>
              <a:gd name="connsiteX16" fmla="*/ 2551814 w 3006887"/>
              <a:gd name="connsiteY16" fmla="*/ 17030 h 1586395"/>
              <a:gd name="connsiteX17" fmla="*/ 1548100 w 3006887"/>
              <a:gd name="connsiteY17" fmla="*/ 34042 h 1586395"/>
              <a:gd name="connsiteX18" fmla="*/ 1497064 w 3006887"/>
              <a:gd name="connsiteY18" fmla="*/ 18 h 1586395"/>
              <a:gd name="connsiteX19" fmla="*/ 1165328 w 3006887"/>
              <a:gd name="connsiteY19" fmla="*/ 29789 h 1586395"/>
              <a:gd name="connsiteX20" fmla="*/ 684737 w 3006887"/>
              <a:gd name="connsiteY20" fmla="*/ 114849 h 1586395"/>
              <a:gd name="connsiteX0" fmla="*/ 499209 w 2821359"/>
              <a:gd name="connsiteY0" fmla="*/ 114849 h 1586395"/>
              <a:gd name="connsiteX1" fmla="*/ 0 w 2821359"/>
              <a:gd name="connsiteY1" fmla="*/ 1351222 h 1586395"/>
              <a:gd name="connsiteX2" fmla="*/ 571510 w 2821359"/>
              <a:gd name="connsiteY2" fmla="*/ 833610 h 1586395"/>
              <a:gd name="connsiteX3" fmla="*/ 1179692 w 2821359"/>
              <a:gd name="connsiteY3" fmla="*/ 1518347 h 1586395"/>
              <a:gd name="connsiteX4" fmla="*/ 1179692 w 2821359"/>
              <a:gd name="connsiteY4" fmla="*/ 1586395 h 1586395"/>
              <a:gd name="connsiteX5" fmla="*/ 2264213 w 2821359"/>
              <a:gd name="connsiteY5" fmla="*/ 1586395 h 1586395"/>
              <a:gd name="connsiteX6" fmla="*/ 2366286 w 2821359"/>
              <a:gd name="connsiteY6" fmla="*/ 1267419 h 1586395"/>
              <a:gd name="connsiteX7" fmla="*/ 2455599 w 2821359"/>
              <a:gd name="connsiteY7" fmla="*/ 1297190 h 1586395"/>
              <a:gd name="connsiteX8" fmla="*/ 2642731 w 2821359"/>
              <a:gd name="connsiteY8" fmla="*/ 1224888 h 1586395"/>
              <a:gd name="connsiteX9" fmla="*/ 2821359 w 2821359"/>
              <a:gd name="connsiteY9" fmla="*/ 1224888 h 1586395"/>
              <a:gd name="connsiteX10" fmla="*/ 2795840 w 2821359"/>
              <a:gd name="connsiteY10" fmla="*/ 535899 h 1586395"/>
              <a:gd name="connsiteX11" fmla="*/ 2706527 w 2821359"/>
              <a:gd name="connsiteY11" fmla="*/ 340259 h 1586395"/>
              <a:gd name="connsiteX12" fmla="*/ 2583190 w 2821359"/>
              <a:gd name="connsiteY12" fmla="*/ 233934 h 1586395"/>
              <a:gd name="connsiteX13" fmla="*/ 2468357 w 2821359"/>
              <a:gd name="connsiteY13" fmla="*/ 178645 h 1586395"/>
              <a:gd name="connsiteX14" fmla="*/ 2357779 w 2821359"/>
              <a:gd name="connsiteY14" fmla="*/ 157380 h 1586395"/>
              <a:gd name="connsiteX15" fmla="*/ 2366286 w 2821359"/>
              <a:gd name="connsiteY15" fmla="*/ 17030 h 1586395"/>
              <a:gd name="connsiteX16" fmla="*/ 1362572 w 2821359"/>
              <a:gd name="connsiteY16" fmla="*/ 34042 h 1586395"/>
              <a:gd name="connsiteX17" fmla="*/ 1311536 w 2821359"/>
              <a:gd name="connsiteY17" fmla="*/ 18 h 1586395"/>
              <a:gd name="connsiteX18" fmla="*/ 979800 w 2821359"/>
              <a:gd name="connsiteY18" fmla="*/ 29789 h 1586395"/>
              <a:gd name="connsiteX19" fmla="*/ 499209 w 2821359"/>
              <a:gd name="connsiteY19" fmla="*/ 114849 h 1586395"/>
              <a:gd name="connsiteX0" fmla="*/ 0 w 2322150"/>
              <a:gd name="connsiteY0" fmla="*/ 114849 h 1586395"/>
              <a:gd name="connsiteX1" fmla="*/ 72301 w 2322150"/>
              <a:gd name="connsiteY1" fmla="*/ 833610 h 1586395"/>
              <a:gd name="connsiteX2" fmla="*/ 680483 w 2322150"/>
              <a:gd name="connsiteY2" fmla="*/ 1518347 h 1586395"/>
              <a:gd name="connsiteX3" fmla="*/ 680483 w 2322150"/>
              <a:gd name="connsiteY3" fmla="*/ 1586395 h 1586395"/>
              <a:gd name="connsiteX4" fmla="*/ 1765004 w 2322150"/>
              <a:gd name="connsiteY4" fmla="*/ 1586395 h 1586395"/>
              <a:gd name="connsiteX5" fmla="*/ 1867077 w 2322150"/>
              <a:gd name="connsiteY5" fmla="*/ 1267419 h 1586395"/>
              <a:gd name="connsiteX6" fmla="*/ 1956390 w 2322150"/>
              <a:gd name="connsiteY6" fmla="*/ 1297190 h 1586395"/>
              <a:gd name="connsiteX7" fmla="*/ 2143522 w 2322150"/>
              <a:gd name="connsiteY7" fmla="*/ 1224888 h 1586395"/>
              <a:gd name="connsiteX8" fmla="*/ 2322150 w 2322150"/>
              <a:gd name="connsiteY8" fmla="*/ 1224888 h 1586395"/>
              <a:gd name="connsiteX9" fmla="*/ 2296631 w 2322150"/>
              <a:gd name="connsiteY9" fmla="*/ 535899 h 1586395"/>
              <a:gd name="connsiteX10" fmla="*/ 2207318 w 2322150"/>
              <a:gd name="connsiteY10" fmla="*/ 340259 h 1586395"/>
              <a:gd name="connsiteX11" fmla="*/ 2083981 w 2322150"/>
              <a:gd name="connsiteY11" fmla="*/ 233934 h 1586395"/>
              <a:gd name="connsiteX12" fmla="*/ 1969148 w 2322150"/>
              <a:gd name="connsiteY12" fmla="*/ 178645 h 1586395"/>
              <a:gd name="connsiteX13" fmla="*/ 1858570 w 2322150"/>
              <a:gd name="connsiteY13" fmla="*/ 157380 h 1586395"/>
              <a:gd name="connsiteX14" fmla="*/ 1867077 w 2322150"/>
              <a:gd name="connsiteY14" fmla="*/ 17030 h 1586395"/>
              <a:gd name="connsiteX15" fmla="*/ 863363 w 2322150"/>
              <a:gd name="connsiteY15" fmla="*/ 34042 h 1586395"/>
              <a:gd name="connsiteX16" fmla="*/ 812327 w 2322150"/>
              <a:gd name="connsiteY16" fmla="*/ 18 h 1586395"/>
              <a:gd name="connsiteX17" fmla="*/ 480591 w 2322150"/>
              <a:gd name="connsiteY17" fmla="*/ 29789 h 1586395"/>
              <a:gd name="connsiteX18" fmla="*/ 0 w 2322150"/>
              <a:gd name="connsiteY18" fmla="*/ 114849 h 1586395"/>
              <a:gd name="connsiteX0" fmla="*/ 0 w 2253139"/>
              <a:gd name="connsiteY0" fmla="*/ 114849 h 1586395"/>
              <a:gd name="connsiteX1" fmla="*/ 3290 w 2253139"/>
              <a:gd name="connsiteY1" fmla="*/ 833610 h 1586395"/>
              <a:gd name="connsiteX2" fmla="*/ 611472 w 2253139"/>
              <a:gd name="connsiteY2" fmla="*/ 1518347 h 1586395"/>
              <a:gd name="connsiteX3" fmla="*/ 611472 w 2253139"/>
              <a:gd name="connsiteY3" fmla="*/ 1586395 h 1586395"/>
              <a:gd name="connsiteX4" fmla="*/ 1695993 w 2253139"/>
              <a:gd name="connsiteY4" fmla="*/ 1586395 h 1586395"/>
              <a:gd name="connsiteX5" fmla="*/ 1798066 w 2253139"/>
              <a:gd name="connsiteY5" fmla="*/ 1267419 h 1586395"/>
              <a:gd name="connsiteX6" fmla="*/ 1887379 w 2253139"/>
              <a:gd name="connsiteY6" fmla="*/ 1297190 h 1586395"/>
              <a:gd name="connsiteX7" fmla="*/ 2074511 w 2253139"/>
              <a:gd name="connsiteY7" fmla="*/ 1224888 h 1586395"/>
              <a:gd name="connsiteX8" fmla="*/ 2253139 w 2253139"/>
              <a:gd name="connsiteY8" fmla="*/ 1224888 h 1586395"/>
              <a:gd name="connsiteX9" fmla="*/ 2227620 w 2253139"/>
              <a:gd name="connsiteY9" fmla="*/ 535899 h 1586395"/>
              <a:gd name="connsiteX10" fmla="*/ 2138307 w 2253139"/>
              <a:gd name="connsiteY10" fmla="*/ 340259 h 1586395"/>
              <a:gd name="connsiteX11" fmla="*/ 2014970 w 2253139"/>
              <a:gd name="connsiteY11" fmla="*/ 233934 h 1586395"/>
              <a:gd name="connsiteX12" fmla="*/ 1900137 w 2253139"/>
              <a:gd name="connsiteY12" fmla="*/ 178645 h 1586395"/>
              <a:gd name="connsiteX13" fmla="*/ 1789559 w 2253139"/>
              <a:gd name="connsiteY13" fmla="*/ 157380 h 1586395"/>
              <a:gd name="connsiteX14" fmla="*/ 1798066 w 2253139"/>
              <a:gd name="connsiteY14" fmla="*/ 17030 h 1586395"/>
              <a:gd name="connsiteX15" fmla="*/ 794352 w 2253139"/>
              <a:gd name="connsiteY15" fmla="*/ 34042 h 1586395"/>
              <a:gd name="connsiteX16" fmla="*/ 743316 w 2253139"/>
              <a:gd name="connsiteY16" fmla="*/ 18 h 1586395"/>
              <a:gd name="connsiteX17" fmla="*/ 411580 w 2253139"/>
              <a:gd name="connsiteY17" fmla="*/ 29789 h 1586395"/>
              <a:gd name="connsiteX18" fmla="*/ 0 w 2253139"/>
              <a:gd name="connsiteY18" fmla="*/ 114849 h 1586395"/>
              <a:gd name="connsiteX0" fmla="*/ 215 w 2253354"/>
              <a:gd name="connsiteY0" fmla="*/ 114849 h 1586395"/>
              <a:gd name="connsiteX1" fmla="*/ 330 w 2253354"/>
              <a:gd name="connsiteY1" fmla="*/ 624060 h 1586395"/>
              <a:gd name="connsiteX2" fmla="*/ 611687 w 2253354"/>
              <a:gd name="connsiteY2" fmla="*/ 1518347 h 1586395"/>
              <a:gd name="connsiteX3" fmla="*/ 611687 w 2253354"/>
              <a:gd name="connsiteY3" fmla="*/ 1586395 h 1586395"/>
              <a:gd name="connsiteX4" fmla="*/ 1696208 w 2253354"/>
              <a:gd name="connsiteY4" fmla="*/ 1586395 h 1586395"/>
              <a:gd name="connsiteX5" fmla="*/ 1798281 w 2253354"/>
              <a:gd name="connsiteY5" fmla="*/ 1267419 h 1586395"/>
              <a:gd name="connsiteX6" fmla="*/ 1887594 w 2253354"/>
              <a:gd name="connsiteY6" fmla="*/ 1297190 h 1586395"/>
              <a:gd name="connsiteX7" fmla="*/ 2074726 w 2253354"/>
              <a:gd name="connsiteY7" fmla="*/ 1224888 h 1586395"/>
              <a:gd name="connsiteX8" fmla="*/ 2253354 w 2253354"/>
              <a:gd name="connsiteY8" fmla="*/ 1224888 h 1586395"/>
              <a:gd name="connsiteX9" fmla="*/ 2227835 w 2253354"/>
              <a:gd name="connsiteY9" fmla="*/ 535899 h 1586395"/>
              <a:gd name="connsiteX10" fmla="*/ 2138522 w 2253354"/>
              <a:gd name="connsiteY10" fmla="*/ 340259 h 1586395"/>
              <a:gd name="connsiteX11" fmla="*/ 2015185 w 2253354"/>
              <a:gd name="connsiteY11" fmla="*/ 233934 h 1586395"/>
              <a:gd name="connsiteX12" fmla="*/ 1900352 w 2253354"/>
              <a:gd name="connsiteY12" fmla="*/ 178645 h 1586395"/>
              <a:gd name="connsiteX13" fmla="*/ 1789774 w 2253354"/>
              <a:gd name="connsiteY13" fmla="*/ 157380 h 1586395"/>
              <a:gd name="connsiteX14" fmla="*/ 1798281 w 2253354"/>
              <a:gd name="connsiteY14" fmla="*/ 17030 h 1586395"/>
              <a:gd name="connsiteX15" fmla="*/ 794567 w 2253354"/>
              <a:gd name="connsiteY15" fmla="*/ 34042 h 1586395"/>
              <a:gd name="connsiteX16" fmla="*/ 743531 w 2253354"/>
              <a:gd name="connsiteY16" fmla="*/ 18 h 1586395"/>
              <a:gd name="connsiteX17" fmla="*/ 411795 w 2253354"/>
              <a:gd name="connsiteY17" fmla="*/ 29789 h 1586395"/>
              <a:gd name="connsiteX18" fmla="*/ 215 w 2253354"/>
              <a:gd name="connsiteY18" fmla="*/ 114849 h 1586395"/>
              <a:gd name="connsiteX0" fmla="*/ 215 w 2253354"/>
              <a:gd name="connsiteY0" fmla="*/ 114849 h 1586395"/>
              <a:gd name="connsiteX1" fmla="*/ 330 w 2253354"/>
              <a:gd name="connsiteY1" fmla="*/ 624060 h 1586395"/>
              <a:gd name="connsiteX2" fmla="*/ 1811837 w 2253354"/>
              <a:gd name="connsiteY2" fmla="*/ 642047 h 1586395"/>
              <a:gd name="connsiteX3" fmla="*/ 611687 w 2253354"/>
              <a:gd name="connsiteY3" fmla="*/ 1586395 h 1586395"/>
              <a:gd name="connsiteX4" fmla="*/ 1696208 w 2253354"/>
              <a:gd name="connsiteY4" fmla="*/ 1586395 h 1586395"/>
              <a:gd name="connsiteX5" fmla="*/ 1798281 w 2253354"/>
              <a:gd name="connsiteY5" fmla="*/ 1267419 h 1586395"/>
              <a:gd name="connsiteX6" fmla="*/ 1887594 w 2253354"/>
              <a:gd name="connsiteY6" fmla="*/ 1297190 h 1586395"/>
              <a:gd name="connsiteX7" fmla="*/ 2074726 w 2253354"/>
              <a:gd name="connsiteY7" fmla="*/ 1224888 h 1586395"/>
              <a:gd name="connsiteX8" fmla="*/ 2253354 w 2253354"/>
              <a:gd name="connsiteY8" fmla="*/ 1224888 h 1586395"/>
              <a:gd name="connsiteX9" fmla="*/ 2227835 w 2253354"/>
              <a:gd name="connsiteY9" fmla="*/ 535899 h 1586395"/>
              <a:gd name="connsiteX10" fmla="*/ 2138522 w 2253354"/>
              <a:gd name="connsiteY10" fmla="*/ 340259 h 1586395"/>
              <a:gd name="connsiteX11" fmla="*/ 2015185 w 2253354"/>
              <a:gd name="connsiteY11" fmla="*/ 233934 h 1586395"/>
              <a:gd name="connsiteX12" fmla="*/ 1900352 w 2253354"/>
              <a:gd name="connsiteY12" fmla="*/ 178645 h 1586395"/>
              <a:gd name="connsiteX13" fmla="*/ 1789774 w 2253354"/>
              <a:gd name="connsiteY13" fmla="*/ 157380 h 1586395"/>
              <a:gd name="connsiteX14" fmla="*/ 1798281 w 2253354"/>
              <a:gd name="connsiteY14" fmla="*/ 17030 h 1586395"/>
              <a:gd name="connsiteX15" fmla="*/ 794567 w 2253354"/>
              <a:gd name="connsiteY15" fmla="*/ 34042 h 1586395"/>
              <a:gd name="connsiteX16" fmla="*/ 743531 w 2253354"/>
              <a:gd name="connsiteY16" fmla="*/ 18 h 1586395"/>
              <a:gd name="connsiteX17" fmla="*/ 411795 w 2253354"/>
              <a:gd name="connsiteY17" fmla="*/ 29789 h 1586395"/>
              <a:gd name="connsiteX18" fmla="*/ 215 w 2253354"/>
              <a:gd name="connsiteY18" fmla="*/ 114849 h 1586395"/>
              <a:gd name="connsiteX0" fmla="*/ 215 w 2253354"/>
              <a:gd name="connsiteY0" fmla="*/ 114849 h 1586395"/>
              <a:gd name="connsiteX1" fmla="*/ 330 w 2253354"/>
              <a:gd name="connsiteY1" fmla="*/ 624060 h 1586395"/>
              <a:gd name="connsiteX2" fmla="*/ 1811837 w 2253354"/>
              <a:gd name="connsiteY2" fmla="*/ 642047 h 1586395"/>
              <a:gd name="connsiteX3" fmla="*/ 1696208 w 2253354"/>
              <a:gd name="connsiteY3" fmla="*/ 1586395 h 1586395"/>
              <a:gd name="connsiteX4" fmla="*/ 1798281 w 2253354"/>
              <a:gd name="connsiteY4" fmla="*/ 1267419 h 1586395"/>
              <a:gd name="connsiteX5" fmla="*/ 1887594 w 2253354"/>
              <a:gd name="connsiteY5" fmla="*/ 1297190 h 1586395"/>
              <a:gd name="connsiteX6" fmla="*/ 2074726 w 2253354"/>
              <a:gd name="connsiteY6" fmla="*/ 1224888 h 1586395"/>
              <a:gd name="connsiteX7" fmla="*/ 2253354 w 2253354"/>
              <a:gd name="connsiteY7" fmla="*/ 1224888 h 1586395"/>
              <a:gd name="connsiteX8" fmla="*/ 2227835 w 2253354"/>
              <a:gd name="connsiteY8" fmla="*/ 535899 h 1586395"/>
              <a:gd name="connsiteX9" fmla="*/ 2138522 w 2253354"/>
              <a:gd name="connsiteY9" fmla="*/ 340259 h 1586395"/>
              <a:gd name="connsiteX10" fmla="*/ 2015185 w 2253354"/>
              <a:gd name="connsiteY10" fmla="*/ 233934 h 1586395"/>
              <a:gd name="connsiteX11" fmla="*/ 1900352 w 2253354"/>
              <a:gd name="connsiteY11" fmla="*/ 178645 h 1586395"/>
              <a:gd name="connsiteX12" fmla="*/ 1789774 w 2253354"/>
              <a:gd name="connsiteY12" fmla="*/ 157380 h 1586395"/>
              <a:gd name="connsiteX13" fmla="*/ 1798281 w 2253354"/>
              <a:gd name="connsiteY13" fmla="*/ 17030 h 1586395"/>
              <a:gd name="connsiteX14" fmla="*/ 794567 w 2253354"/>
              <a:gd name="connsiteY14" fmla="*/ 34042 h 1586395"/>
              <a:gd name="connsiteX15" fmla="*/ 743531 w 2253354"/>
              <a:gd name="connsiteY15" fmla="*/ 18 h 1586395"/>
              <a:gd name="connsiteX16" fmla="*/ 411795 w 2253354"/>
              <a:gd name="connsiteY16" fmla="*/ 29789 h 1586395"/>
              <a:gd name="connsiteX17" fmla="*/ 215 w 2253354"/>
              <a:gd name="connsiteY17" fmla="*/ 114849 h 1586395"/>
              <a:gd name="connsiteX0" fmla="*/ 215 w 2253354"/>
              <a:gd name="connsiteY0" fmla="*/ 114849 h 1297190"/>
              <a:gd name="connsiteX1" fmla="*/ 330 w 2253354"/>
              <a:gd name="connsiteY1" fmla="*/ 624060 h 1297190"/>
              <a:gd name="connsiteX2" fmla="*/ 1811837 w 2253354"/>
              <a:gd name="connsiteY2" fmla="*/ 642047 h 1297190"/>
              <a:gd name="connsiteX3" fmla="*/ 1798281 w 2253354"/>
              <a:gd name="connsiteY3" fmla="*/ 1267419 h 1297190"/>
              <a:gd name="connsiteX4" fmla="*/ 1887594 w 2253354"/>
              <a:gd name="connsiteY4" fmla="*/ 1297190 h 1297190"/>
              <a:gd name="connsiteX5" fmla="*/ 2074726 w 2253354"/>
              <a:gd name="connsiteY5" fmla="*/ 1224888 h 1297190"/>
              <a:gd name="connsiteX6" fmla="*/ 2253354 w 2253354"/>
              <a:gd name="connsiteY6" fmla="*/ 1224888 h 1297190"/>
              <a:gd name="connsiteX7" fmla="*/ 2227835 w 2253354"/>
              <a:gd name="connsiteY7" fmla="*/ 535899 h 1297190"/>
              <a:gd name="connsiteX8" fmla="*/ 2138522 w 2253354"/>
              <a:gd name="connsiteY8" fmla="*/ 340259 h 1297190"/>
              <a:gd name="connsiteX9" fmla="*/ 2015185 w 2253354"/>
              <a:gd name="connsiteY9" fmla="*/ 233934 h 1297190"/>
              <a:gd name="connsiteX10" fmla="*/ 1900352 w 2253354"/>
              <a:gd name="connsiteY10" fmla="*/ 178645 h 1297190"/>
              <a:gd name="connsiteX11" fmla="*/ 1789774 w 2253354"/>
              <a:gd name="connsiteY11" fmla="*/ 157380 h 1297190"/>
              <a:gd name="connsiteX12" fmla="*/ 1798281 w 2253354"/>
              <a:gd name="connsiteY12" fmla="*/ 17030 h 1297190"/>
              <a:gd name="connsiteX13" fmla="*/ 794567 w 2253354"/>
              <a:gd name="connsiteY13" fmla="*/ 34042 h 1297190"/>
              <a:gd name="connsiteX14" fmla="*/ 743531 w 2253354"/>
              <a:gd name="connsiteY14" fmla="*/ 18 h 1297190"/>
              <a:gd name="connsiteX15" fmla="*/ 411795 w 2253354"/>
              <a:gd name="connsiteY15" fmla="*/ 29789 h 1297190"/>
              <a:gd name="connsiteX16" fmla="*/ 215 w 2253354"/>
              <a:gd name="connsiteY16" fmla="*/ 114849 h 1297190"/>
              <a:gd name="connsiteX0" fmla="*/ 215 w 2253354"/>
              <a:gd name="connsiteY0" fmla="*/ 114849 h 1297190"/>
              <a:gd name="connsiteX1" fmla="*/ 330 w 2253354"/>
              <a:gd name="connsiteY1" fmla="*/ 624060 h 1297190"/>
              <a:gd name="connsiteX2" fmla="*/ 1811837 w 2253354"/>
              <a:gd name="connsiteY2" fmla="*/ 642047 h 1297190"/>
              <a:gd name="connsiteX3" fmla="*/ 1795106 w 2253354"/>
              <a:gd name="connsiteY3" fmla="*/ 1032469 h 1297190"/>
              <a:gd name="connsiteX4" fmla="*/ 1887594 w 2253354"/>
              <a:gd name="connsiteY4" fmla="*/ 1297190 h 1297190"/>
              <a:gd name="connsiteX5" fmla="*/ 2074726 w 2253354"/>
              <a:gd name="connsiteY5" fmla="*/ 1224888 h 1297190"/>
              <a:gd name="connsiteX6" fmla="*/ 2253354 w 2253354"/>
              <a:gd name="connsiteY6" fmla="*/ 1224888 h 1297190"/>
              <a:gd name="connsiteX7" fmla="*/ 2227835 w 2253354"/>
              <a:gd name="connsiteY7" fmla="*/ 535899 h 1297190"/>
              <a:gd name="connsiteX8" fmla="*/ 2138522 w 2253354"/>
              <a:gd name="connsiteY8" fmla="*/ 340259 h 1297190"/>
              <a:gd name="connsiteX9" fmla="*/ 2015185 w 2253354"/>
              <a:gd name="connsiteY9" fmla="*/ 233934 h 1297190"/>
              <a:gd name="connsiteX10" fmla="*/ 1900352 w 2253354"/>
              <a:gd name="connsiteY10" fmla="*/ 178645 h 1297190"/>
              <a:gd name="connsiteX11" fmla="*/ 1789774 w 2253354"/>
              <a:gd name="connsiteY11" fmla="*/ 157380 h 1297190"/>
              <a:gd name="connsiteX12" fmla="*/ 1798281 w 2253354"/>
              <a:gd name="connsiteY12" fmla="*/ 17030 h 1297190"/>
              <a:gd name="connsiteX13" fmla="*/ 794567 w 2253354"/>
              <a:gd name="connsiteY13" fmla="*/ 34042 h 1297190"/>
              <a:gd name="connsiteX14" fmla="*/ 743531 w 2253354"/>
              <a:gd name="connsiteY14" fmla="*/ 18 h 1297190"/>
              <a:gd name="connsiteX15" fmla="*/ 411795 w 2253354"/>
              <a:gd name="connsiteY15" fmla="*/ 29789 h 1297190"/>
              <a:gd name="connsiteX16" fmla="*/ 215 w 2253354"/>
              <a:gd name="connsiteY16" fmla="*/ 114849 h 1297190"/>
              <a:gd name="connsiteX0" fmla="*/ 215 w 2253354"/>
              <a:gd name="connsiteY0" fmla="*/ 114849 h 1297190"/>
              <a:gd name="connsiteX1" fmla="*/ 330 w 2253354"/>
              <a:gd name="connsiteY1" fmla="*/ 624060 h 1297190"/>
              <a:gd name="connsiteX2" fmla="*/ 1811837 w 2253354"/>
              <a:gd name="connsiteY2" fmla="*/ 642047 h 1297190"/>
              <a:gd name="connsiteX3" fmla="*/ 1795106 w 2253354"/>
              <a:gd name="connsiteY3" fmla="*/ 1032469 h 1297190"/>
              <a:gd name="connsiteX4" fmla="*/ 1887594 w 2253354"/>
              <a:gd name="connsiteY4" fmla="*/ 1297190 h 1297190"/>
              <a:gd name="connsiteX5" fmla="*/ 2074726 w 2253354"/>
              <a:gd name="connsiteY5" fmla="*/ 1224888 h 1297190"/>
              <a:gd name="connsiteX6" fmla="*/ 2253354 w 2253354"/>
              <a:gd name="connsiteY6" fmla="*/ 1224888 h 1297190"/>
              <a:gd name="connsiteX7" fmla="*/ 2227835 w 2253354"/>
              <a:gd name="connsiteY7" fmla="*/ 535899 h 1297190"/>
              <a:gd name="connsiteX8" fmla="*/ 2138522 w 2253354"/>
              <a:gd name="connsiteY8" fmla="*/ 340259 h 1297190"/>
              <a:gd name="connsiteX9" fmla="*/ 2015185 w 2253354"/>
              <a:gd name="connsiteY9" fmla="*/ 233934 h 1297190"/>
              <a:gd name="connsiteX10" fmla="*/ 1900352 w 2253354"/>
              <a:gd name="connsiteY10" fmla="*/ 178645 h 1297190"/>
              <a:gd name="connsiteX11" fmla="*/ 1789774 w 2253354"/>
              <a:gd name="connsiteY11" fmla="*/ 157380 h 1297190"/>
              <a:gd name="connsiteX12" fmla="*/ 1798281 w 2253354"/>
              <a:gd name="connsiteY12" fmla="*/ 17030 h 1297190"/>
              <a:gd name="connsiteX13" fmla="*/ 794567 w 2253354"/>
              <a:gd name="connsiteY13" fmla="*/ 34042 h 1297190"/>
              <a:gd name="connsiteX14" fmla="*/ 743531 w 2253354"/>
              <a:gd name="connsiteY14" fmla="*/ 18 h 1297190"/>
              <a:gd name="connsiteX15" fmla="*/ 411795 w 2253354"/>
              <a:gd name="connsiteY15" fmla="*/ 29789 h 1297190"/>
              <a:gd name="connsiteX16" fmla="*/ 215 w 2253354"/>
              <a:gd name="connsiteY16" fmla="*/ 114849 h 1297190"/>
              <a:gd name="connsiteX0" fmla="*/ 215 w 2253354"/>
              <a:gd name="connsiteY0" fmla="*/ 114849 h 1297190"/>
              <a:gd name="connsiteX1" fmla="*/ 330 w 2253354"/>
              <a:gd name="connsiteY1" fmla="*/ 624060 h 1297190"/>
              <a:gd name="connsiteX2" fmla="*/ 1811837 w 2253354"/>
              <a:gd name="connsiteY2" fmla="*/ 642047 h 1297190"/>
              <a:gd name="connsiteX3" fmla="*/ 1795106 w 2253354"/>
              <a:gd name="connsiteY3" fmla="*/ 1032469 h 1297190"/>
              <a:gd name="connsiteX4" fmla="*/ 1887594 w 2253354"/>
              <a:gd name="connsiteY4" fmla="*/ 1297190 h 1297190"/>
              <a:gd name="connsiteX5" fmla="*/ 2074726 w 2253354"/>
              <a:gd name="connsiteY5" fmla="*/ 1224888 h 1297190"/>
              <a:gd name="connsiteX6" fmla="*/ 2253354 w 2253354"/>
              <a:gd name="connsiteY6" fmla="*/ 1224888 h 1297190"/>
              <a:gd name="connsiteX7" fmla="*/ 2227835 w 2253354"/>
              <a:gd name="connsiteY7" fmla="*/ 535899 h 1297190"/>
              <a:gd name="connsiteX8" fmla="*/ 2138522 w 2253354"/>
              <a:gd name="connsiteY8" fmla="*/ 340259 h 1297190"/>
              <a:gd name="connsiteX9" fmla="*/ 2015185 w 2253354"/>
              <a:gd name="connsiteY9" fmla="*/ 233934 h 1297190"/>
              <a:gd name="connsiteX10" fmla="*/ 1900352 w 2253354"/>
              <a:gd name="connsiteY10" fmla="*/ 178645 h 1297190"/>
              <a:gd name="connsiteX11" fmla="*/ 1789774 w 2253354"/>
              <a:gd name="connsiteY11" fmla="*/ 157380 h 1297190"/>
              <a:gd name="connsiteX12" fmla="*/ 1798281 w 2253354"/>
              <a:gd name="connsiteY12" fmla="*/ 17030 h 1297190"/>
              <a:gd name="connsiteX13" fmla="*/ 794567 w 2253354"/>
              <a:gd name="connsiteY13" fmla="*/ 34042 h 1297190"/>
              <a:gd name="connsiteX14" fmla="*/ 743531 w 2253354"/>
              <a:gd name="connsiteY14" fmla="*/ 18 h 1297190"/>
              <a:gd name="connsiteX15" fmla="*/ 411795 w 2253354"/>
              <a:gd name="connsiteY15" fmla="*/ 29789 h 1297190"/>
              <a:gd name="connsiteX16" fmla="*/ 215 w 2253354"/>
              <a:gd name="connsiteY16" fmla="*/ 114849 h 1297190"/>
              <a:gd name="connsiteX0" fmla="*/ 215 w 2253354"/>
              <a:gd name="connsiteY0" fmla="*/ 114849 h 1297190"/>
              <a:gd name="connsiteX1" fmla="*/ 330 w 2253354"/>
              <a:gd name="connsiteY1" fmla="*/ 624060 h 1297190"/>
              <a:gd name="connsiteX2" fmla="*/ 1811837 w 2253354"/>
              <a:gd name="connsiteY2" fmla="*/ 642047 h 1297190"/>
              <a:gd name="connsiteX3" fmla="*/ 1795106 w 2253354"/>
              <a:gd name="connsiteY3" fmla="*/ 1032469 h 1297190"/>
              <a:gd name="connsiteX4" fmla="*/ 1887594 w 2253354"/>
              <a:gd name="connsiteY4" fmla="*/ 1297190 h 1297190"/>
              <a:gd name="connsiteX5" fmla="*/ 2074726 w 2253354"/>
              <a:gd name="connsiteY5" fmla="*/ 1224888 h 1297190"/>
              <a:gd name="connsiteX6" fmla="*/ 2253354 w 2253354"/>
              <a:gd name="connsiteY6" fmla="*/ 1224888 h 1297190"/>
              <a:gd name="connsiteX7" fmla="*/ 2227835 w 2253354"/>
              <a:gd name="connsiteY7" fmla="*/ 535899 h 1297190"/>
              <a:gd name="connsiteX8" fmla="*/ 2138522 w 2253354"/>
              <a:gd name="connsiteY8" fmla="*/ 340259 h 1297190"/>
              <a:gd name="connsiteX9" fmla="*/ 2015185 w 2253354"/>
              <a:gd name="connsiteY9" fmla="*/ 233934 h 1297190"/>
              <a:gd name="connsiteX10" fmla="*/ 1900352 w 2253354"/>
              <a:gd name="connsiteY10" fmla="*/ 178645 h 1297190"/>
              <a:gd name="connsiteX11" fmla="*/ 1789774 w 2253354"/>
              <a:gd name="connsiteY11" fmla="*/ 157380 h 1297190"/>
              <a:gd name="connsiteX12" fmla="*/ 1798281 w 2253354"/>
              <a:gd name="connsiteY12" fmla="*/ 17030 h 1297190"/>
              <a:gd name="connsiteX13" fmla="*/ 794567 w 2253354"/>
              <a:gd name="connsiteY13" fmla="*/ 34042 h 1297190"/>
              <a:gd name="connsiteX14" fmla="*/ 743531 w 2253354"/>
              <a:gd name="connsiteY14" fmla="*/ 18 h 1297190"/>
              <a:gd name="connsiteX15" fmla="*/ 411795 w 2253354"/>
              <a:gd name="connsiteY15" fmla="*/ 29789 h 1297190"/>
              <a:gd name="connsiteX16" fmla="*/ 215 w 2253354"/>
              <a:gd name="connsiteY16" fmla="*/ 114849 h 1297190"/>
              <a:gd name="connsiteX0" fmla="*/ 215 w 2253354"/>
              <a:gd name="connsiteY0" fmla="*/ 114849 h 1300365"/>
              <a:gd name="connsiteX1" fmla="*/ 330 w 2253354"/>
              <a:gd name="connsiteY1" fmla="*/ 624060 h 1300365"/>
              <a:gd name="connsiteX2" fmla="*/ 1811837 w 2253354"/>
              <a:gd name="connsiteY2" fmla="*/ 642047 h 1300365"/>
              <a:gd name="connsiteX3" fmla="*/ 1795106 w 2253354"/>
              <a:gd name="connsiteY3" fmla="*/ 1032469 h 1300365"/>
              <a:gd name="connsiteX4" fmla="*/ 1862194 w 2253354"/>
              <a:gd name="connsiteY4" fmla="*/ 1300365 h 1300365"/>
              <a:gd name="connsiteX5" fmla="*/ 2074726 w 2253354"/>
              <a:gd name="connsiteY5" fmla="*/ 1224888 h 1300365"/>
              <a:gd name="connsiteX6" fmla="*/ 2253354 w 2253354"/>
              <a:gd name="connsiteY6" fmla="*/ 1224888 h 1300365"/>
              <a:gd name="connsiteX7" fmla="*/ 2227835 w 2253354"/>
              <a:gd name="connsiteY7" fmla="*/ 535899 h 1300365"/>
              <a:gd name="connsiteX8" fmla="*/ 2138522 w 2253354"/>
              <a:gd name="connsiteY8" fmla="*/ 340259 h 1300365"/>
              <a:gd name="connsiteX9" fmla="*/ 2015185 w 2253354"/>
              <a:gd name="connsiteY9" fmla="*/ 233934 h 1300365"/>
              <a:gd name="connsiteX10" fmla="*/ 1900352 w 2253354"/>
              <a:gd name="connsiteY10" fmla="*/ 178645 h 1300365"/>
              <a:gd name="connsiteX11" fmla="*/ 1789774 w 2253354"/>
              <a:gd name="connsiteY11" fmla="*/ 157380 h 1300365"/>
              <a:gd name="connsiteX12" fmla="*/ 1798281 w 2253354"/>
              <a:gd name="connsiteY12" fmla="*/ 17030 h 1300365"/>
              <a:gd name="connsiteX13" fmla="*/ 794567 w 2253354"/>
              <a:gd name="connsiteY13" fmla="*/ 34042 h 1300365"/>
              <a:gd name="connsiteX14" fmla="*/ 743531 w 2253354"/>
              <a:gd name="connsiteY14" fmla="*/ 18 h 1300365"/>
              <a:gd name="connsiteX15" fmla="*/ 411795 w 2253354"/>
              <a:gd name="connsiteY15" fmla="*/ 29789 h 1300365"/>
              <a:gd name="connsiteX16" fmla="*/ 215 w 2253354"/>
              <a:gd name="connsiteY16" fmla="*/ 114849 h 1300365"/>
              <a:gd name="connsiteX0" fmla="*/ 215 w 2253354"/>
              <a:gd name="connsiteY0" fmla="*/ 114849 h 1300365"/>
              <a:gd name="connsiteX1" fmla="*/ 330 w 2253354"/>
              <a:gd name="connsiteY1" fmla="*/ 624060 h 1300365"/>
              <a:gd name="connsiteX2" fmla="*/ 1811837 w 2253354"/>
              <a:gd name="connsiteY2" fmla="*/ 642047 h 1300365"/>
              <a:gd name="connsiteX3" fmla="*/ 1795106 w 2253354"/>
              <a:gd name="connsiteY3" fmla="*/ 1032469 h 1300365"/>
              <a:gd name="connsiteX4" fmla="*/ 1862194 w 2253354"/>
              <a:gd name="connsiteY4" fmla="*/ 1300365 h 1300365"/>
              <a:gd name="connsiteX5" fmla="*/ 2074726 w 2253354"/>
              <a:gd name="connsiteY5" fmla="*/ 1224888 h 1300365"/>
              <a:gd name="connsiteX6" fmla="*/ 2253354 w 2253354"/>
              <a:gd name="connsiteY6" fmla="*/ 1224888 h 1300365"/>
              <a:gd name="connsiteX7" fmla="*/ 2227835 w 2253354"/>
              <a:gd name="connsiteY7" fmla="*/ 535899 h 1300365"/>
              <a:gd name="connsiteX8" fmla="*/ 2138522 w 2253354"/>
              <a:gd name="connsiteY8" fmla="*/ 340259 h 1300365"/>
              <a:gd name="connsiteX9" fmla="*/ 2015185 w 2253354"/>
              <a:gd name="connsiteY9" fmla="*/ 233934 h 1300365"/>
              <a:gd name="connsiteX10" fmla="*/ 1900352 w 2253354"/>
              <a:gd name="connsiteY10" fmla="*/ 178645 h 1300365"/>
              <a:gd name="connsiteX11" fmla="*/ 1789774 w 2253354"/>
              <a:gd name="connsiteY11" fmla="*/ 157380 h 1300365"/>
              <a:gd name="connsiteX12" fmla="*/ 1798281 w 2253354"/>
              <a:gd name="connsiteY12" fmla="*/ 17030 h 1300365"/>
              <a:gd name="connsiteX13" fmla="*/ 794567 w 2253354"/>
              <a:gd name="connsiteY13" fmla="*/ 34042 h 1300365"/>
              <a:gd name="connsiteX14" fmla="*/ 743531 w 2253354"/>
              <a:gd name="connsiteY14" fmla="*/ 18 h 1300365"/>
              <a:gd name="connsiteX15" fmla="*/ 411795 w 2253354"/>
              <a:gd name="connsiteY15" fmla="*/ 29789 h 1300365"/>
              <a:gd name="connsiteX16" fmla="*/ 215 w 2253354"/>
              <a:gd name="connsiteY16" fmla="*/ 114849 h 1300365"/>
              <a:gd name="connsiteX0" fmla="*/ 215 w 2253354"/>
              <a:gd name="connsiteY0" fmla="*/ 114849 h 1300365"/>
              <a:gd name="connsiteX1" fmla="*/ 330 w 2253354"/>
              <a:gd name="connsiteY1" fmla="*/ 624060 h 1300365"/>
              <a:gd name="connsiteX2" fmla="*/ 1811837 w 2253354"/>
              <a:gd name="connsiteY2" fmla="*/ 642047 h 1300365"/>
              <a:gd name="connsiteX3" fmla="*/ 1795106 w 2253354"/>
              <a:gd name="connsiteY3" fmla="*/ 1032469 h 1300365"/>
              <a:gd name="connsiteX4" fmla="*/ 1862194 w 2253354"/>
              <a:gd name="connsiteY4" fmla="*/ 1300365 h 1300365"/>
              <a:gd name="connsiteX5" fmla="*/ 2074726 w 2253354"/>
              <a:gd name="connsiteY5" fmla="*/ 1224888 h 1300365"/>
              <a:gd name="connsiteX6" fmla="*/ 2253354 w 2253354"/>
              <a:gd name="connsiteY6" fmla="*/ 1224888 h 1300365"/>
              <a:gd name="connsiteX7" fmla="*/ 2227835 w 2253354"/>
              <a:gd name="connsiteY7" fmla="*/ 535899 h 1300365"/>
              <a:gd name="connsiteX8" fmla="*/ 2138522 w 2253354"/>
              <a:gd name="connsiteY8" fmla="*/ 340259 h 1300365"/>
              <a:gd name="connsiteX9" fmla="*/ 2015185 w 2253354"/>
              <a:gd name="connsiteY9" fmla="*/ 233934 h 1300365"/>
              <a:gd name="connsiteX10" fmla="*/ 1900352 w 2253354"/>
              <a:gd name="connsiteY10" fmla="*/ 178645 h 1300365"/>
              <a:gd name="connsiteX11" fmla="*/ 1789774 w 2253354"/>
              <a:gd name="connsiteY11" fmla="*/ 157380 h 1300365"/>
              <a:gd name="connsiteX12" fmla="*/ 1798281 w 2253354"/>
              <a:gd name="connsiteY12" fmla="*/ 17030 h 1300365"/>
              <a:gd name="connsiteX13" fmla="*/ 794567 w 2253354"/>
              <a:gd name="connsiteY13" fmla="*/ 34042 h 1300365"/>
              <a:gd name="connsiteX14" fmla="*/ 743531 w 2253354"/>
              <a:gd name="connsiteY14" fmla="*/ 18 h 1300365"/>
              <a:gd name="connsiteX15" fmla="*/ 411795 w 2253354"/>
              <a:gd name="connsiteY15" fmla="*/ 29789 h 1300365"/>
              <a:gd name="connsiteX16" fmla="*/ 215 w 2253354"/>
              <a:gd name="connsiteY16" fmla="*/ 114849 h 1300365"/>
              <a:gd name="connsiteX0" fmla="*/ 215 w 2253354"/>
              <a:gd name="connsiteY0" fmla="*/ 114849 h 1300365"/>
              <a:gd name="connsiteX1" fmla="*/ 330 w 2253354"/>
              <a:gd name="connsiteY1" fmla="*/ 624060 h 1300365"/>
              <a:gd name="connsiteX2" fmla="*/ 1811837 w 2253354"/>
              <a:gd name="connsiteY2" fmla="*/ 642047 h 1300365"/>
              <a:gd name="connsiteX3" fmla="*/ 1795106 w 2253354"/>
              <a:gd name="connsiteY3" fmla="*/ 1032469 h 1300365"/>
              <a:gd name="connsiteX4" fmla="*/ 1862194 w 2253354"/>
              <a:gd name="connsiteY4" fmla="*/ 1300365 h 1300365"/>
              <a:gd name="connsiteX5" fmla="*/ 2074726 w 2253354"/>
              <a:gd name="connsiteY5" fmla="*/ 1224888 h 1300365"/>
              <a:gd name="connsiteX6" fmla="*/ 2253354 w 2253354"/>
              <a:gd name="connsiteY6" fmla="*/ 1224888 h 1300365"/>
              <a:gd name="connsiteX7" fmla="*/ 2227835 w 2253354"/>
              <a:gd name="connsiteY7" fmla="*/ 535899 h 1300365"/>
              <a:gd name="connsiteX8" fmla="*/ 2138522 w 2253354"/>
              <a:gd name="connsiteY8" fmla="*/ 340259 h 1300365"/>
              <a:gd name="connsiteX9" fmla="*/ 2015185 w 2253354"/>
              <a:gd name="connsiteY9" fmla="*/ 233934 h 1300365"/>
              <a:gd name="connsiteX10" fmla="*/ 1900352 w 2253354"/>
              <a:gd name="connsiteY10" fmla="*/ 178645 h 1300365"/>
              <a:gd name="connsiteX11" fmla="*/ 1789774 w 2253354"/>
              <a:gd name="connsiteY11" fmla="*/ 157380 h 1300365"/>
              <a:gd name="connsiteX12" fmla="*/ 1798281 w 2253354"/>
              <a:gd name="connsiteY12" fmla="*/ 17030 h 1300365"/>
              <a:gd name="connsiteX13" fmla="*/ 794567 w 2253354"/>
              <a:gd name="connsiteY13" fmla="*/ 34042 h 1300365"/>
              <a:gd name="connsiteX14" fmla="*/ 743531 w 2253354"/>
              <a:gd name="connsiteY14" fmla="*/ 18 h 1300365"/>
              <a:gd name="connsiteX15" fmla="*/ 411795 w 2253354"/>
              <a:gd name="connsiteY15" fmla="*/ 29789 h 1300365"/>
              <a:gd name="connsiteX16" fmla="*/ 215 w 2253354"/>
              <a:gd name="connsiteY16" fmla="*/ 114849 h 130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3354" h="1300365">
                <a:moveTo>
                  <a:pt x="215" y="114849"/>
                </a:moveTo>
                <a:cubicBezTo>
                  <a:pt x="1312" y="354436"/>
                  <a:pt x="-767" y="384473"/>
                  <a:pt x="330" y="624060"/>
                </a:cubicBezTo>
                <a:lnTo>
                  <a:pt x="1811837" y="642047"/>
                </a:lnTo>
                <a:lnTo>
                  <a:pt x="1795106" y="1032469"/>
                </a:lnTo>
                <a:cubicBezTo>
                  <a:pt x="1792359" y="1181694"/>
                  <a:pt x="1821421" y="1246272"/>
                  <a:pt x="1862194" y="1300365"/>
                </a:cubicBezTo>
                <a:cubicBezTo>
                  <a:pt x="1908268" y="1299656"/>
                  <a:pt x="2013766" y="1236938"/>
                  <a:pt x="2074726" y="1224888"/>
                </a:cubicBezTo>
                <a:cubicBezTo>
                  <a:pt x="2156951" y="1234103"/>
                  <a:pt x="2193812" y="1227014"/>
                  <a:pt x="2253354" y="1224888"/>
                </a:cubicBezTo>
                <a:cubicBezTo>
                  <a:pt x="2242012" y="1083121"/>
                  <a:pt x="2233506" y="592606"/>
                  <a:pt x="2227835" y="535899"/>
                </a:cubicBezTo>
                <a:cubicBezTo>
                  <a:pt x="2189558" y="406891"/>
                  <a:pt x="2164040" y="355853"/>
                  <a:pt x="2138522" y="340259"/>
                </a:cubicBezTo>
                <a:cubicBezTo>
                  <a:pt x="2099536" y="292767"/>
                  <a:pt x="2054880" y="260870"/>
                  <a:pt x="2015185" y="233934"/>
                </a:cubicBezTo>
                <a:cubicBezTo>
                  <a:pt x="1975490" y="206998"/>
                  <a:pt x="1932959" y="192822"/>
                  <a:pt x="1900352" y="178645"/>
                </a:cubicBezTo>
                <a:cubicBezTo>
                  <a:pt x="1813165" y="145329"/>
                  <a:pt x="1880505" y="165886"/>
                  <a:pt x="1789774" y="157380"/>
                </a:cubicBezTo>
                <a:cubicBezTo>
                  <a:pt x="1789065" y="86497"/>
                  <a:pt x="1789066" y="147456"/>
                  <a:pt x="1798281" y="17030"/>
                </a:cubicBezTo>
                <a:lnTo>
                  <a:pt x="794567" y="34042"/>
                </a:lnTo>
                <a:cubicBezTo>
                  <a:pt x="777555" y="22701"/>
                  <a:pt x="807326" y="727"/>
                  <a:pt x="743531" y="18"/>
                </a:cubicBezTo>
                <a:cubicBezTo>
                  <a:pt x="679736" y="-691"/>
                  <a:pt x="522374" y="19865"/>
                  <a:pt x="411795" y="29789"/>
                </a:cubicBezTo>
                <a:lnTo>
                  <a:pt x="215" y="114849"/>
                </a:lnTo>
                <a:close/>
              </a:path>
            </a:pathLst>
          </a:custGeom>
          <a:noFill/>
          <a:ln w="28575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2375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Motion origin="layout" path="M 0.50391 0.00394 L 5E-6 -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50247 0.44398 L 2.70833E-6 3.33333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0" y="-2219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1" presetClass="entr" presetSubtype="1" repeatCount="200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9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Motion origin="layout" path="M 0.11367 0.3331 L 2.29167E-6 2.22222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36ED73-AB69-DBBA-4A82-E0995FFD3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" y="0"/>
            <a:ext cx="10453085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B02C381-9805-50D3-B270-BE26C82F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9" y="237168"/>
            <a:ext cx="4360333" cy="257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8C2A8B-7E4A-FAE5-FA17-2DCE85D26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59" y="3277438"/>
            <a:ext cx="4576748" cy="26259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05D7AF40-9A64-9700-610E-5417B30019FA}"/>
              </a:ext>
            </a:extLst>
          </p:cNvPr>
          <p:cNvSpPr/>
          <p:nvPr/>
        </p:nvSpPr>
        <p:spPr>
          <a:xfrm>
            <a:off x="5440680" y="436880"/>
            <a:ext cx="5111408" cy="1458014"/>
          </a:xfrm>
          <a:custGeom>
            <a:avLst/>
            <a:gdLst>
              <a:gd name="connsiteX0" fmla="*/ 15240 w 5115560"/>
              <a:gd name="connsiteY0" fmla="*/ 4572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15240 w 5115560"/>
              <a:gd name="connsiteY12" fmla="*/ 45720 h 1457960"/>
              <a:gd name="connsiteX0" fmla="*/ 5080 w 5115560"/>
              <a:gd name="connsiteY0" fmla="*/ 4064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4064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7960"/>
              <a:gd name="connsiteX1" fmla="*/ 4338320 w 5115560"/>
              <a:gd name="connsiteY1" fmla="*/ 0 h 1457960"/>
              <a:gd name="connsiteX2" fmla="*/ 4993640 w 5115560"/>
              <a:gd name="connsiteY2" fmla="*/ 340360 h 1457960"/>
              <a:gd name="connsiteX3" fmla="*/ 5100320 w 5115560"/>
              <a:gd name="connsiteY3" fmla="*/ 640080 h 1457960"/>
              <a:gd name="connsiteX4" fmla="*/ 5115560 w 5115560"/>
              <a:gd name="connsiteY4" fmla="*/ 1031240 h 1457960"/>
              <a:gd name="connsiteX5" fmla="*/ 4653280 w 5115560"/>
              <a:gd name="connsiteY5" fmla="*/ 1407160 h 1457960"/>
              <a:gd name="connsiteX6" fmla="*/ 1102360 w 5115560"/>
              <a:gd name="connsiteY6" fmla="*/ 1457960 h 1457960"/>
              <a:gd name="connsiteX7" fmla="*/ 584200 w 5115560"/>
              <a:gd name="connsiteY7" fmla="*/ 1026160 h 1457960"/>
              <a:gd name="connsiteX8" fmla="*/ 584200 w 5115560"/>
              <a:gd name="connsiteY8" fmla="*/ 751840 h 1457960"/>
              <a:gd name="connsiteX9" fmla="*/ 391160 w 5115560"/>
              <a:gd name="connsiteY9" fmla="*/ 701040 h 1457960"/>
              <a:gd name="connsiteX10" fmla="*/ 116840 w 5115560"/>
              <a:gd name="connsiteY10" fmla="*/ 477520 h 1457960"/>
              <a:gd name="connsiteX11" fmla="*/ 0 w 5115560"/>
              <a:gd name="connsiteY11" fmla="*/ 167640 h 1457960"/>
              <a:gd name="connsiteX12" fmla="*/ 5080 w 5115560"/>
              <a:gd name="connsiteY12" fmla="*/ 55880 h 1457960"/>
              <a:gd name="connsiteX0" fmla="*/ 5080 w 5115560"/>
              <a:gd name="connsiteY0" fmla="*/ 55880 h 1458022"/>
              <a:gd name="connsiteX1" fmla="*/ 4338320 w 5115560"/>
              <a:gd name="connsiteY1" fmla="*/ 0 h 1458022"/>
              <a:gd name="connsiteX2" fmla="*/ 4993640 w 5115560"/>
              <a:gd name="connsiteY2" fmla="*/ 340360 h 1458022"/>
              <a:gd name="connsiteX3" fmla="*/ 5100320 w 5115560"/>
              <a:gd name="connsiteY3" fmla="*/ 640080 h 1458022"/>
              <a:gd name="connsiteX4" fmla="*/ 5115560 w 5115560"/>
              <a:gd name="connsiteY4" fmla="*/ 1031240 h 1458022"/>
              <a:gd name="connsiteX5" fmla="*/ 4653280 w 5115560"/>
              <a:gd name="connsiteY5" fmla="*/ 1407160 h 1458022"/>
              <a:gd name="connsiteX6" fmla="*/ 1102360 w 5115560"/>
              <a:gd name="connsiteY6" fmla="*/ 1457960 h 1458022"/>
              <a:gd name="connsiteX7" fmla="*/ 584200 w 5115560"/>
              <a:gd name="connsiteY7" fmla="*/ 1026160 h 1458022"/>
              <a:gd name="connsiteX8" fmla="*/ 584200 w 5115560"/>
              <a:gd name="connsiteY8" fmla="*/ 751840 h 1458022"/>
              <a:gd name="connsiteX9" fmla="*/ 391160 w 5115560"/>
              <a:gd name="connsiteY9" fmla="*/ 701040 h 1458022"/>
              <a:gd name="connsiteX10" fmla="*/ 116840 w 5115560"/>
              <a:gd name="connsiteY10" fmla="*/ 477520 h 1458022"/>
              <a:gd name="connsiteX11" fmla="*/ 0 w 5115560"/>
              <a:gd name="connsiteY11" fmla="*/ 167640 h 1458022"/>
              <a:gd name="connsiteX12" fmla="*/ 5080 w 5115560"/>
              <a:gd name="connsiteY12" fmla="*/ 55880 h 1458022"/>
              <a:gd name="connsiteX0" fmla="*/ 5080 w 5115560"/>
              <a:gd name="connsiteY0" fmla="*/ 55880 h 1458000"/>
              <a:gd name="connsiteX1" fmla="*/ 4338320 w 5115560"/>
              <a:gd name="connsiteY1" fmla="*/ 0 h 1458000"/>
              <a:gd name="connsiteX2" fmla="*/ 4993640 w 5115560"/>
              <a:gd name="connsiteY2" fmla="*/ 340360 h 1458000"/>
              <a:gd name="connsiteX3" fmla="*/ 5100320 w 5115560"/>
              <a:gd name="connsiteY3" fmla="*/ 640080 h 1458000"/>
              <a:gd name="connsiteX4" fmla="*/ 5115560 w 5115560"/>
              <a:gd name="connsiteY4" fmla="*/ 1031240 h 1458000"/>
              <a:gd name="connsiteX5" fmla="*/ 4653280 w 5115560"/>
              <a:gd name="connsiteY5" fmla="*/ 1407160 h 1458000"/>
              <a:gd name="connsiteX6" fmla="*/ 1102360 w 5115560"/>
              <a:gd name="connsiteY6" fmla="*/ 1457960 h 1458000"/>
              <a:gd name="connsiteX7" fmla="*/ 584200 w 5115560"/>
              <a:gd name="connsiteY7" fmla="*/ 949960 h 1458000"/>
              <a:gd name="connsiteX8" fmla="*/ 584200 w 5115560"/>
              <a:gd name="connsiteY8" fmla="*/ 751840 h 1458000"/>
              <a:gd name="connsiteX9" fmla="*/ 391160 w 5115560"/>
              <a:gd name="connsiteY9" fmla="*/ 701040 h 1458000"/>
              <a:gd name="connsiteX10" fmla="*/ 116840 w 5115560"/>
              <a:gd name="connsiteY10" fmla="*/ 477520 h 1458000"/>
              <a:gd name="connsiteX11" fmla="*/ 0 w 5115560"/>
              <a:gd name="connsiteY11" fmla="*/ 167640 h 1458000"/>
              <a:gd name="connsiteX12" fmla="*/ 5080 w 5115560"/>
              <a:gd name="connsiteY12" fmla="*/ 55880 h 1458000"/>
              <a:gd name="connsiteX0" fmla="*/ 5080 w 5115560"/>
              <a:gd name="connsiteY0" fmla="*/ 55880 h 1458016"/>
              <a:gd name="connsiteX1" fmla="*/ 4338320 w 5115560"/>
              <a:gd name="connsiteY1" fmla="*/ 0 h 1458016"/>
              <a:gd name="connsiteX2" fmla="*/ 4993640 w 5115560"/>
              <a:gd name="connsiteY2" fmla="*/ 340360 h 1458016"/>
              <a:gd name="connsiteX3" fmla="*/ 5100320 w 5115560"/>
              <a:gd name="connsiteY3" fmla="*/ 640080 h 1458016"/>
              <a:gd name="connsiteX4" fmla="*/ 5115560 w 5115560"/>
              <a:gd name="connsiteY4" fmla="*/ 1031240 h 1458016"/>
              <a:gd name="connsiteX5" fmla="*/ 4653280 w 5115560"/>
              <a:gd name="connsiteY5" fmla="*/ 1407160 h 1458016"/>
              <a:gd name="connsiteX6" fmla="*/ 1102360 w 5115560"/>
              <a:gd name="connsiteY6" fmla="*/ 1457960 h 1458016"/>
              <a:gd name="connsiteX7" fmla="*/ 584200 w 5115560"/>
              <a:gd name="connsiteY7" fmla="*/ 949960 h 1458016"/>
              <a:gd name="connsiteX8" fmla="*/ 584200 w 5115560"/>
              <a:gd name="connsiteY8" fmla="*/ 751840 h 1458016"/>
              <a:gd name="connsiteX9" fmla="*/ 391160 w 5115560"/>
              <a:gd name="connsiteY9" fmla="*/ 701040 h 1458016"/>
              <a:gd name="connsiteX10" fmla="*/ 116840 w 5115560"/>
              <a:gd name="connsiteY10" fmla="*/ 477520 h 1458016"/>
              <a:gd name="connsiteX11" fmla="*/ 0 w 5115560"/>
              <a:gd name="connsiteY11" fmla="*/ 167640 h 1458016"/>
              <a:gd name="connsiteX12" fmla="*/ 5080 w 5115560"/>
              <a:gd name="connsiteY12" fmla="*/ 55880 h 1458016"/>
              <a:gd name="connsiteX0" fmla="*/ 5080 w 5115560"/>
              <a:gd name="connsiteY0" fmla="*/ 55880 h 1458016"/>
              <a:gd name="connsiteX1" fmla="*/ 4338320 w 5115560"/>
              <a:gd name="connsiteY1" fmla="*/ 0 h 1458016"/>
              <a:gd name="connsiteX2" fmla="*/ 4993640 w 5115560"/>
              <a:gd name="connsiteY2" fmla="*/ 340360 h 1458016"/>
              <a:gd name="connsiteX3" fmla="*/ 5100320 w 5115560"/>
              <a:gd name="connsiteY3" fmla="*/ 640080 h 1458016"/>
              <a:gd name="connsiteX4" fmla="*/ 5115560 w 5115560"/>
              <a:gd name="connsiteY4" fmla="*/ 1031240 h 1458016"/>
              <a:gd name="connsiteX5" fmla="*/ 4653280 w 5115560"/>
              <a:gd name="connsiteY5" fmla="*/ 1407160 h 1458016"/>
              <a:gd name="connsiteX6" fmla="*/ 1102360 w 5115560"/>
              <a:gd name="connsiteY6" fmla="*/ 1457960 h 1458016"/>
              <a:gd name="connsiteX7" fmla="*/ 584200 w 5115560"/>
              <a:gd name="connsiteY7" fmla="*/ 949960 h 1458016"/>
              <a:gd name="connsiteX8" fmla="*/ 584200 w 5115560"/>
              <a:gd name="connsiteY8" fmla="*/ 751840 h 1458016"/>
              <a:gd name="connsiteX9" fmla="*/ 391160 w 5115560"/>
              <a:gd name="connsiteY9" fmla="*/ 701040 h 1458016"/>
              <a:gd name="connsiteX10" fmla="*/ 116840 w 5115560"/>
              <a:gd name="connsiteY10" fmla="*/ 477520 h 1458016"/>
              <a:gd name="connsiteX11" fmla="*/ 0 w 5115560"/>
              <a:gd name="connsiteY11" fmla="*/ 167640 h 1458016"/>
              <a:gd name="connsiteX12" fmla="*/ 5080 w 5115560"/>
              <a:gd name="connsiteY12" fmla="*/ 55880 h 1458016"/>
              <a:gd name="connsiteX0" fmla="*/ 5080 w 5115560"/>
              <a:gd name="connsiteY0" fmla="*/ 55880 h 1458014"/>
              <a:gd name="connsiteX1" fmla="*/ 4338320 w 5115560"/>
              <a:gd name="connsiteY1" fmla="*/ 0 h 1458014"/>
              <a:gd name="connsiteX2" fmla="*/ 4993640 w 5115560"/>
              <a:gd name="connsiteY2" fmla="*/ 340360 h 1458014"/>
              <a:gd name="connsiteX3" fmla="*/ 5100320 w 5115560"/>
              <a:gd name="connsiteY3" fmla="*/ 640080 h 1458014"/>
              <a:gd name="connsiteX4" fmla="*/ 5115560 w 5115560"/>
              <a:gd name="connsiteY4" fmla="*/ 1031240 h 1458014"/>
              <a:gd name="connsiteX5" fmla="*/ 4653280 w 5115560"/>
              <a:gd name="connsiteY5" fmla="*/ 1407160 h 1458014"/>
              <a:gd name="connsiteX6" fmla="*/ 1102360 w 5115560"/>
              <a:gd name="connsiteY6" fmla="*/ 1457960 h 1458014"/>
              <a:gd name="connsiteX7" fmla="*/ 584200 w 5115560"/>
              <a:gd name="connsiteY7" fmla="*/ 949960 h 1458014"/>
              <a:gd name="connsiteX8" fmla="*/ 584200 w 5115560"/>
              <a:gd name="connsiteY8" fmla="*/ 751840 h 1458014"/>
              <a:gd name="connsiteX9" fmla="*/ 391160 w 5115560"/>
              <a:gd name="connsiteY9" fmla="*/ 701040 h 1458014"/>
              <a:gd name="connsiteX10" fmla="*/ 116840 w 5115560"/>
              <a:gd name="connsiteY10" fmla="*/ 477520 h 1458014"/>
              <a:gd name="connsiteX11" fmla="*/ 0 w 5115560"/>
              <a:gd name="connsiteY11" fmla="*/ 167640 h 1458014"/>
              <a:gd name="connsiteX12" fmla="*/ 5080 w 5115560"/>
              <a:gd name="connsiteY12" fmla="*/ 55880 h 1458014"/>
              <a:gd name="connsiteX0" fmla="*/ 5080 w 5130800"/>
              <a:gd name="connsiteY0" fmla="*/ 55880 h 1458014"/>
              <a:gd name="connsiteX1" fmla="*/ 4338320 w 5130800"/>
              <a:gd name="connsiteY1" fmla="*/ 0 h 1458014"/>
              <a:gd name="connsiteX2" fmla="*/ 4993640 w 5130800"/>
              <a:gd name="connsiteY2" fmla="*/ 340360 h 1458014"/>
              <a:gd name="connsiteX3" fmla="*/ 5100320 w 5130800"/>
              <a:gd name="connsiteY3" fmla="*/ 640080 h 1458014"/>
              <a:gd name="connsiteX4" fmla="*/ 5130800 w 5130800"/>
              <a:gd name="connsiteY4" fmla="*/ 914400 h 1458014"/>
              <a:gd name="connsiteX5" fmla="*/ 4653280 w 5130800"/>
              <a:gd name="connsiteY5" fmla="*/ 1407160 h 1458014"/>
              <a:gd name="connsiteX6" fmla="*/ 1102360 w 5130800"/>
              <a:gd name="connsiteY6" fmla="*/ 1457960 h 1458014"/>
              <a:gd name="connsiteX7" fmla="*/ 584200 w 5130800"/>
              <a:gd name="connsiteY7" fmla="*/ 949960 h 1458014"/>
              <a:gd name="connsiteX8" fmla="*/ 584200 w 5130800"/>
              <a:gd name="connsiteY8" fmla="*/ 751840 h 1458014"/>
              <a:gd name="connsiteX9" fmla="*/ 391160 w 5130800"/>
              <a:gd name="connsiteY9" fmla="*/ 701040 h 1458014"/>
              <a:gd name="connsiteX10" fmla="*/ 116840 w 5130800"/>
              <a:gd name="connsiteY10" fmla="*/ 477520 h 1458014"/>
              <a:gd name="connsiteX11" fmla="*/ 0 w 5130800"/>
              <a:gd name="connsiteY11" fmla="*/ 167640 h 1458014"/>
              <a:gd name="connsiteX12" fmla="*/ 5080 w 5130800"/>
              <a:gd name="connsiteY12" fmla="*/ 55880 h 1458014"/>
              <a:gd name="connsiteX0" fmla="*/ 5080 w 5131315"/>
              <a:gd name="connsiteY0" fmla="*/ 55880 h 1458014"/>
              <a:gd name="connsiteX1" fmla="*/ 4338320 w 5131315"/>
              <a:gd name="connsiteY1" fmla="*/ 0 h 1458014"/>
              <a:gd name="connsiteX2" fmla="*/ 4993640 w 5131315"/>
              <a:gd name="connsiteY2" fmla="*/ 340360 h 1458014"/>
              <a:gd name="connsiteX3" fmla="*/ 5100320 w 5131315"/>
              <a:gd name="connsiteY3" fmla="*/ 640080 h 1458014"/>
              <a:gd name="connsiteX4" fmla="*/ 5130800 w 5131315"/>
              <a:gd name="connsiteY4" fmla="*/ 914400 h 1458014"/>
              <a:gd name="connsiteX5" fmla="*/ 4653280 w 5131315"/>
              <a:gd name="connsiteY5" fmla="*/ 1407160 h 1458014"/>
              <a:gd name="connsiteX6" fmla="*/ 1102360 w 5131315"/>
              <a:gd name="connsiteY6" fmla="*/ 1457960 h 1458014"/>
              <a:gd name="connsiteX7" fmla="*/ 584200 w 5131315"/>
              <a:gd name="connsiteY7" fmla="*/ 949960 h 1458014"/>
              <a:gd name="connsiteX8" fmla="*/ 584200 w 5131315"/>
              <a:gd name="connsiteY8" fmla="*/ 751840 h 1458014"/>
              <a:gd name="connsiteX9" fmla="*/ 391160 w 5131315"/>
              <a:gd name="connsiteY9" fmla="*/ 701040 h 1458014"/>
              <a:gd name="connsiteX10" fmla="*/ 116840 w 5131315"/>
              <a:gd name="connsiteY10" fmla="*/ 477520 h 1458014"/>
              <a:gd name="connsiteX11" fmla="*/ 0 w 5131315"/>
              <a:gd name="connsiteY11" fmla="*/ 167640 h 1458014"/>
              <a:gd name="connsiteX12" fmla="*/ 5080 w 5131315"/>
              <a:gd name="connsiteY12" fmla="*/ 55880 h 1458014"/>
              <a:gd name="connsiteX0" fmla="*/ 5080 w 5111038"/>
              <a:gd name="connsiteY0" fmla="*/ 55880 h 1458014"/>
              <a:gd name="connsiteX1" fmla="*/ 4338320 w 5111038"/>
              <a:gd name="connsiteY1" fmla="*/ 0 h 1458014"/>
              <a:gd name="connsiteX2" fmla="*/ 4993640 w 5111038"/>
              <a:gd name="connsiteY2" fmla="*/ 340360 h 1458014"/>
              <a:gd name="connsiteX3" fmla="*/ 5100320 w 5111038"/>
              <a:gd name="connsiteY3" fmla="*/ 640080 h 1458014"/>
              <a:gd name="connsiteX4" fmla="*/ 5110480 w 5111038"/>
              <a:gd name="connsiteY4" fmla="*/ 904240 h 1458014"/>
              <a:gd name="connsiteX5" fmla="*/ 4653280 w 5111038"/>
              <a:gd name="connsiteY5" fmla="*/ 1407160 h 1458014"/>
              <a:gd name="connsiteX6" fmla="*/ 1102360 w 5111038"/>
              <a:gd name="connsiteY6" fmla="*/ 1457960 h 1458014"/>
              <a:gd name="connsiteX7" fmla="*/ 584200 w 5111038"/>
              <a:gd name="connsiteY7" fmla="*/ 949960 h 1458014"/>
              <a:gd name="connsiteX8" fmla="*/ 584200 w 5111038"/>
              <a:gd name="connsiteY8" fmla="*/ 751840 h 1458014"/>
              <a:gd name="connsiteX9" fmla="*/ 391160 w 5111038"/>
              <a:gd name="connsiteY9" fmla="*/ 701040 h 1458014"/>
              <a:gd name="connsiteX10" fmla="*/ 116840 w 5111038"/>
              <a:gd name="connsiteY10" fmla="*/ 477520 h 1458014"/>
              <a:gd name="connsiteX11" fmla="*/ 0 w 5111038"/>
              <a:gd name="connsiteY11" fmla="*/ 167640 h 1458014"/>
              <a:gd name="connsiteX12" fmla="*/ 5080 w 5111038"/>
              <a:gd name="connsiteY12" fmla="*/ 55880 h 1458014"/>
              <a:gd name="connsiteX0" fmla="*/ 5080 w 5111408"/>
              <a:gd name="connsiteY0" fmla="*/ 55880 h 1458014"/>
              <a:gd name="connsiteX1" fmla="*/ 4338320 w 5111408"/>
              <a:gd name="connsiteY1" fmla="*/ 0 h 1458014"/>
              <a:gd name="connsiteX2" fmla="*/ 4993640 w 5111408"/>
              <a:gd name="connsiteY2" fmla="*/ 340360 h 1458014"/>
              <a:gd name="connsiteX3" fmla="*/ 5100320 w 5111408"/>
              <a:gd name="connsiteY3" fmla="*/ 640080 h 1458014"/>
              <a:gd name="connsiteX4" fmla="*/ 5110480 w 5111408"/>
              <a:gd name="connsiteY4" fmla="*/ 904240 h 1458014"/>
              <a:gd name="connsiteX5" fmla="*/ 4653280 w 5111408"/>
              <a:gd name="connsiteY5" fmla="*/ 1407160 h 1458014"/>
              <a:gd name="connsiteX6" fmla="*/ 1102360 w 5111408"/>
              <a:gd name="connsiteY6" fmla="*/ 1457960 h 1458014"/>
              <a:gd name="connsiteX7" fmla="*/ 584200 w 5111408"/>
              <a:gd name="connsiteY7" fmla="*/ 949960 h 1458014"/>
              <a:gd name="connsiteX8" fmla="*/ 584200 w 5111408"/>
              <a:gd name="connsiteY8" fmla="*/ 751840 h 1458014"/>
              <a:gd name="connsiteX9" fmla="*/ 391160 w 5111408"/>
              <a:gd name="connsiteY9" fmla="*/ 701040 h 1458014"/>
              <a:gd name="connsiteX10" fmla="*/ 116840 w 5111408"/>
              <a:gd name="connsiteY10" fmla="*/ 477520 h 1458014"/>
              <a:gd name="connsiteX11" fmla="*/ 0 w 5111408"/>
              <a:gd name="connsiteY11" fmla="*/ 167640 h 1458014"/>
              <a:gd name="connsiteX12" fmla="*/ 5080 w 5111408"/>
              <a:gd name="connsiteY12" fmla="*/ 55880 h 145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1408" h="1458014">
                <a:moveTo>
                  <a:pt x="5080" y="55880"/>
                </a:moveTo>
                <a:lnTo>
                  <a:pt x="4338320" y="0"/>
                </a:lnTo>
                <a:cubicBezTo>
                  <a:pt x="4648200" y="6773"/>
                  <a:pt x="4886960" y="186267"/>
                  <a:pt x="4993640" y="340360"/>
                </a:cubicBezTo>
                <a:cubicBezTo>
                  <a:pt x="5039360" y="399627"/>
                  <a:pt x="5095240" y="540173"/>
                  <a:pt x="5100320" y="640080"/>
                </a:cubicBezTo>
                <a:lnTo>
                  <a:pt x="5110480" y="904240"/>
                </a:lnTo>
                <a:cubicBezTo>
                  <a:pt x="5124027" y="1176867"/>
                  <a:pt x="4990253" y="1403773"/>
                  <a:pt x="4653280" y="1407160"/>
                </a:cubicBezTo>
                <a:lnTo>
                  <a:pt x="1102360" y="1457960"/>
                </a:lnTo>
                <a:cubicBezTo>
                  <a:pt x="792480" y="1461347"/>
                  <a:pt x="589280" y="1307253"/>
                  <a:pt x="584200" y="949960"/>
                </a:cubicBezTo>
                <a:lnTo>
                  <a:pt x="584200" y="751840"/>
                </a:lnTo>
                <a:cubicBezTo>
                  <a:pt x="499533" y="750147"/>
                  <a:pt x="465667" y="763693"/>
                  <a:pt x="391160" y="701040"/>
                </a:cubicBezTo>
                <a:lnTo>
                  <a:pt x="116840" y="477520"/>
                </a:lnTo>
                <a:cubicBezTo>
                  <a:pt x="22013" y="394547"/>
                  <a:pt x="3387" y="255693"/>
                  <a:pt x="0" y="167640"/>
                </a:cubicBezTo>
                <a:lnTo>
                  <a:pt x="5080" y="55880"/>
                </a:lnTo>
                <a:close/>
              </a:path>
            </a:pathLst>
          </a:custGeom>
          <a:noFill/>
          <a:ln w="28575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Что такое Логистический Хаб - Крупнейшие логистические цент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8" y="3277438"/>
            <a:ext cx="4360334" cy="25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7575" y="6075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161 -0.47731 L 1.66667E-6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0313 -0.02569 L 5E-6 -3.703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12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056 -0.47268 L 2.70833E-6 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" y="0"/>
            <a:ext cx="10453085" cy="6858000"/>
          </a:xfrm>
          <a:prstGeom prst="rect">
            <a:avLst/>
          </a:prstGeom>
        </p:spPr>
      </p:pic>
      <p:sp>
        <p:nvSpPr>
          <p:cNvPr id="5" name="Блок-схема: узел 4"/>
          <p:cNvSpPr/>
          <p:nvPr/>
        </p:nvSpPr>
        <p:spPr>
          <a:xfrm>
            <a:off x="1425991" y="1017929"/>
            <a:ext cx="185736" cy="185736"/>
          </a:xfrm>
          <a:prstGeom prst="flowChartConnector">
            <a:avLst/>
          </a:prstGeom>
          <a:solidFill>
            <a:srgbClr val="FF8989"/>
          </a:solidFill>
          <a:ln>
            <a:solidFill>
              <a:srgbClr val="9F683F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Дизайн отель Точка на карте Приозерск в Приозерск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12" y="1697480"/>
            <a:ext cx="6530830" cy="43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8изм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2912" y="5855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2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Motion origin="layout" path="M -0.53607 -0.4 L -0.17461 0.096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82"/>
            <a:ext cx="12192000" cy="6888082"/>
          </a:xfrm>
          <a:prstGeom prst="rect">
            <a:avLst/>
          </a:prstGeom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250"/>
            <a:ext cx="12192001" cy="685800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256926"/>
              </p:ext>
            </p:extLst>
          </p:nvPr>
        </p:nvGraphicFramePr>
        <p:xfrm>
          <a:off x="3171823" y="699795"/>
          <a:ext cx="5572126" cy="5777204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114300" dir="2700000" algn="tl" rotWithShape="0">
                    <a:prstClr val="black">
                      <a:alpha val="30000"/>
                    </a:prstClr>
                  </a:outerShdw>
                </a:effectLst>
              </a:tblPr>
              <a:tblGrid>
                <a:gridCol w="2488503">
                  <a:extLst>
                    <a:ext uri="{9D8B030D-6E8A-4147-A177-3AD203B41FA5}">
                      <a16:colId xmlns:a16="http://schemas.microsoft.com/office/drawing/2014/main" val="3933866581"/>
                    </a:ext>
                  </a:extLst>
                </a:gridCol>
                <a:gridCol w="832712">
                  <a:extLst>
                    <a:ext uri="{9D8B030D-6E8A-4147-A177-3AD203B41FA5}">
                      <a16:colId xmlns:a16="http://schemas.microsoft.com/office/drawing/2014/main" val="642629145"/>
                    </a:ext>
                  </a:extLst>
                </a:gridCol>
                <a:gridCol w="832127">
                  <a:extLst>
                    <a:ext uri="{9D8B030D-6E8A-4147-A177-3AD203B41FA5}">
                      <a16:colId xmlns:a16="http://schemas.microsoft.com/office/drawing/2014/main" val="4237177414"/>
                    </a:ext>
                  </a:extLst>
                </a:gridCol>
                <a:gridCol w="749324">
                  <a:extLst>
                    <a:ext uri="{9D8B030D-6E8A-4147-A177-3AD203B41FA5}">
                      <a16:colId xmlns:a16="http://schemas.microsoft.com/office/drawing/2014/main" val="3382695172"/>
                    </a:ext>
                  </a:extLst>
                </a:gridCol>
                <a:gridCol w="669460">
                  <a:extLst>
                    <a:ext uri="{9D8B030D-6E8A-4147-A177-3AD203B41FA5}">
                      <a16:colId xmlns:a16="http://schemas.microsoft.com/office/drawing/2014/main" val="1522780560"/>
                    </a:ext>
                  </a:extLst>
                </a:gridCol>
              </a:tblGrid>
              <a:tr h="459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современное состояние 01.01.2021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2030 г.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161218"/>
                  </a:ext>
                </a:extLst>
              </a:tr>
              <a:tr h="153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24935"/>
                  </a:ext>
                </a:extLst>
              </a:tr>
              <a:tr h="153241">
                <a:tc gridSpan="5">
                  <a:txBody>
                    <a:bodyPr/>
                    <a:lstStyle/>
                    <a:p>
                      <a:pPr marL="139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ТЕРРИТОРИИ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330114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территории в границах детального плана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всего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404707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Площадь территорий в границах функциональных зон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681469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Жилая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ru-RU" sz="9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199582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застройки садоводческих товариществ и дачных участков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359222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Общественно-деловая</a:t>
                      </a:r>
                      <a:endParaRPr lang="ru-RU" sz="9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079961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Ландшафтная специального назначения</a:t>
                      </a:r>
                      <a:endParaRPr lang="ru-RU" sz="9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1098,1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1042,3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454,4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39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117912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Производственная</a:t>
                      </a:r>
                      <a:endParaRPr lang="ru-RU" sz="9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67212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инфраструктуры</a:t>
                      </a:r>
                      <a:endParaRPr lang="ru-RU" sz="9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72345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Транспортной инфраструктуры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9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32,4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734,9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872,4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41,6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301761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улиц и дорог в красных линиях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24,6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814085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железнодорожных коммуникаций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13528"/>
                  </a:ext>
                </a:extLst>
              </a:tr>
              <a:tr h="413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коммуникаций авиатранспорта (взлетные полосы и рулежные дорожки)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571,9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571,9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571,9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79359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транспортные объекты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51,4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9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917992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Сельскохозяйственная</a:t>
                      </a:r>
                      <a:endParaRPr lang="ru-RU" sz="9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132,7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130,5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302229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Водные поверхности</a:t>
                      </a:r>
                      <a:endParaRPr lang="ru-RU" sz="9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62748"/>
                  </a:ext>
                </a:extLst>
              </a:tr>
              <a:tr h="306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ru-RU" sz="9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резервы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га/%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287,8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9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16894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-29833"/>
            <a:ext cx="121920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ПЛОЩАДИ ФУНКЦИОНАЛЬНЫХ ЗОН В ГРАНИЦАХ ДЕТАЛЬНОГО ПЛАНА </a:t>
            </a:r>
          </a:p>
        </p:txBody>
      </p:sp>
      <p:pic>
        <p:nvPicPr>
          <p:cNvPr id="9" name="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86" end="18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562" y="5867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2819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51F3DD-C7BC-FA37-DDD1-5B978B39C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8" b="682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07084-FD90-95E4-5800-D289A8696FE5}"/>
              </a:ext>
            </a:extLst>
          </p:cNvPr>
          <p:cNvSpPr txBox="1"/>
          <p:nvPr/>
        </p:nvSpPr>
        <p:spPr>
          <a:xfrm>
            <a:off x="4800600" y="2819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B3546A-2AE3-85C3-A4AB-AD7103422936}"/>
              </a:ext>
            </a:extLst>
          </p:cNvPr>
          <p:cNvSpPr txBox="1">
            <a:spLocks/>
          </p:cNvSpPr>
          <p:nvPr/>
        </p:nvSpPr>
        <p:spPr>
          <a:xfrm>
            <a:off x="0" y="4911047"/>
            <a:ext cx="12192000" cy="737464"/>
          </a:xfrm>
          <a:prstGeom prst="rect">
            <a:avLst/>
          </a:prstGeom>
          <a:solidFill>
            <a:schemeClr val="bg1">
              <a:alpha val="69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</a:p>
        </p:txBody>
      </p:sp>
      <p:pic>
        <p:nvPicPr>
          <p:cNvPr id="7" name="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3462" y="5948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2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9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2875" y="568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Национальный аэропорт Минск - РИА Новости, 1920, 23.05.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4026" cy="68580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2875" y="568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0175" y="1"/>
            <a:ext cx="9686925" cy="2923877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50800" dist="38100" dir="2700000" algn="tl" rotWithShape="0">
              <a:schemeClr val="accent1">
                <a:lumMod val="20000"/>
                <a:lumOff val="8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2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 проекта </a:t>
            </a:r>
            <a:r>
              <a:rPr lang="ru-RU" cap="all" dirty="0"/>
              <a:t>является внесение изменений в действующий детальный план с учетом новых условий развития территории </a:t>
            </a:r>
            <a:r>
              <a:rPr lang="ru-RU" b="1" cap="all" dirty="0"/>
              <a:t>Национального аэропорта «Минск» </a:t>
            </a:r>
            <a:r>
              <a:rPr lang="ru-RU" cap="all" dirty="0"/>
              <a:t>и прилегающих территорий, определение функциональных зон на проектируемой территории с установлением регламентов их использования, организация планировочного каркаса в увязке с планировочной и функциональной организацией прилегающих территорий, разработка предложений по направлениям развития общественной и производственной функции, разработка предложений по развитию транспортной и инженерной инфраструктур в целях долгосрочного планирования инвестиционных процессов.</a:t>
            </a:r>
          </a:p>
        </p:txBody>
      </p:sp>
      <p:pic>
        <p:nvPicPr>
          <p:cNvPr id="2" name="4из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3830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4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5"/>
            <a:ext cx="12192000" cy="6863635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629802" y="738642"/>
            <a:ext cx="10932395" cy="60016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alpha val="50000"/>
              </a:schemeClr>
            </a:solidFill>
          </a:ln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ЗАДАЧАМИ ДАННОГО ГРАДОСТРОИТЕЛЬНОГО ПРОЕКТА ЯВЛЯЕТСЯ: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cap="all" dirty="0">
                <a:ea typeface="Times New Roman" panose="02020603050405020304" pitchFamily="18" charset="0"/>
              </a:rPr>
              <a:t>установление функциональных зон на проектируемой территории и регламентов их</a:t>
            </a:r>
            <a:r>
              <a:rPr lang="ru-RU" cap="all" dirty="0">
                <a:ea typeface="Times New Roman" panose="02020603050405020304" pitchFamily="18" charset="0"/>
              </a:rPr>
              <a:t> </a:t>
            </a:r>
            <a:r>
              <a:rPr lang="x-none" cap="all" dirty="0">
                <a:ea typeface="Times New Roman" panose="02020603050405020304" pitchFamily="18" charset="0"/>
              </a:rPr>
              <a:t>использования;</a:t>
            </a:r>
            <a:endParaRPr lang="ru-RU" cap="all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cap="all" dirty="0">
                <a:ea typeface="Times New Roman" panose="02020603050405020304" pitchFamily="18" charset="0"/>
              </a:rPr>
              <a:t>организация планировочного каркаса проектируемой территории в увязке с планировочной и</a:t>
            </a:r>
            <a:r>
              <a:rPr lang="ru-RU" cap="all" dirty="0">
                <a:ea typeface="Times New Roman" panose="02020603050405020304" pitchFamily="18" charset="0"/>
              </a:rPr>
              <a:t> </a:t>
            </a:r>
            <a:r>
              <a:rPr lang="x-none" cap="all" dirty="0">
                <a:ea typeface="Times New Roman" panose="02020603050405020304" pitchFamily="18" charset="0"/>
              </a:rPr>
              <a:t>функциональной организацией прилегающих территорий, установление красных линий уличной сети;</a:t>
            </a:r>
            <a:endParaRPr lang="ru-RU" cap="all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cap="all" dirty="0">
                <a:ea typeface="Times New Roman" panose="02020603050405020304" pitchFamily="18" charset="0"/>
              </a:rPr>
              <a:t>разработка предложений по направлениям развития общественной и производственной функции;</a:t>
            </a:r>
            <a:endParaRPr lang="ru-RU" cap="all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cap="all" dirty="0">
                <a:ea typeface="Times New Roman" panose="02020603050405020304" pitchFamily="18" charset="0"/>
              </a:rPr>
              <a:t>разработка предложений по развитию транспортной и инженерной инфраструктуры;</a:t>
            </a:r>
            <a:endParaRPr lang="ru-RU" cap="all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cap="all" dirty="0">
                <a:ea typeface="Times New Roman" panose="02020603050405020304" pitchFamily="18" charset="0"/>
              </a:rPr>
              <a:t>рациональное использование и охрана природных ресурсов и комплексов, формирование</a:t>
            </a:r>
            <a:r>
              <a:rPr lang="ru-RU" cap="all" dirty="0">
                <a:ea typeface="Times New Roman" panose="02020603050405020304" pitchFamily="18" charset="0"/>
              </a:rPr>
              <a:t> б</a:t>
            </a:r>
            <a:r>
              <a:rPr lang="x-none" cap="all" dirty="0">
                <a:ea typeface="Times New Roman" panose="02020603050405020304" pitchFamily="18" charset="0"/>
              </a:rPr>
              <a:t>езопасной и экологически </a:t>
            </a:r>
            <a:r>
              <a:rPr lang="x-none" cap="all" dirty="0" smtClean="0">
                <a:ea typeface="Times New Roman" panose="02020603050405020304" pitchFamily="18" charset="0"/>
              </a:rPr>
              <a:t>благоприятной</a:t>
            </a:r>
            <a:r>
              <a:rPr lang="ru-RU" cap="all" dirty="0" smtClean="0">
                <a:ea typeface="Times New Roman" panose="02020603050405020304" pitchFamily="18" charset="0"/>
              </a:rPr>
              <a:t> </a:t>
            </a:r>
            <a:r>
              <a:rPr lang="ru-RU" dirty="0" smtClean="0"/>
              <a:t>СРЕДЫ ДЛЯ ФУНКЦИОНИРОВАНИЯ ДЛЯ ПРОИЗВОДСТВЕННЫХ И ИНЖЕНЕРНЫХ ОБЪЕКТОВ</a:t>
            </a:r>
            <a:r>
              <a:rPr lang="x-none" cap="all" dirty="0" smtClean="0">
                <a:ea typeface="Times New Roman" panose="02020603050405020304" pitchFamily="18" charset="0"/>
              </a:rPr>
              <a:t>;</a:t>
            </a:r>
            <a:endParaRPr lang="ru-RU" cap="all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cap="all" dirty="0">
                <a:ea typeface="Times New Roman" panose="02020603050405020304" pitchFamily="18" charset="0"/>
              </a:rPr>
              <a:t>определение очередности освоения территорий с выделением первого и второго этапов реализации детального плана.</a:t>
            </a:r>
            <a:endParaRPr lang="ru-RU" cap="all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ПРОЕКТЕ ПРИНЯТЫ СЛЕДУЮЩИЕ ВРЕМЕННЫЕ ЭТАПЫ: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cap="all" dirty="0"/>
              <a:t>современное состояние – 1 января 2021 года;</a:t>
            </a:r>
            <a:endParaRPr lang="en-US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 </a:t>
            </a:r>
            <a:r>
              <a:rPr lang="ru-RU" cap="all" dirty="0"/>
              <a:t>ЭТАП (первоочередные мероприятия) </a:t>
            </a:r>
            <a:r>
              <a:rPr lang="ru-RU" dirty="0"/>
              <a:t>– 2025 ГОД</a:t>
            </a:r>
            <a:r>
              <a:rPr lang="en-US" dirty="0"/>
              <a:t>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2 ЭТАП </a:t>
            </a:r>
            <a:r>
              <a:rPr lang="ru-RU" cap="all" dirty="0"/>
              <a:t>(расчетный срок) </a:t>
            </a:r>
            <a:r>
              <a:rPr lang="ru-RU" dirty="0"/>
              <a:t>– 2030 ГОД.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3275" y="6086475"/>
            <a:ext cx="609600" cy="609600"/>
          </a:xfrm>
          <a:prstGeom prst="rect">
            <a:avLst/>
          </a:prstGeom>
        </p:spPr>
      </p:pic>
      <p:pic>
        <p:nvPicPr>
          <p:cNvPr id="7" name="5из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9" y="6056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4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13"/>
            <a:ext cx="12192000" cy="769662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Полилиния 29"/>
          <p:cNvSpPr/>
          <p:nvPr/>
        </p:nvSpPr>
        <p:spPr>
          <a:xfrm>
            <a:off x="5870575" y="2676525"/>
            <a:ext cx="1159669" cy="1355725"/>
          </a:xfrm>
          <a:custGeom>
            <a:avLst/>
            <a:gdLst>
              <a:gd name="connsiteX0" fmla="*/ 0 w 1143000"/>
              <a:gd name="connsiteY0" fmla="*/ 1162050 h 1355725"/>
              <a:gd name="connsiteX1" fmla="*/ 136525 w 1143000"/>
              <a:gd name="connsiteY1" fmla="*/ 1146175 h 1355725"/>
              <a:gd name="connsiteX2" fmla="*/ 460375 w 1143000"/>
              <a:gd name="connsiteY2" fmla="*/ 1209675 h 1355725"/>
              <a:gd name="connsiteX3" fmla="*/ 495300 w 1143000"/>
              <a:gd name="connsiteY3" fmla="*/ 1298575 h 1355725"/>
              <a:gd name="connsiteX4" fmla="*/ 549275 w 1143000"/>
              <a:gd name="connsiteY4" fmla="*/ 1314450 h 1355725"/>
              <a:gd name="connsiteX5" fmla="*/ 660400 w 1143000"/>
              <a:gd name="connsiteY5" fmla="*/ 1314450 h 1355725"/>
              <a:gd name="connsiteX6" fmla="*/ 844550 w 1143000"/>
              <a:gd name="connsiteY6" fmla="*/ 1355725 h 1355725"/>
              <a:gd name="connsiteX7" fmla="*/ 958850 w 1143000"/>
              <a:gd name="connsiteY7" fmla="*/ 1346200 h 1355725"/>
              <a:gd name="connsiteX8" fmla="*/ 1054100 w 1143000"/>
              <a:gd name="connsiteY8" fmla="*/ 1276350 h 1355725"/>
              <a:gd name="connsiteX9" fmla="*/ 1120775 w 1143000"/>
              <a:gd name="connsiteY9" fmla="*/ 1171575 h 1355725"/>
              <a:gd name="connsiteX10" fmla="*/ 1012825 w 1143000"/>
              <a:gd name="connsiteY10" fmla="*/ 1171575 h 1355725"/>
              <a:gd name="connsiteX11" fmla="*/ 1009650 w 1143000"/>
              <a:gd name="connsiteY11" fmla="*/ 1133475 h 1355725"/>
              <a:gd name="connsiteX12" fmla="*/ 873125 w 1143000"/>
              <a:gd name="connsiteY12" fmla="*/ 1152525 h 1355725"/>
              <a:gd name="connsiteX13" fmla="*/ 835025 w 1143000"/>
              <a:gd name="connsiteY13" fmla="*/ 1130300 h 1355725"/>
              <a:gd name="connsiteX14" fmla="*/ 854075 w 1143000"/>
              <a:gd name="connsiteY14" fmla="*/ 1066800 h 1355725"/>
              <a:gd name="connsiteX15" fmla="*/ 942975 w 1143000"/>
              <a:gd name="connsiteY15" fmla="*/ 996950 h 1355725"/>
              <a:gd name="connsiteX16" fmla="*/ 1143000 w 1143000"/>
              <a:gd name="connsiteY16" fmla="*/ 742950 h 1355725"/>
              <a:gd name="connsiteX17" fmla="*/ 815975 w 1143000"/>
              <a:gd name="connsiteY17" fmla="*/ 406400 h 1355725"/>
              <a:gd name="connsiteX18" fmla="*/ 749300 w 1143000"/>
              <a:gd name="connsiteY18" fmla="*/ 441325 h 1355725"/>
              <a:gd name="connsiteX19" fmla="*/ 650875 w 1143000"/>
              <a:gd name="connsiteY19" fmla="*/ 342900 h 1355725"/>
              <a:gd name="connsiteX20" fmla="*/ 606425 w 1143000"/>
              <a:gd name="connsiteY20" fmla="*/ 371475 h 1355725"/>
              <a:gd name="connsiteX21" fmla="*/ 720725 w 1143000"/>
              <a:gd name="connsiteY21" fmla="*/ 498475 h 1355725"/>
              <a:gd name="connsiteX22" fmla="*/ 615950 w 1143000"/>
              <a:gd name="connsiteY22" fmla="*/ 546100 h 1355725"/>
              <a:gd name="connsiteX23" fmla="*/ 511175 w 1143000"/>
              <a:gd name="connsiteY23" fmla="*/ 434975 h 1355725"/>
              <a:gd name="connsiteX24" fmla="*/ 419100 w 1143000"/>
              <a:gd name="connsiteY24" fmla="*/ 139700 h 1355725"/>
              <a:gd name="connsiteX25" fmla="*/ 263525 w 1143000"/>
              <a:gd name="connsiteY25" fmla="*/ 127000 h 1355725"/>
              <a:gd name="connsiteX26" fmla="*/ 203200 w 1143000"/>
              <a:gd name="connsiteY26" fmla="*/ 161925 h 1355725"/>
              <a:gd name="connsiteX27" fmla="*/ 85725 w 1143000"/>
              <a:gd name="connsiteY27" fmla="*/ 66675 h 1355725"/>
              <a:gd name="connsiteX28" fmla="*/ 66675 w 1143000"/>
              <a:gd name="connsiteY28" fmla="*/ 0 h 1355725"/>
              <a:gd name="connsiteX29" fmla="*/ 53975 w 1143000"/>
              <a:gd name="connsiteY29" fmla="*/ 19050 h 1355725"/>
              <a:gd name="connsiteX30" fmla="*/ 73025 w 1143000"/>
              <a:gd name="connsiteY30" fmla="*/ 73025 h 1355725"/>
              <a:gd name="connsiteX31" fmla="*/ 31750 w 1143000"/>
              <a:gd name="connsiteY31" fmla="*/ 196850 h 1355725"/>
              <a:gd name="connsiteX32" fmla="*/ 63500 w 1143000"/>
              <a:gd name="connsiteY32" fmla="*/ 222250 h 1355725"/>
              <a:gd name="connsiteX33" fmla="*/ 98425 w 1143000"/>
              <a:gd name="connsiteY33" fmla="*/ 292100 h 1355725"/>
              <a:gd name="connsiteX34" fmla="*/ 92075 w 1143000"/>
              <a:gd name="connsiteY34" fmla="*/ 406400 h 1355725"/>
              <a:gd name="connsiteX35" fmla="*/ 171450 w 1143000"/>
              <a:gd name="connsiteY35" fmla="*/ 396875 h 1355725"/>
              <a:gd name="connsiteX36" fmla="*/ 184150 w 1143000"/>
              <a:gd name="connsiteY36" fmla="*/ 479425 h 1355725"/>
              <a:gd name="connsiteX37" fmla="*/ 146050 w 1143000"/>
              <a:gd name="connsiteY37" fmla="*/ 657225 h 1355725"/>
              <a:gd name="connsiteX38" fmla="*/ 50800 w 1143000"/>
              <a:gd name="connsiteY38" fmla="*/ 758825 h 1355725"/>
              <a:gd name="connsiteX39" fmla="*/ 0 w 1143000"/>
              <a:gd name="connsiteY39" fmla="*/ 1162050 h 1355725"/>
              <a:gd name="connsiteX0" fmla="*/ 0 w 1171575"/>
              <a:gd name="connsiteY0" fmla="*/ 1162050 h 1355725"/>
              <a:gd name="connsiteX1" fmla="*/ 136525 w 1171575"/>
              <a:gd name="connsiteY1" fmla="*/ 1146175 h 1355725"/>
              <a:gd name="connsiteX2" fmla="*/ 460375 w 1171575"/>
              <a:gd name="connsiteY2" fmla="*/ 1209675 h 1355725"/>
              <a:gd name="connsiteX3" fmla="*/ 495300 w 1171575"/>
              <a:gd name="connsiteY3" fmla="*/ 1298575 h 1355725"/>
              <a:gd name="connsiteX4" fmla="*/ 549275 w 1171575"/>
              <a:gd name="connsiteY4" fmla="*/ 1314450 h 1355725"/>
              <a:gd name="connsiteX5" fmla="*/ 660400 w 1171575"/>
              <a:gd name="connsiteY5" fmla="*/ 1314450 h 1355725"/>
              <a:gd name="connsiteX6" fmla="*/ 844550 w 1171575"/>
              <a:gd name="connsiteY6" fmla="*/ 1355725 h 1355725"/>
              <a:gd name="connsiteX7" fmla="*/ 958850 w 1171575"/>
              <a:gd name="connsiteY7" fmla="*/ 1346200 h 1355725"/>
              <a:gd name="connsiteX8" fmla="*/ 1054100 w 1171575"/>
              <a:gd name="connsiteY8" fmla="*/ 1276350 h 1355725"/>
              <a:gd name="connsiteX9" fmla="*/ 1120775 w 1171575"/>
              <a:gd name="connsiteY9" fmla="*/ 1171575 h 1355725"/>
              <a:gd name="connsiteX10" fmla="*/ 1012825 w 1171575"/>
              <a:gd name="connsiteY10" fmla="*/ 1171575 h 1355725"/>
              <a:gd name="connsiteX11" fmla="*/ 1009650 w 1171575"/>
              <a:gd name="connsiteY11" fmla="*/ 1133475 h 1355725"/>
              <a:gd name="connsiteX12" fmla="*/ 873125 w 1171575"/>
              <a:gd name="connsiteY12" fmla="*/ 1152525 h 1355725"/>
              <a:gd name="connsiteX13" fmla="*/ 835025 w 1171575"/>
              <a:gd name="connsiteY13" fmla="*/ 1130300 h 1355725"/>
              <a:gd name="connsiteX14" fmla="*/ 854075 w 1171575"/>
              <a:gd name="connsiteY14" fmla="*/ 1066800 h 1355725"/>
              <a:gd name="connsiteX15" fmla="*/ 942975 w 1171575"/>
              <a:gd name="connsiteY15" fmla="*/ 996950 h 1355725"/>
              <a:gd name="connsiteX16" fmla="*/ 1171575 w 1171575"/>
              <a:gd name="connsiteY16" fmla="*/ 752475 h 1355725"/>
              <a:gd name="connsiteX17" fmla="*/ 815975 w 1171575"/>
              <a:gd name="connsiteY17" fmla="*/ 406400 h 1355725"/>
              <a:gd name="connsiteX18" fmla="*/ 749300 w 1171575"/>
              <a:gd name="connsiteY18" fmla="*/ 441325 h 1355725"/>
              <a:gd name="connsiteX19" fmla="*/ 650875 w 1171575"/>
              <a:gd name="connsiteY19" fmla="*/ 342900 h 1355725"/>
              <a:gd name="connsiteX20" fmla="*/ 606425 w 1171575"/>
              <a:gd name="connsiteY20" fmla="*/ 371475 h 1355725"/>
              <a:gd name="connsiteX21" fmla="*/ 720725 w 1171575"/>
              <a:gd name="connsiteY21" fmla="*/ 498475 h 1355725"/>
              <a:gd name="connsiteX22" fmla="*/ 615950 w 1171575"/>
              <a:gd name="connsiteY22" fmla="*/ 546100 h 1355725"/>
              <a:gd name="connsiteX23" fmla="*/ 511175 w 1171575"/>
              <a:gd name="connsiteY23" fmla="*/ 434975 h 1355725"/>
              <a:gd name="connsiteX24" fmla="*/ 419100 w 1171575"/>
              <a:gd name="connsiteY24" fmla="*/ 139700 h 1355725"/>
              <a:gd name="connsiteX25" fmla="*/ 263525 w 1171575"/>
              <a:gd name="connsiteY25" fmla="*/ 127000 h 1355725"/>
              <a:gd name="connsiteX26" fmla="*/ 203200 w 1171575"/>
              <a:gd name="connsiteY26" fmla="*/ 161925 h 1355725"/>
              <a:gd name="connsiteX27" fmla="*/ 85725 w 1171575"/>
              <a:gd name="connsiteY27" fmla="*/ 66675 h 1355725"/>
              <a:gd name="connsiteX28" fmla="*/ 66675 w 1171575"/>
              <a:gd name="connsiteY28" fmla="*/ 0 h 1355725"/>
              <a:gd name="connsiteX29" fmla="*/ 53975 w 1171575"/>
              <a:gd name="connsiteY29" fmla="*/ 19050 h 1355725"/>
              <a:gd name="connsiteX30" fmla="*/ 73025 w 1171575"/>
              <a:gd name="connsiteY30" fmla="*/ 73025 h 1355725"/>
              <a:gd name="connsiteX31" fmla="*/ 31750 w 1171575"/>
              <a:gd name="connsiteY31" fmla="*/ 196850 h 1355725"/>
              <a:gd name="connsiteX32" fmla="*/ 63500 w 1171575"/>
              <a:gd name="connsiteY32" fmla="*/ 222250 h 1355725"/>
              <a:gd name="connsiteX33" fmla="*/ 98425 w 1171575"/>
              <a:gd name="connsiteY33" fmla="*/ 292100 h 1355725"/>
              <a:gd name="connsiteX34" fmla="*/ 92075 w 1171575"/>
              <a:gd name="connsiteY34" fmla="*/ 406400 h 1355725"/>
              <a:gd name="connsiteX35" fmla="*/ 171450 w 1171575"/>
              <a:gd name="connsiteY35" fmla="*/ 396875 h 1355725"/>
              <a:gd name="connsiteX36" fmla="*/ 184150 w 1171575"/>
              <a:gd name="connsiteY36" fmla="*/ 479425 h 1355725"/>
              <a:gd name="connsiteX37" fmla="*/ 146050 w 1171575"/>
              <a:gd name="connsiteY37" fmla="*/ 657225 h 1355725"/>
              <a:gd name="connsiteX38" fmla="*/ 50800 w 1171575"/>
              <a:gd name="connsiteY38" fmla="*/ 758825 h 1355725"/>
              <a:gd name="connsiteX39" fmla="*/ 0 w 1171575"/>
              <a:gd name="connsiteY39" fmla="*/ 1162050 h 1355725"/>
              <a:gd name="connsiteX0" fmla="*/ 0 w 1159669"/>
              <a:gd name="connsiteY0" fmla="*/ 1162050 h 1355725"/>
              <a:gd name="connsiteX1" fmla="*/ 136525 w 1159669"/>
              <a:gd name="connsiteY1" fmla="*/ 1146175 h 1355725"/>
              <a:gd name="connsiteX2" fmla="*/ 460375 w 1159669"/>
              <a:gd name="connsiteY2" fmla="*/ 1209675 h 1355725"/>
              <a:gd name="connsiteX3" fmla="*/ 495300 w 1159669"/>
              <a:gd name="connsiteY3" fmla="*/ 1298575 h 1355725"/>
              <a:gd name="connsiteX4" fmla="*/ 549275 w 1159669"/>
              <a:gd name="connsiteY4" fmla="*/ 1314450 h 1355725"/>
              <a:gd name="connsiteX5" fmla="*/ 660400 w 1159669"/>
              <a:gd name="connsiteY5" fmla="*/ 1314450 h 1355725"/>
              <a:gd name="connsiteX6" fmla="*/ 844550 w 1159669"/>
              <a:gd name="connsiteY6" fmla="*/ 1355725 h 1355725"/>
              <a:gd name="connsiteX7" fmla="*/ 958850 w 1159669"/>
              <a:gd name="connsiteY7" fmla="*/ 1346200 h 1355725"/>
              <a:gd name="connsiteX8" fmla="*/ 1054100 w 1159669"/>
              <a:gd name="connsiteY8" fmla="*/ 1276350 h 1355725"/>
              <a:gd name="connsiteX9" fmla="*/ 1120775 w 1159669"/>
              <a:gd name="connsiteY9" fmla="*/ 1171575 h 1355725"/>
              <a:gd name="connsiteX10" fmla="*/ 1012825 w 1159669"/>
              <a:gd name="connsiteY10" fmla="*/ 1171575 h 1355725"/>
              <a:gd name="connsiteX11" fmla="*/ 1009650 w 1159669"/>
              <a:gd name="connsiteY11" fmla="*/ 1133475 h 1355725"/>
              <a:gd name="connsiteX12" fmla="*/ 873125 w 1159669"/>
              <a:gd name="connsiteY12" fmla="*/ 1152525 h 1355725"/>
              <a:gd name="connsiteX13" fmla="*/ 835025 w 1159669"/>
              <a:gd name="connsiteY13" fmla="*/ 1130300 h 1355725"/>
              <a:gd name="connsiteX14" fmla="*/ 854075 w 1159669"/>
              <a:gd name="connsiteY14" fmla="*/ 1066800 h 1355725"/>
              <a:gd name="connsiteX15" fmla="*/ 942975 w 1159669"/>
              <a:gd name="connsiteY15" fmla="*/ 996950 h 1355725"/>
              <a:gd name="connsiteX16" fmla="*/ 1159669 w 1159669"/>
              <a:gd name="connsiteY16" fmla="*/ 769143 h 1355725"/>
              <a:gd name="connsiteX17" fmla="*/ 815975 w 1159669"/>
              <a:gd name="connsiteY17" fmla="*/ 406400 h 1355725"/>
              <a:gd name="connsiteX18" fmla="*/ 749300 w 1159669"/>
              <a:gd name="connsiteY18" fmla="*/ 441325 h 1355725"/>
              <a:gd name="connsiteX19" fmla="*/ 650875 w 1159669"/>
              <a:gd name="connsiteY19" fmla="*/ 342900 h 1355725"/>
              <a:gd name="connsiteX20" fmla="*/ 606425 w 1159669"/>
              <a:gd name="connsiteY20" fmla="*/ 371475 h 1355725"/>
              <a:gd name="connsiteX21" fmla="*/ 720725 w 1159669"/>
              <a:gd name="connsiteY21" fmla="*/ 498475 h 1355725"/>
              <a:gd name="connsiteX22" fmla="*/ 615950 w 1159669"/>
              <a:gd name="connsiteY22" fmla="*/ 546100 h 1355725"/>
              <a:gd name="connsiteX23" fmla="*/ 511175 w 1159669"/>
              <a:gd name="connsiteY23" fmla="*/ 434975 h 1355725"/>
              <a:gd name="connsiteX24" fmla="*/ 419100 w 1159669"/>
              <a:gd name="connsiteY24" fmla="*/ 139700 h 1355725"/>
              <a:gd name="connsiteX25" fmla="*/ 263525 w 1159669"/>
              <a:gd name="connsiteY25" fmla="*/ 127000 h 1355725"/>
              <a:gd name="connsiteX26" fmla="*/ 203200 w 1159669"/>
              <a:gd name="connsiteY26" fmla="*/ 161925 h 1355725"/>
              <a:gd name="connsiteX27" fmla="*/ 85725 w 1159669"/>
              <a:gd name="connsiteY27" fmla="*/ 66675 h 1355725"/>
              <a:gd name="connsiteX28" fmla="*/ 66675 w 1159669"/>
              <a:gd name="connsiteY28" fmla="*/ 0 h 1355725"/>
              <a:gd name="connsiteX29" fmla="*/ 53975 w 1159669"/>
              <a:gd name="connsiteY29" fmla="*/ 19050 h 1355725"/>
              <a:gd name="connsiteX30" fmla="*/ 73025 w 1159669"/>
              <a:gd name="connsiteY30" fmla="*/ 73025 h 1355725"/>
              <a:gd name="connsiteX31" fmla="*/ 31750 w 1159669"/>
              <a:gd name="connsiteY31" fmla="*/ 196850 h 1355725"/>
              <a:gd name="connsiteX32" fmla="*/ 63500 w 1159669"/>
              <a:gd name="connsiteY32" fmla="*/ 222250 h 1355725"/>
              <a:gd name="connsiteX33" fmla="*/ 98425 w 1159669"/>
              <a:gd name="connsiteY33" fmla="*/ 292100 h 1355725"/>
              <a:gd name="connsiteX34" fmla="*/ 92075 w 1159669"/>
              <a:gd name="connsiteY34" fmla="*/ 406400 h 1355725"/>
              <a:gd name="connsiteX35" fmla="*/ 171450 w 1159669"/>
              <a:gd name="connsiteY35" fmla="*/ 396875 h 1355725"/>
              <a:gd name="connsiteX36" fmla="*/ 184150 w 1159669"/>
              <a:gd name="connsiteY36" fmla="*/ 479425 h 1355725"/>
              <a:gd name="connsiteX37" fmla="*/ 146050 w 1159669"/>
              <a:gd name="connsiteY37" fmla="*/ 657225 h 1355725"/>
              <a:gd name="connsiteX38" fmla="*/ 50800 w 1159669"/>
              <a:gd name="connsiteY38" fmla="*/ 758825 h 1355725"/>
              <a:gd name="connsiteX39" fmla="*/ 0 w 1159669"/>
              <a:gd name="connsiteY39" fmla="*/ 1162050 h 13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9669" h="1355725">
                <a:moveTo>
                  <a:pt x="0" y="1162050"/>
                </a:moveTo>
                <a:lnTo>
                  <a:pt x="136525" y="1146175"/>
                </a:lnTo>
                <a:lnTo>
                  <a:pt x="460375" y="1209675"/>
                </a:lnTo>
                <a:lnTo>
                  <a:pt x="495300" y="1298575"/>
                </a:lnTo>
                <a:lnTo>
                  <a:pt x="549275" y="1314450"/>
                </a:lnTo>
                <a:lnTo>
                  <a:pt x="660400" y="1314450"/>
                </a:lnTo>
                <a:lnTo>
                  <a:pt x="844550" y="1355725"/>
                </a:lnTo>
                <a:lnTo>
                  <a:pt x="958850" y="1346200"/>
                </a:lnTo>
                <a:lnTo>
                  <a:pt x="1054100" y="1276350"/>
                </a:lnTo>
                <a:lnTo>
                  <a:pt x="1120775" y="1171575"/>
                </a:lnTo>
                <a:lnTo>
                  <a:pt x="1012825" y="1171575"/>
                </a:lnTo>
                <a:lnTo>
                  <a:pt x="1009650" y="1133475"/>
                </a:lnTo>
                <a:lnTo>
                  <a:pt x="873125" y="1152525"/>
                </a:lnTo>
                <a:lnTo>
                  <a:pt x="835025" y="1130300"/>
                </a:lnTo>
                <a:lnTo>
                  <a:pt x="854075" y="1066800"/>
                </a:lnTo>
                <a:lnTo>
                  <a:pt x="942975" y="996950"/>
                </a:lnTo>
                <a:lnTo>
                  <a:pt x="1159669" y="769143"/>
                </a:lnTo>
                <a:lnTo>
                  <a:pt x="815975" y="406400"/>
                </a:lnTo>
                <a:lnTo>
                  <a:pt x="749300" y="441325"/>
                </a:lnTo>
                <a:lnTo>
                  <a:pt x="650875" y="342900"/>
                </a:lnTo>
                <a:lnTo>
                  <a:pt x="606425" y="371475"/>
                </a:lnTo>
                <a:lnTo>
                  <a:pt x="720725" y="498475"/>
                </a:lnTo>
                <a:lnTo>
                  <a:pt x="615950" y="546100"/>
                </a:lnTo>
                <a:lnTo>
                  <a:pt x="511175" y="434975"/>
                </a:lnTo>
                <a:lnTo>
                  <a:pt x="419100" y="139700"/>
                </a:lnTo>
                <a:lnTo>
                  <a:pt x="263525" y="127000"/>
                </a:lnTo>
                <a:lnTo>
                  <a:pt x="203200" y="161925"/>
                </a:lnTo>
                <a:lnTo>
                  <a:pt x="85725" y="66675"/>
                </a:lnTo>
                <a:lnTo>
                  <a:pt x="66675" y="0"/>
                </a:lnTo>
                <a:lnTo>
                  <a:pt x="53975" y="19050"/>
                </a:lnTo>
                <a:lnTo>
                  <a:pt x="73025" y="73025"/>
                </a:lnTo>
                <a:lnTo>
                  <a:pt x="31750" y="196850"/>
                </a:lnTo>
                <a:lnTo>
                  <a:pt x="63500" y="222250"/>
                </a:lnTo>
                <a:lnTo>
                  <a:pt x="98425" y="292100"/>
                </a:lnTo>
                <a:lnTo>
                  <a:pt x="92075" y="406400"/>
                </a:lnTo>
                <a:lnTo>
                  <a:pt x="171450" y="396875"/>
                </a:lnTo>
                <a:lnTo>
                  <a:pt x="184150" y="479425"/>
                </a:lnTo>
                <a:lnTo>
                  <a:pt x="146050" y="657225"/>
                </a:lnTo>
                <a:lnTo>
                  <a:pt x="50800" y="758825"/>
                </a:lnTo>
                <a:lnTo>
                  <a:pt x="0" y="1162050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6432551" y="3009900"/>
            <a:ext cx="546100" cy="663575"/>
          </a:xfrm>
          <a:custGeom>
            <a:avLst/>
            <a:gdLst>
              <a:gd name="connsiteX0" fmla="*/ 368300 w 574675"/>
              <a:gd name="connsiteY0" fmla="*/ 663575 h 663575"/>
              <a:gd name="connsiteX1" fmla="*/ 0 w 574675"/>
              <a:gd name="connsiteY1" fmla="*/ 250825 h 663575"/>
              <a:gd name="connsiteX2" fmla="*/ 161925 w 574675"/>
              <a:gd name="connsiteY2" fmla="*/ 165100 h 663575"/>
              <a:gd name="connsiteX3" fmla="*/ 38100 w 574675"/>
              <a:gd name="connsiteY3" fmla="*/ 44450 h 663575"/>
              <a:gd name="connsiteX4" fmla="*/ 95250 w 574675"/>
              <a:gd name="connsiteY4" fmla="*/ 0 h 663575"/>
              <a:gd name="connsiteX5" fmla="*/ 190500 w 574675"/>
              <a:gd name="connsiteY5" fmla="*/ 107950 h 663575"/>
              <a:gd name="connsiteX6" fmla="*/ 266700 w 574675"/>
              <a:gd name="connsiteY6" fmla="*/ 73025 h 663575"/>
              <a:gd name="connsiteX7" fmla="*/ 574675 w 574675"/>
              <a:gd name="connsiteY7" fmla="*/ 409575 h 663575"/>
              <a:gd name="connsiteX8" fmla="*/ 450850 w 574675"/>
              <a:gd name="connsiteY8" fmla="*/ 568325 h 663575"/>
              <a:gd name="connsiteX9" fmla="*/ 368300 w 574675"/>
              <a:gd name="connsiteY9" fmla="*/ 663575 h 663575"/>
              <a:gd name="connsiteX0" fmla="*/ 368300 w 574675"/>
              <a:gd name="connsiteY0" fmla="*/ 663575 h 663575"/>
              <a:gd name="connsiteX1" fmla="*/ 0 w 574675"/>
              <a:gd name="connsiteY1" fmla="*/ 250825 h 663575"/>
              <a:gd name="connsiteX2" fmla="*/ 161925 w 574675"/>
              <a:gd name="connsiteY2" fmla="*/ 165100 h 663575"/>
              <a:gd name="connsiteX3" fmla="*/ 38100 w 574675"/>
              <a:gd name="connsiteY3" fmla="*/ 44450 h 663575"/>
              <a:gd name="connsiteX4" fmla="*/ 95250 w 574675"/>
              <a:gd name="connsiteY4" fmla="*/ 0 h 663575"/>
              <a:gd name="connsiteX5" fmla="*/ 190500 w 574675"/>
              <a:gd name="connsiteY5" fmla="*/ 107950 h 663575"/>
              <a:gd name="connsiteX6" fmla="*/ 574675 w 574675"/>
              <a:gd name="connsiteY6" fmla="*/ 409575 h 663575"/>
              <a:gd name="connsiteX7" fmla="*/ 450850 w 574675"/>
              <a:gd name="connsiteY7" fmla="*/ 568325 h 663575"/>
              <a:gd name="connsiteX8" fmla="*/ 368300 w 574675"/>
              <a:gd name="connsiteY8" fmla="*/ 663575 h 663575"/>
              <a:gd name="connsiteX0" fmla="*/ 368300 w 450850"/>
              <a:gd name="connsiteY0" fmla="*/ 663575 h 663575"/>
              <a:gd name="connsiteX1" fmla="*/ 0 w 450850"/>
              <a:gd name="connsiteY1" fmla="*/ 250825 h 663575"/>
              <a:gd name="connsiteX2" fmla="*/ 161925 w 450850"/>
              <a:gd name="connsiteY2" fmla="*/ 165100 h 663575"/>
              <a:gd name="connsiteX3" fmla="*/ 38100 w 450850"/>
              <a:gd name="connsiteY3" fmla="*/ 44450 h 663575"/>
              <a:gd name="connsiteX4" fmla="*/ 95250 w 450850"/>
              <a:gd name="connsiteY4" fmla="*/ 0 h 663575"/>
              <a:gd name="connsiteX5" fmla="*/ 190500 w 450850"/>
              <a:gd name="connsiteY5" fmla="*/ 107950 h 663575"/>
              <a:gd name="connsiteX6" fmla="*/ 450850 w 450850"/>
              <a:gd name="connsiteY6" fmla="*/ 568325 h 663575"/>
              <a:gd name="connsiteX7" fmla="*/ 368300 w 450850"/>
              <a:gd name="connsiteY7" fmla="*/ 663575 h 663575"/>
              <a:gd name="connsiteX0" fmla="*/ 368300 w 529431"/>
              <a:gd name="connsiteY0" fmla="*/ 663575 h 663575"/>
              <a:gd name="connsiteX1" fmla="*/ 0 w 529431"/>
              <a:gd name="connsiteY1" fmla="*/ 250825 h 663575"/>
              <a:gd name="connsiteX2" fmla="*/ 161925 w 529431"/>
              <a:gd name="connsiteY2" fmla="*/ 165100 h 663575"/>
              <a:gd name="connsiteX3" fmla="*/ 38100 w 529431"/>
              <a:gd name="connsiteY3" fmla="*/ 44450 h 663575"/>
              <a:gd name="connsiteX4" fmla="*/ 95250 w 529431"/>
              <a:gd name="connsiteY4" fmla="*/ 0 h 663575"/>
              <a:gd name="connsiteX5" fmla="*/ 190500 w 529431"/>
              <a:gd name="connsiteY5" fmla="*/ 107950 h 663575"/>
              <a:gd name="connsiteX6" fmla="*/ 529431 w 529431"/>
              <a:gd name="connsiteY6" fmla="*/ 489744 h 663575"/>
              <a:gd name="connsiteX7" fmla="*/ 368300 w 529431"/>
              <a:gd name="connsiteY7" fmla="*/ 663575 h 663575"/>
              <a:gd name="connsiteX0" fmla="*/ 368300 w 546100"/>
              <a:gd name="connsiteY0" fmla="*/ 663575 h 663575"/>
              <a:gd name="connsiteX1" fmla="*/ 0 w 546100"/>
              <a:gd name="connsiteY1" fmla="*/ 250825 h 663575"/>
              <a:gd name="connsiteX2" fmla="*/ 161925 w 546100"/>
              <a:gd name="connsiteY2" fmla="*/ 165100 h 663575"/>
              <a:gd name="connsiteX3" fmla="*/ 38100 w 546100"/>
              <a:gd name="connsiteY3" fmla="*/ 44450 h 663575"/>
              <a:gd name="connsiteX4" fmla="*/ 95250 w 546100"/>
              <a:gd name="connsiteY4" fmla="*/ 0 h 663575"/>
              <a:gd name="connsiteX5" fmla="*/ 190500 w 546100"/>
              <a:gd name="connsiteY5" fmla="*/ 107950 h 663575"/>
              <a:gd name="connsiteX6" fmla="*/ 546100 w 546100"/>
              <a:gd name="connsiteY6" fmla="*/ 487363 h 663575"/>
              <a:gd name="connsiteX7" fmla="*/ 368300 w 546100"/>
              <a:gd name="connsiteY7" fmla="*/ 663575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100" h="663575">
                <a:moveTo>
                  <a:pt x="368300" y="663575"/>
                </a:moveTo>
                <a:lnTo>
                  <a:pt x="0" y="250825"/>
                </a:lnTo>
                <a:lnTo>
                  <a:pt x="161925" y="165100"/>
                </a:lnTo>
                <a:lnTo>
                  <a:pt x="38100" y="44450"/>
                </a:lnTo>
                <a:lnTo>
                  <a:pt x="95250" y="0"/>
                </a:lnTo>
                <a:lnTo>
                  <a:pt x="190500" y="107950"/>
                </a:lnTo>
                <a:lnTo>
                  <a:pt x="546100" y="487363"/>
                </a:lnTo>
                <a:lnTo>
                  <a:pt x="368300" y="663575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4498975" y="2065338"/>
            <a:ext cx="2111375" cy="1239837"/>
          </a:xfrm>
          <a:custGeom>
            <a:avLst/>
            <a:gdLst>
              <a:gd name="connsiteX0" fmla="*/ 0 w 2111375"/>
              <a:gd name="connsiteY0" fmla="*/ 787581 h 1235256"/>
              <a:gd name="connsiteX1" fmla="*/ 292100 w 2111375"/>
              <a:gd name="connsiteY1" fmla="*/ 632006 h 1235256"/>
              <a:gd name="connsiteX2" fmla="*/ 323850 w 2111375"/>
              <a:gd name="connsiteY2" fmla="*/ 597081 h 1235256"/>
              <a:gd name="connsiteX3" fmla="*/ 549275 w 2111375"/>
              <a:gd name="connsiteY3" fmla="*/ 403406 h 1235256"/>
              <a:gd name="connsiteX4" fmla="*/ 901700 w 2111375"/>
              <a:gd name="connsiteY4" fmla="*/ 171631 h 1235256"/>
              <a:gd name="connsiteX5" fmla="*/ 1050925 w 2111375"/>
              <a:gd name="connsiteY5" fmla="*/ 89081 h 1235256"/>
              <a:gd name="connsiteX6" fmla="*/ 1276350 w 2111375"/>
              <a:gd name="connsiteY6" fmla="*/ 181 h 1235256"/>
              <a:gd name="connsiteX7" fmla="*/ 1339850 w 2111375"/>
              <a:gd name="connsiteY7" fmla="*/ 73206 h 1235256"/>
              <a:gd name="connsiteX8" fmla="*/ 1476375 w 2111375"/>
              <a:gd name="connsiteY8" fmla="*/ 295456 h 1235256"/>
              <a:gd name="connsiteX9" fmla="*/ 1682750 w 2111375"/>
              <a:gd name="connsiteY9" fmla="*/ 530406 h 1235256"/>
              <a:gd name="connsiteX10" fmla="*/ 1825625 w 2111375"/>
              <a:gd name="connsiteY10" fmla="*/ 749481 h 1235256"/>
              <a:gd name="connsiteX11" fmla="*/ 1905000 w 2111375"/>
              <a:gd name="connsiteY11" fmla="*/ 1000306 h 1235256"/>
              <a:gd name="connsiteX12" fmla="*/ 2111375 w 2111375"/>
              <a:gd name="connsiteY12" fmla="*/ 1235256 h 1235256"/>
              <a:gd name="connsiteX0" fmla="*/ 0 w 2111375"/>
              <a:gd name="connsiteY0" fmla="*/ 782846 h 1230521"/>
              <a:gd name="connsiteX1" fmla="*/ 292100 w 2111375"/>
              <a:gd name="connsiteY1" fmla="*/ 627271 h 1230521"/>
              <a:gd name="connsiteX2" fmla="*/ 323850 w 2111375"/>
              <a:gd name="connsiteY2" fmla="*/ 592346 h 1230521"/>
              <a:gd name="connsiteX3" fmla="*/ 549275 w 2111375"/>
              <a:gd name="connsiteY3" fmla="*/ 398671 h 1230521"/>
              <a:gd name="connsiteX4" fmla="*/ 901700 w 2111375"/>
              <a:gd name="connsiteY4" fmla="*/ 166896 h 1230521"/>
              <a:gd name="connsiteX5" fmla="*/ 1050925 w 2111375"/>
              <a:gd name="connsiteY5" fmla="*/ 84346 h 1230521"/>
              <a:gd name="connsiteX6" fmla="*/ 1254919 w 2111375"/>
              <a:gd name="connsiteY6" fmla="*/ 209 h 1230521"/>
              <a:gd name="connsiteX7" fmla="*/ 1339850 w 2111375"/>
              <a:gd name="connsiteY7" fmla="*/ 68471 h 1230521"/>
              <a:gd name="connsiteX8" fmla="*/ 1476375 w 2111375"/>
              <a:gd name="connsiteY8" fmla="*/ 290721 h 1230521"/>
              <a:gd name="connsiteX9" fmla="*/ 1682750 w 2111375"/>
              <a:gd name="connsiteY9" fmla="*/ 525671 h 1230521"/>
              <a:gd name="connsiteX10" fmla="*/ 1825625 w 2111375"/>
              <a:gd name="connsiteY10" fmla="*/ 744746 h 1230521"/>
              <a:gd name="connsiteX11" fmla="*/ 1905000 w 2111375"/>
              <a:gd name="connsiteY11" fmla="*/ 995571 h 1230521"/>
              <a:gd name="connsiteX12" fmla="*/ 2111375 w 2111375"/>
              <a:gd name="connsiteY12" fmla="*/ 1230521 h 1230521"/>
              <a:gd name="connsiteX0" fmla="*/ 0 w 2111375"/>
              <a:gd name="connsiteY0" fmla="*/ 786922 h 1234597"/>
              <a:gd name="connsiteX1" fmla="*/ 292100 w 2111375"/>
              <a:gd name="connsiteY1" fmla="*/ 631347 h 1234597"/>
              <a:gd name="connsiteX2" fmla="*/ 323850 w 2111375"/>
              <a:gd name="connsiteY2" fmla="*/ 596422 h 1234597"/>
              <a:gd name="connsiteX3" fmla="*/ 549275 w 2111375"/>
              <a:gd name="connsiteY3" fmla="*/ 402747 h 1234597"/>
              <a:gd name="connsiteX4" fmla="*/ 901700 w 2111375"/>
              <a:gd name="connsiteY4" fmla="*/ 170972 h 1234597"/>
              <a:gd name="connsiteX5" fmla="*/ 1050925 w 2111375"/>
              <a:gd name="connsiteY5" fmla="*/ 88422 h 1234597"/>
              <a:gd name="connsiteX6" fmla="*/ 1254919 w 2111375"/>
              <a:gd name="connsiteY6" fmla="*/ 4285 h 1234597"/>
              <a:gd name="connsiteX7" fmla="*/ 1339850 w 2111375"/>
              <a:gd name="connsiteY7" fmla="*/ 72547 h 1234597"/>
              <a:gd name="connsiteX8" fmla="*/ 1476375 w 2111375"/>
              <a:gd name="connsiteY8" fmla="*/ 294797 h 1234597"/>
              <a:gd name="connsiteX9" fmla="*/ 1682750 w 2111375"/>
              <a:gd name="connsiteY9" fmla="*/ 529747 h 1234597"/>
              <a:gd name="connsiteX10" fmla="*/ 1825625 w 2111375"/>
              <a:gd name="connsiteY10" fmla="*/ 748822 h 1234597"/>
              <a:gd name="connsiteX11" fmla="*/ 1905000 w 2111375"/>
              <a:gd name="connsiteY11" fmla="*/ 999647 h 1234597"/>
              <a:gd name="connsiteX12" fmla="*/ 2111375 w 2111375"/>
              <a:gd name="connsiteY12" fmla="*/ 1234597 h 1234597"/>
              <a:gd name="connsiteX0" fmla="*/ 0 w 2111375"/>
              <a:gd name="connsiteY0" fmla="*/ 784466 h 1232141"/>
              <a:gd name="connsiteX1" fmla="*/ 292100 w 2111375"/>
              <a:gd name="connsiteY1" fmla="*/ 628891 h 1232141"/>
              <a:gd name="connsiteX2" fmla="*/ 323850 w 2111375"/>
              <a:gd name="connsiteY2" fmla="*/ 593966 h 1232141"/>
              <a:gd name="connsiteX3" fmla="*/ 549275 w 2111375"/>
              <a:gd name="connsiteY3" fmla="*/ 400291 h 1232141"/>
              <a:gd name="connsiteX4" fmla="*/ 901700 w 2111375"/>
              <a:gd name="connsiteY4" fmla="*/ 168516 h 1232141"/>
              <a:gd name="connsiteX5" fmla="*/ 1050925 w 2111375"/>
              <a:gd name="connsiteY5" fmla="*/ 85966 h 1232141"/>
              <a:gd name="connsiteX6" fmla="*/ 1254919 w 2111375"/>
              <a:gd name="connsiteY6" fmla="*/ 1829 h 1232141"/>
              <a:gd name="connsiteX7" fmla="*/ 1339850 w 2111375"/>
              <a:gd name="connsiteY7" fmla="*/ 70091 h 1232141"/>
              <a:gd name="connsiteX8" fmla="*/ 1476375 w 2111375"/>
              <a:gd name="connsiteY8" fmla="*/ 292341 h 1232141"/>
              <a:gd name="connsiteX9" fmla="*/ 1682750 w 2111375"/>
              <a:gd name="connsiteY9" fmla="*/ 527291 h 1232141"/>
              <a:gd name="connsiteX10" fmla="*/ 1825625 w 2111375"/>
              <a:gd name="connsiteY10" fmla="*/ 746366 h 1232141"/>
              <a:gd name="connsiteX11" fmla="*/ 1905000 w 2111375"/>
              <a:gd name="connsiteY11" fmla="*/ 997191 h 1232141"/>
              <a:gd name="connsiteX12" fmla="*/ 2111375 w 2111375"/>
              <a:gd name="connsiteY12" fmla="*/ 1232141 h 1232141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323850 w 2111375"/>
              <a:gd name="connsiteY2" fmla="*/ 592140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323850 w 2111375"/>
              <a:gd name="connsiteY2" fmla="*/ 592140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323850 w 2111375"/>
              <a:gd name="connsiteY2" fmla="*/ 592140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323850 w 2111375"/>
              <a:gd name="connsiteY2" fmla="*/ 592140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323850 w 2111375"/>
              <a:gd name="connsiteY2" fmla="*/ 592140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323850 w 2111375"/>
              <a:gd name="connsiteY2" fmla="*/ 592140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400050 w 2111375"/>
              <a:gd name="connsiteY2" fmla="*/ 530227 h 1230315"/>
              <a:gd name="connsiteX3" fmla="*/ 549275 w 2111375"/>
              <a:gd name="connsiteY3" fmla="*/ 398465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92100 w 2111375"/>
              <a:gd name="connsiteY1" fmla="*/ 627065 h 1230315"/>
              <a:gd name="connsiteX2" fmla="*/ 400050 w 2111375"/>
              <a:gd name="connsiteY2" fmla="*/ 530227 h 1230315"/>
              <a:gd name="connsiteX3" fmla="*/ 575469 w 2111375"/>
              <a:gd name="connsiteY3" fmla="*/ 391321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40 h 1230315"/>
              <a:gd name="connsiteX1" fmla="*/ 277812 w 2111375"/>
              <a:gd name="connsiteY1" fmla="*/ 624684 h 1230315"/>
              <a:gd name="connsiteX2" fmla="*/ 400050 w 2111375"/>
              <a:gd name="connsiteY2" fmla="*/ 530227 h 1230315"/>
              <a:gd name="connsiteX3" fmla="*/ 575469 w 2111375"/>
              <a:gd name="connsiteY3" fmla="*/ 391321 h 1230315"/>
              <a:gd name="connsiteX4" fmla="*/ 901700 w 2111375"/>
              <a:gd name="connsiteY4" fmla="*/ 166690 h 1230315"/>
              <a:gd name="connsiteX5" fmla="*/ 1050925 w 2111375"/>
              <a:gd name="connsiteY5" fmla="*/ 84140 h 1230315"/>
              <a:gd name="connsiteX6" fmla="*/ 1254919 w 2111375"/>
              <a:gd name="connsiteY6" fmla="*/ 3 h 1230315"/>
              <a:gd name="connsiteX7" fmla="*/ 1339850 w 2111375"/>
              <a:gd name="connsiteY7" fmla="*/ 68265 h 1230315"/>
              <a:gd name="connsiteX8" fmla="*/ 1476375 w 2111375"/>
              <a:gd name="connsiteY8" fmla="*/ 290515 h 1230315"/>
              <a:gd name="connsiteX9" fmla="*/ 1682750 w 2111375"/>
              <a:gd name="connsiteY9" fmla="*/ 525465 h 1230315"/>
              <a:gd name="connsiteX10" fmla="*/ 1825625 w 2111375"/>
              <a:gd name="connsiteY10" fmla="*/ 744540 h 1230315"/>
              <a:gd name="connsiteX11" fmla="*/ 1905000 w 2111375"/>
              <a:gd name="connsiteY11" fmla="*/ 995365 h 1230315"/>
              <a:gd name="connsiteX12" fmla="*/ 2111375 w 2111375"/>
              <a:gd name="connsiteY12" fmla="*/ 1230315 h 1230315"/>
              <a:gd name="connsiteX0" fmla="*/ 0 w 2111375"/>
              <a:gd name="connsiteY0" fmla="*/ 782639 h 1230314"/>
              <a:gd name="connsiteX1" fmla="*/ 277812 w 2111375"/>
              <a:gd name="connsiteY1" fmla="*/ 624683 h 1230314"/>
              <a:gd name="connsiteX2" fmla="*/ 400050 w 2111375"/>
              <a:gd name="connsiteY2" fmla="*/ 530226 h 1230314"/>
              <a:gd name="connsiteX3" fmla="*/ 575469 w 2111375"/>
              <a:gd name="connsiteY3" fmla="*/ 391320 h 1230314"/>
              <a:gd name="connsiteX4" fmla="*/ 901700 w 2111375"/>
              <a:gd name="connsiteY4" fmla="*/ 166689 h 1230314"/>
              <a:gd name="connsiteX5" fmla="*/ 1050925 w 2111375"/>
              <a:gd name="connsiteY5" fmla="*/ 84139 h 1230314"/>
              <a:gd name="connsiteX6" fmla="*/ 1254919 w 2111375"/>
              <a:gd name="connsiteY6" fmla="*/ 2 h 1230314"/>
              <a:gd name="connsiteX7" fmla="*/ 1373187 w 2111375"/>
              <a:gd name="connsiteY7" fmla="*/ 94458 h 1230314"/>
              <a:gd name="connsiteX8" fmla="*/ 1476375 w 2111375"/>
              <a:gd name="connsiteY8" fmla="*/ 290514 h 1230314"/>
              <a:gd name="connsiteX9" fmla="*/ 1682750 w 2111375"/>
              <a:gd name="connsiteY9" fmla="*/ 525464 h 1230314"/>
              <a:gd name="connsiteX10" fmla="*/ 1825625 w 2111375"/>
              <a:gd name="connsiteY10" fmla="*/ 744539 h 1230314"/>
              <a:gd name="connsiteX11" fmla="*/ 1905000 w 2111375"/>
              <a:gd name="connsiteY11" fmla="*/ 995364 h 1230314"/>
              <a:gd name="connsiteX12" fmla="*/ 2111375 w 2111375"/>
              <a:gd name="connsiteY12" fmla="*/ 1230314 h 1230314"/>
              <a:gd name="connsiteX0" fmla="*/ 0 w 2111375"/>
              <a:gd name="connsiteY0" fmla="*/ 792162 h 1239837"/>
              <a:gd name="connsiteX1" fmla="*/ 277812 w 2111375"/>
              <a:gd name="connsiteY1" fmla="*/ 634206 h 1239837"/>
              <a:gd name="connsiteX2" fmla="*/ 400050 w 2111375"/>
              <a:gd name="connsiteY2" fmla="*/ 539749 h 1239837"/>
              <a:gd name="connsiteX3" fmla="*/ 575469 w 2111375"/>
              <a:gd name="connsiteY3" fmla="*/ 400843 h 1239837"/>
              <a:gd name="connsiteX4" fmla="*/ 901700 w 2111375"/>
              <a:gd name="connsiteY4" fmla="*/ 176212 h 1239837"/>
              <a:gd name="connsiteX5" fmla="*/ 1050925 w 2111375"/>
              <a:gd name="connsiteY5" fmla="*/ 93662 h 1239837"/>
              <a:gd name="connsiteX6" fmla="*/ 1273969 w 2111375"/>
              <a:gd name="connsiteY6" fmla="*/ 0 h 1239837"/>
              <a:gd name="connsiteX7" fmla="*/ 1373187 w 2111375"/>
              <a:gd name="connsiteY7" fmla="*/ 103981 h 1239837"/>
              <a:gd name="connsiteX8" fmla="*/ 1476375 w 2111375"/>
              <a:gd name="connsiteY8" fmla="*/ 300037 h 1239837"/>
              <a:gd name="connsiteX9" fmla="*/ 1682750 w 2111375"/>
              <a:gd name="connsiteY9" fmla="*/ 534987 h 1239837"/>
              <a:gd name="connsiteX10" fmla="*/ 1825625 w 2111375"/>
              <a:gd name="connsiteY10" fmla="*/ 754062 h 1239837"/>
              <a:gd name="connsiteX11" fmla="*/ 1905000 w 2111375"/>
              <a:gd name="connsiteY11" fmla="*/ 1004887 h 1239837"/>
              <a:gd name="connsiteX12" fmla="*/ 2111375 w 2111375"/>
              <a:gd name="connsiteY12" fmla="*/ 1239837 h 1239837"/>
              <a:gd name="connsiteX0" fmla="*/ 0 w 2111375"/>
              <a:gd name="connsiteY0" fmla="*/ 792162 h 1239837"/>
              <a:gd name="connsiteX1" fmla="*/ 277812 w 2111375"/>
              <a:gd name="connsiteY1" fmla="*/ 634206 h 1239837"/>
              <a:gd name="connsiteX2" fmla="*/ 400050 w 2111375"/>
              <a:gd name="connsiteY2" fmla="*/ 539749 h 1239837"/>
              <a:gd name="connsiteX3" fmla="*/ 575469 w 2111375"/>
              <a:gd name="connsiteY3" fmla="*/ 400843 h 1239837"/>
              <a:gd name="connsiteX4" fmla="*/ 901700 w 2111375"/>
              <a:gd name="connsiteY4" fmla="*/ 176212 h 1239837"/>
              <a:gd name="connsiteX5" fmla="*/ 1050925 w 2111375"/>
              <a:gd name="connsiteY5" fmla="*/ 93662 h 1239837"/>
              <a:gd name="connsiteX6" fmla="*/ 1273969 w 2111375"/>
              <a:gd name="connsiteY6" fmla="*/ 0 h 1239837"/>
              <a:gd name="connsiteX7" fmla="*/ 1373187 w 2111375"/>
              <a:gd name="connsiteY7" fmla="*/ 118269 h 1239837"/>
              <a:gd name="connsiteX8" fmla="*/ 1476375 w 2111375"/>
              <a:gd name="connsiteY8" fmla="*/ 300037 h 1239837"/>
              <a:gd name="connsiteX9" fmla="*/ 1682750 w 2111375"/>
              <a:gd name="connsiteY9" fmla="*/ 534987 h 1239837"/>
              <a:gd name="connsiteX10" fmla="*/ 1825625 w 2111375"/>
              <a:gd name="connsiteY10" fmla="*/ 754062 h 1239837"/>
              <a:gd name="connsiteX11" fmla="*/ 1905000 w 2111375"/>
              <a:gd name="connsiteY11" fmla="*/ 1004887 h 1239837"/>
              <a:gd name="connsiteX12" fmla="*/ 2111375 w 2111375"/>
              <a:gd name="connsiteY12" fmla="*/ 1239837 h 1239837"/>
              <a:gd name="connsiteX0" fmla="*/ 0 w 2111375"/>
              <a:gd name="connsiteY0" fmla="*/ 792162 h 1239837"/>
              <a:gd name="connsiteX1" fmla="*/ 277812 w 2111375"/>
              <a:gd name="connsiteY1" fmla="*/ 634206 h 1239837"/>
              <a:gd name="connsiteX2" fmla="*/ 400050 w 2111375"/>
              <a:gd name="connsiteY2" fmla="*/ 539749 h 1239837"/>
              <a:gd name="connsiteX3" fmla="*/ 575469 w 2111375"/>
              <a:gd name="connsiteY3" fmla="*/ 400843 h 1239837"/>
              <a:gd name="connsiteX4" fmla="*/ 901700 w 2111375"/>
              <a:gd name="connsiteY4" fmla="*/ 176212 h 1239837"/>
              <a:gd name="connsiteX5" fmla="*/ 1050925 w 2111375"/>
              <a:gd name="connsiteY5" fmla="*/ 93662 h 1239837"/>
              <a:gd name="connsiteX6" fmla="*/ 1273969 w 2111375"/>
              <a:gd name="connsiteY6" fmla="*/ 0 h 1239837"/>
              <a:gd name="connsiteX7" fmla="*/ 1373187 w 2111375"/>
              <a:gd name="connsiteY7" fmla="*/ 118269 h 1239837"/>
              <a:gd name="connsiteX8" fmla="*/ 1500188 w 2111375"/>
              <a:gd name="connsiteY8" fmla="*/ 347662 h 1239837"/>
              <a:gd name="connsiteX9" fmla="*/ 1682750 w 2111375"/>
              <a:gd name="connsiteY9" fmla="*/ 534987 h 1239837"/>
              <a:gd name="connsiteX10" fmla="*/ 1825625 w 2111375"/>
              <a:gd name="connsiteY10" fmla="*/ 754062 h 1239837"/>
              <a:gd name="connsiteX11" fmla="*/ 1905000 w 2111375"/>
              <a:gd name="connsiteY11" fmla="*/ 1004887 h 1239837"/>
              <a:gd name="connsiteX12" fmla="*/ 2111375 w 2111375"/>
              <a:gd name="connsiteY12" fmla="*/ 1239837 h 1239837"/>
              <a:gd name="connsiteX0" fmla="*/ 0 w 2111375"/>
              <a:gd name="connsiteY0" fmla="*/ 792162 h 1239837"/>
              <a:gd name="connsiteX1" fmla="*/ 277812 w 2111375"/>
              <a:gd name="connsiteY1" fmla="*/ 634206 h 1239837"/>
              <a:gd name="connsiteX2" fmla="*/ 400050 w 2111375"/>
              <a:gd name="connsiteY2" fmla="*/ 539749 h 1239837"/>
              <a:gd name="connsiteX3" fmla="*/ 575469 w 2111375"/>
              <a:gd name="connsiteY3" fmla="*/ 400843 h 1239837"/>
              <a:gd name="connsiteX4" fmla="*/ 901700 w 2111375"/>
              <a:gd name="connsiteY4" fmla="*/ 176212 h 1239837"/>
              <a:gd name="connsiteX5" fmla="*/ 1050925 w 2111375"/>
              <a:gd name="connsiteY5" fmla="*/ 93662 h 1239837"/>
              <a:gd name="connsiteX6" fmla="*/ 1273969 w 2111375"/>
              <a:gd name="connsiteY6" fmla="*/ 0 h 1239837"/>
              <a:gd name="connsiteX7" fmla="*/ 1373187 w 2111375"/>
              <a:gd name="connsiteY7" fmla="*/ 118269 h 1239837"/>
              <a:gd name="connsiteX8" fmla="*/ 1500188 w 2111375"/>
              <a:gd name="connsiteY8" fmla="*/ 347662 h 1239837"/>
              <a:gd name="connsiteX9" fmla="*/ 1697038 w 2111375"/>
              <a:gd name="connsiteY9" fmla="*/ 561180 h 1239837"/>
              <a:gd name="connsiteX10" fmla="*/ 1825625 w 2111375"/>
              <a:gd name="connsiteY10" fmla="*/ 754062 h 1239837"/>
              <a:gd name="connsiteX11" fmla="*/ 1905000 w 2111375"/>
              <a:gd name="connsiteY11" fmla="*/ 1004887 h 1239837"/>
              <a:gd name="connsiteX12" fmla="*/ 2111375 w 2111375"/>
              <a:gd name="connsiteY12" fmla="*/ 1239837 h 1239837"/>
              <a:gd name="connsiteX0" fmla="*/ 0 w 2111375"/>
              <a:gd name="connsiteY0" fmla="*/ 792162 h 1239837"/>
              <a:gd name="connsiteX1" fmla="*/ 277812 w 2111375"/>
              <a:gd name="connsiteY1" fmla="*/ 634206 h 1239837"/>
              <a:gd name="connsiteX2" fmla="*/ 400050 w 2111375"/>
              <a:gd name="connsiteY2" fmla="*/ 539749 h 1239837"/>
              <a:gd name="connsiteX3" fmla="*/ 575469 w 2111375"/>
              <a:gd name="connsiteY3" fmla="*/ 400843 h 1239837"/>
              <a:gd name="connsiteX4" fmla="*/ 901700 w 2111375"/>
              <a:gd name="connsiteY4" fmla="*/ 176212 h 1239837"/>
              <a:gd name="connsiteX5" fmla="*/ 1050925 w 2111375"/>
              <a:gd name="connsiteY5" fmla="*/ 93662 h 1239837"/>
              <a:gd name="connsiteX6" fmla="*/ 1273969 w 2111375"/>
              <a:gd name="connsiteY6" fmla="*/ 0 h 1239837"/>
              <a:gd name="connsiteX7" fmla="*/ 1373187 w 2111375"/>
              <a:gd name="connsiteY7" fmla="*/ 118269 h 1239837"/>
              <a:gd name="connsiteX8" fmla="*/ 1500188 w 2111375"/>
              <a:gd name="connsiteY8" fmla="*/ 347662 h 1239837"/>
              <a:gd name="connsiteX9" fmla="*/ 1697038 w 2111375"/>
              <a:gd name="connsiteY9" fmla="*/ 561180 h 1239837"/>
              <a:gd name="connsiteX10" fmla="*/ 1835150 w 2111375"/>
              <a:gd name="connsiteY10" fmla="*/ 758825 h 1239837"/>
              <a:gd name="connsiteX11" fmla="*/ 1905000 w 2111375"/>
              <a:gd name="connsiteY11" fmla="*/ 1004887 h 1239837"/>
              <a:gd name="connsiteX12" fmla="*/ 2111375 w 2111375"/>
              <a:gd name="connsiteY12" fmla="*/ 1239837 h 1239837"/>
              <a:gd name="connsiteX0" fmla="*/ 0 w 2111375"/>
              <a:gd name="connsiteY0" fmla="*/ 792162 h 1239837"/>
              <a:gd name="connsiteX1" fmla="*/ 277812 w 2111375"/>
              <a:gd name="connsiteY1" fmla="*/ 634206 h 1239837"/>
              <a:gd name="connsiteX2" fmla="*/ 400050 w 2111375"/>
              <a:gd name="connsiteY2" fmla="*/ 539749 h 1239837"/>
              <a:gd name="connsiteX3" fmla="*/ 575469 w 2111375"/>
              <a:gd name="connsiteY3" fmla="*/ 400843 h 1239837"/>
              <a:gd name="connsiteX4" fmla="*/ 901700 w 2111375"/>
              <a:gd name="connsiteY4" fmla="*/ 176212 h 1239837"/>
              <a:gd name="connsiteX5" fmla="*/ 1050925 w 2111375"/>
              <a:gd name="connsiteY5" fmla="*/ 93662 h 1239837"/>
              <a:gd name="connsiteX6" fmla="*/ 1273969 w 2111375"/>
              <a:gd name="connsiteY6" fmla="*/ 0 h 1239837"/>
              <a:gd name="connsiteX7" fmla="*/ 1373187 w 2111375"/>
              <a:gd name="connsiteY7" fmla="*/ 118269 h 1239837"/>
              <a:gd name="connsiteX8" fmla="*/ 1500188 w 2111375"/>
              <a:gd name="connsiteY8" fmla="*/ 347662 h 1239837"/>
              <a:gd name="connsiteX9" fmla="*/ 1697038 w 2111375"/>
              <a:gd name="connsiteY9" fmla="*/ 561180 h 1239837"/>
              <a:gd name="connsiteX10" fmla="*/ 1835150 w 2111375"/>
              <a:gd name="connsiteY10" fmla="*/ 758825 h 1239837"/>
              <a:gd name="connsiteX11" fmla="*/ 1909763 w 2111375"/>
              <a:gd name="connsiteY11" fmla="*/ 1016793 h 1239837"/>
              <a:gd name="connsiteX12" fmla="*/ 2111375 w 2111375"/>
              <a:gd name="connsiteY12" fmla="*/ 1239837 h 123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1375" h="1239837">
                <a:moveTo>
                  <a:pt x="0" y="792162"/>
                </a:moveTo>
                <a:cubicBezTo>
                  <a:pt x="119062" y="730249"/>
                  <a:pt x="211137" y="676275"/>
                  <a:pt x="277812" y="634206"/>
                </a:cubicBezTo>
                <a:cubicBezTo>
                  <a:pt x="344487" y="592137"/>
                  <a:pt x="350441" y="578643"/>
                  <a:pt x="400050" y="539749"/>
                </a:cubicBezTo>
                <a:cubicBezTo>
                  <a:pt x="449659" y="500855"/>
                  <a:pt x="491861" y="461432"/>
                  <a:pt x="575469" y="400843"/>
                </a:cubicBezTo>
                <a:cubicBezTo>
                  <a:pt x="659077" y="340254"/>
                  <a:pt x="822457" y="227409"/>
                  <a:pt x="901700" y="176212"/>
                </a:cubicBezTo>
                <a:cubicBezTo>
                  <a:pt x="980943" y="125015"/>
                  <a:pt x="988880" y="123031"/>
                  <a:pt x="1050925" y="93662"/>
                </a:cubicBezTo>
                <a:cubicBezTo>
                  <a:pt x="1112970" y="64293"/>
                  <a:pt x="1263915" y="264"/>
                  <a:pt x="1273969" y="0"/>
                </a:cubicBezTo>
                <a:cubicBezTo>
                  <a:pt x="1284023" y="-264"/>
                  <a:pt x="1338659" y="69850"/>
                  <a:pt x="1373187" y="118269"/>
                </a:cubicBezTo>
                <a:cubicBezTo>
                  <a:pt x="1407715" y="166688"/>
                  <a:pt x="1446213" y="273844"/>
                  <a:pt x="1500188" y="347662"/>
                </a:cubicBezTo>
                <a:cubicBezTo>
                  <a:pt x="1554163" y="421481"/>
                  <a:pt x="1641211" y="492653"/>
                  <a:pt x="1697038" y="561180"/>
                </a:cubicBezTo>
                <a:cubicBezTo>
                  <a:pt x="1752865" y="629707"/>
                  <a:pt x="1799696" y="682889"/>
                  <a:pt x="1835150" y="758825"/>
                </a:cubicBezTo>
                <a:cubicBezTo>
                  <a:pt x="1870604" y="834761"/>
                  <a:pt x="1863725" y="936624"/>
                  <a:pt x="1909763" y="1016793"/>
                </a:cubicBezTo>
                <a:cubicBezTo>
                  <a:pt x="1955801" y="1096962"/>
                  <a:pt x="2032000" y="1162843"/>
                  <a:pt x="2111375" y="1239837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76200" contourW="12700">
            <a:bevelT w="139700" prst="cross"/>
            <a:extrusionClr>
              <a:schemeClr val="accent1">
                <a:lumMod val="40000"/>
                <a:lumOff val="60000"/>
              </a:schemeClr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3D8BD43-BFF0-DB22-9BD0-4D29A7B40B01}"/>
              </a:ext>
            </a:extLst>
          </p:cNvPr>
          <p:cNvSpPr/>
          <p:nvPr/>
        </p:nvSpPr>
        <p:spPr>
          <a:xfrm>
            <a:off x="31018" y="-828676"/>
            <a:ext cx="11637107" cy="7727950"/>
          </a:xfrm>
          <a:custGeom>
            <a:avLst/>
            <a:gdLst>
              <a:gd name="connsiteX0" fmla="*/ 0 w 10029825"/>
              <a:gd name="connsiteY0" fmla="*/ 7096125 h 7096125"/>
              <a:gd name="connsiteX1" fmla="*/ 238125 w 10029825"/>
              <a:gd name="connsiteY1" fmla="*/ 6915150 h 7096125"/>
              <a:gd name="connsiteX2" fmla="*/ 581025 w 10029825"/>
              <a:gd name="connsiteY2" fmla="*/ 6667500 h 7096125"/>
              <a:gd name="connsiteX3" fmla="*/ 657225 w 10029825"/>
              <a:gd name="connsiteY3" fmla="*/ 6515100 h 7096125"/>
              <a:gd name="connsiteX4" fmla="*/ 695325 w 10029825"/>
              <a:gd name="connsiteY4" fmla="*/ 6353175 h 7096125"/>
              <a:gd name="connsiteX5" fmla="*/ 828675 w 10029825"/>
              <a:gd name="connsiteY5" fmla="*/ 5991225 h 7096125"/>
              <a:gd name="connsiteX6" fmla="*/ 885825 w 10029825"/>
              <a:gd name="connsiteY6" fmla="*/ 5924550 h 7096125"/>
              <a:gd name="connsiteX7" fmla="*/ 1019175 w 10029825"/>
              <a:gd name="connsiteY7" fmla="*/ 5876925 h 7096125"/>
              <a:gd name="connsiteX8" fmla="*/ 1152525 w 10029825"/>
              <a:gd name="connsiteY8" fmla="*/ 5895975 h 7096125"/>
              <a:gd name="connsiteX9" fmla="*/ 1457325 w 10029825"/>
              <a:gd name="connsiteY9" fmla="*/ 5734050 h 7096125"/>
              <a:gd name="connsiteX10" fmla="*/ 1590675 w 10029825"/>
              <a:gd name="connsiteY10" fmla="*/ 5705475 h 7096125"/>
              <a:gd name="connsiteX11" fmla="*/ 1762125 w 10029825"/>
              <a:gd name="connsiteY11" fmla="*/ 5743575 h 7096125"/>
              <a:gd name="connsiteX12" fmla="*/ 1914525 w 10029825"/>
              <a:gd name="connsiteY12" fmla="*/ 5705475 h 7096125"/>
              <a:gd name="connsiteX13" fmla="*/ 2876550 w 10029825"/>
              <a:gd name="connsiteY13" fmla="*/ 5467350 h 7096125"/>
              <a:gd name="connsiteX14" fmla="*/ 3038475 w 10029825"/>
              <a:gd name="connsiteY14" fmla="*/ 5419725 h 7096125"/>
              <a:gd name="connsiteX15" fmla="*/ 4257675 w 10029825"/>
              <a:gd name="connsiteY15" fmla="*/ 4905375 h 7096125"/>
              <a:gd name="connsiteX16" fmla="*/ 4467225 w 10029825"/>
              <a:gd name="connsiteY16" fmla="*/ 4772025 h 7096125"/>
              <a:gd name="connsiteX17" fmla="*/ 4600575 w 10029825"/>
              <a:gd name="connsiteY17" fmla="*/ 4629150 h 7096125"/>
              <a:gd name="connsiteX18" fmla="*/ 4953000 w 10029825"/>
              <a:gd name="connsiteY18" fmla="*/ 4438650 h 7096125"/>
              <a:gd name="connsiteX19" fmla="*/ 5305425 w 10029825"/>
              <a:gd name="connsiteY19" fmla="*/ 4229100 h 7096125"/>
              <a:gd name="connsiteX20" fmla="*/ 5838825 w 10029825"/>
              <a:gd name="connsiteY20" fmla="*/ 3733800 h 7096125"/>
              <a:gd name="connsiteX21" fmla="*/ 6019800 w 10029825"/>
              <a:gd name="connsiteY21" fmla="*/ 3448050 h 7096125"/>
              <a:gd name="connsiteX22" fmla="*/ 6086475 w 10029825"/>
              <a:gd name="connsiteY22" fmla="*/ 3105150 h 7096125"/>
              <a:gd name="connsiteX23" fmla="*/ 6362700 w 10029825"/>
              <a:gd name="connsiteY23" fmla="*/ 2828925 h 7096125"/>
              <a:gd name="connsiteX24" fmla="*/ 6648450 w 10029825"/>
              <a:gd name="connsiteY24" fmla="*/ 2686050 h 7096125"/>
              <a:gd name="connsiteX25" fmla="*/ 6791325 w 10029825"/>
              <a:gd name="connsiteY25" fmla="*/ 2619375 h 7096125"/>
              <a:gd name="connsiteX26" fmla="*/ 6962775 w 10029825"/>
              <a:gd name="connsiteY26" fmla="*/ 2486025 h 7096125"/>
              <a:gd name="connsiteX27" fmla="*/ 7096125 w 10029825"/>
              <a:gd name="connsiteY27" fmla="*/ 2419350 h 7096125"/>
              <a:gd name="connsiteX28" fmla="*/ 7372350 w 10029825"/>
              <a:gd name="connsiteY28" fmla="*/ 2276475 h 7096125"/>
              <a:gd name="connsiteX29" fmla="*/ 7620000 w 10029825"/>
              <a:gd name="connsiteY29" fmla="*/ 2143125 h 7096125"/>
              <a:gd name="connsiteX30" fmla="*/ 7972425 w 10029825"/>
              <a:gd name="connsiteY30" fmla="*/ 2114550 h 7096125"/>
              <a:gd name="connsiteX31" fmla="*/ 8315325 w 10029825"/>
              <a:gd name="connsiteY31" fmla="*/ 2085975 h 7096125"/>
              <a:gd name="connsiteX32" fmla="*/ 9239250 w 10029825"/>
              <a:gd name="connsiteY32" fmla="*/ 1428750 h 7096125"/>
              <a:gd name="connsiteX33" fmla="*/ 9658350 w 10029825"/>
              <a:gd name="connsiteY33" fmla="*/ 685800 h 7096125"/>
              <a:gd name="connsiteX34" fmla="*/ 9858375 w 10029825"/>
              <a:gd name="connsiteY34" fmla="*/ 276225 h 7096125"/>
              <a:gd name="connsiteX35" fmla="*/ 10029825 w 10029825"/>
              <a:gd name="connsiteY35" fmla="*/ 0 h 7096125"/>
              <a:gd name="connsiteX0" fmla="*/ 0 w 11582400"/>
              <a:gd name="connsiteY0" fmla="*/ 7743825 h 7743825"/>
              <a:gd name="connsiteX1" fmla="*/ 238125 w 11582400"/>
              <a:gd name="connsiteY1" fmla="*/ 7562850 h 7743825"/>
              <a:gd name="connsiteX2" fmla="*/ 581025 w 11582400"/>
              <a:gd name="connsiteY2" fmla="*/ 7315200 h 7743825"/>
              <a:gd name="connsiteX3" fmla="*/ 657225 w 11582400"/>
              <a:gd name="connsiteY3" fmla="*/ 7162800 h 7743825"/>
              <a:gd name="connsiteX4" fmla="*/ 695325 w 11582400"/>
              <a:gd name="connsiteY4" fmla="*/ 7000875 h 7743825"/>
              <a:gd name="connsiteX5" fmla="*/ 828675 w 11582400"/>
              <a:gd name="connsiteY5" fmla="*/ 6638925 h 7743825"/>
              <a:gd name="connsiteX6" fmla="*/ 885825 w 11582400"/>
              <a:gd name="connsiteY6" fmla="*/ 6572250 h 7743825"/>
              <a:gd name="connsiteX7" fmla="*/ 1019175 w 11582400"/>
              <a:gd name="connsiteY7" fmla="*/ 6524625 h 7743825"/>
              <a:gd name="connsiteX8" fmla="*/ 1152525 w 11582400"/>
              <a:gd name="connsiteY8" fmla="*/ 6543675 h 7743825"/>
              <a:gd name="connsiteX9" fmla="*/ 1457325 w 11582400"/>
              <a:gd name="connsiteY9" fmla="*/ 6381750 h 7743825"/>
              <a:gd name="connsiteX10" fmla="*/ 1590675 w 11582400"/>
              <a:gd name="connsiteY10" fmla="*/ 6353175 h 7743825"/>
              <a:gd name="connsiteX11" fmla="*/ 1762125 w 11582400"/>
              <a:gd name="connsiteY11" fmla="*/ 6391275 h 7743825"/>
              <a:gd name="connsiteX12" fmla="*/ 1914525 w 11582400"/>
              <a:gd name="connsiteY12" fmla="*/ 6353175 h 7743825"/>
              <a:gd name="connsiteX13" fmla="*/ 2876550 w 11582400"/>
              <a:gd name="connsiteY13" fmla="*/ 6115050 h 7743825"/>
              <a:gd name="connsiteX14" fmla="*/ 3038475 w 11582400"/>
              <a:gd name="connsiteY14" fmla="*/ 6067425 h 7743825"/>
              <a:gd name="connsiteX15" fmla="*/ 4257675 w 11582400"/>
              <a:gd name="connsiteY15" fmla="*/ 5553075 h 7743825"/>
              <a:gd name="connsiteX16" fmla="*/ 4467225 w 11582400"/>
              <a:gd name="connsiteY16" fmla="*/ 5419725 h 7743825"/>
              <a:gd name="connsiteX17" fmla="*/ 4600575 w 11582400"/>
              <a:gd name="connsiteY17" fmla="*/ 5276850 h 7743825"/>
              <a:gd name="connsiteX18" fmla="*/ 4953000 w 11582400"/>
              <a:gd name="connsiteY18" fmla="*/ 5086350 h 7743825"/>
              <a:gd name="connsiteX19" fmla="*/ 5305425 w 11582400"/>
              <a:gd name="connsiteY19" fmla="*/ 4876800 h 7743825"/>
              <a:gd name="connsiteX20" fmla="*/ 5838825 w 11582400"/>
              <a:gd name="connsiteY20" fmla="*/ 4381500 h 7743825"/>
              <a:gd name="connsiteX21" fmla="*/ 6019800 w 11582400"/>
              <a:gd name="connsiteY21" fmla="*/ 4095750 h 7743825"/>
              <a:gd name="connsiteX22" fmla="*/ 6086475 w 11582400"/>
              <a:gd name="connsiteY22" fmla="*/ 3752850 h 7743825"/>
              <a:gd name="connsiteX23" fmla="*/ 6362700 w 11582400"/>
              <a:gd name="connsiteY23" fmla="*/ 3476625 h 7743825"/>
              <a:gd name="connsiteX24" fmla="*/ 6648450 w 11582400"/>
              <a:gd name="connsiteY24" fmla="*/ 3333750 h 7743825"/>
              <a:gd name="connsiteX25" fmla="*/ 6791325 w 11582400"/>
              <a:gd name="connsiteY25" fmla="*/ 3267075 h 7743825"/>
              <a:gd name="connsiteX26" fmla="*/ 6962775 w 11582400"/>
              <a:gd name="connsiteY26" fmla="*/ 3133725 h 7743825"/>
              <a:gd name="connsiteX27" fmla="*/ 7096125 w 11582400"/>
              <a:gd name="connsiteY27" fmla="*/ 3067050 h 7743825"/>
              <a:gd name="connsiteX28" fmla="*/ 7372350 w 11582400"/>
              <a:gd name="connsiteY28" fmla="*/ 2924175 h 7743825"/>
              <a:gd name="connsiteX29" fmla="*/ 7620000 w 11582400"/>
              <a:gd name="connsiteY29" fmla="*/ 2790825 h 7743825"/>
              <a:gd name="connsiteX30" fmla="*/ 7972425 w 11582400"/>
              <a:gd name="connsiteY30" fmla="*/ 2762250 h 7743825"/>
              <a:gd name="connsiteX31" fmla="*/ 8315325 w 11582400"/>
              <a:gd name="connsiteY31" fmla="*/ 2733675 h 7743825"/>
              <a:gd name="connsiteX32" fmla="*/ 9239250 w 11582400"/>
              <a:gd name="connsiteY32" fmla="*/ 2076450 h 7743825"/>
              <a:gd name="connsiteX33" fmla="*/ 9658350 w 11582400"/>
              <a:gd name="connsiteY33" fmla="*/ 1333500 h 7743825"/>
              <a:gd name="connsiteX34" fmla="*/ 9858375 w 11582400"/>
              <a:gd name="connsiteY34" fmla="*/ 923925 h 7743825"/>
              <a:gd name="connsiteX35" fmla="*/ 11582400 w 11582400"/>
              <a:gd name="connsiteY35" fmla="*/ 0 h 7743825"/>
              <a:gd name="connsiteX0" fmla="*/ 0 w 11582400"/>
              <a:gd name="connsiteY0" fmla="*/ 7743825 h 7743825"/>
              <a:gd name="connsiteX1" fmla="*/ 238125 w 11582400"/>
              <a:gd name="connsiteY1" fmla="*/ 7562850 h 7743825"/>
              <a:gd name="connsiteX2" fmla="*/ 581025 w 11582400"/>
              <a:gd name="connsiteY2" fmla="*/ 7315200 h 7743825"/>
              <a:gd name="connsiteX3" fmla="*/ 657225 w 11582400"/>
              <a:gd name="connsiteY3" fmla="*/ 7162800 h 7743825"/>
              <a:gd name="connsiteX4" fmla="*/ 695325 w 11582400"/>
              <a:gd name="connsiteY4" fmla="*/ 7000875 h 7743825"/>
              <a:gd name="connsiteX5" fmla="*/ 828675 w 11582400"/>
              <a:gd name="connsiteY5" fmla="*/ 6638925 h 7743825"/>
              <a:gd name="connsiteX6" fmla="*/ 885825 w 11582400"/>
              <a:gd name="connsiteY6" fmla="*/ 6572250 h 7743825"/>
              <a:gd name="connsiteX7" fmla="*/ 1019175 w 11582400"/>
              <a:gd name="connsiteY7" fmla="*/ 6524625 h 7743825"/>
              <a:gd name="connsiteX8" fmla="*/ 1152525 w 11582400"/>
              <a:gd name="connsiteY8" fmla="*/ 6543675 h 7743825"/>
              <a:gd name="connsiteX9" fmla="*/ 1457325 w 11582400"/>
              <a:gd name="connsiteY9" fmla="*/ 6381750 h 7743825"/>
              <a:gd name="connsiteX10" fmla="*/ 1590675 w 11582400"/>
              <a:gd name="connsiteY10" fmla="*/ 6353175 h 7743825"/>
              <a:gd name="connsiteX11" fmla="*/ 1762125 w 11582400"/>
              <a:gd name="connsiteY11" fmla="*/ 6391275 h 7743825"/>
              <a:gd name="connsiteX12" fmla="*/ 1914525 w 11582400"/>
              <a:gd name="connsiteY12" fmla="*/ 6353175 h 7743825"/>
              <a:gd name="connsiteX13" fmla="*/ 2876550 w 11582400"/>
              <a:gd name="connsiteY13" fmla="*/ 6115050 h 7743825"/>
              <a:gd name="connsiteX14" fmla="*/ 3038475 w 11582400"/>
              <a:gd name="connsiteY14" fmla="*/ 6067425 h 7743825"/>
              <a:gd name="connsiteX15" fmla="*/ 4257675 w 11582400"/>
              <a:gd name="connsiteY15" fmla="*/ 5553075 h 7743825"/>
              <a:gd name="connsiteX16" fmla="*/ 4467225 w 11582400"/>
              <a:gd name="connsiteY16" fmla="*/ 5419725 h 7743825"/>
              <a:gd name="connsiteX17" fmla="*/ 4600575 w 11582400"/>
              <a:gd name="connsiteY17" fmla="*/ 5276850 h 7743825"/>
              <a:gd name="connsiteX18" fmla="*/ 4953000 w 11582400"/>
              <a:gd name="connsiteY18" fmla="*/ 5086350 h 7743825"/>
              <a:gd name="connsiteX19" fmla="*/ 5305425 w 11582400"/>
              <a:gd name="connsiteY19" fmla="*/ 4876800 h 7743825"/>
              <a:gd name="connsiteX20" fmla="*/ 5838825 w 11582400"/>
              <a:gd name="connsiteY20" fmla="*/ 4381500 h 7743825"/>
              <a:gd name="connsiteX21" fmla="*/ 6019800 w 11582400"/>
              <a:gd name="connsiteY21" fmla="*/ 4095750 h 7743825"/>
              <a:gd name="connsiteX22" fmla="*/ 6086475 w 11582400"/>
              <a:gd name="connsiteY22" fmla="*/ 3752850 h 7743825"/>
              <a:gd name="connsiteX23" fmla="*/ 6362700 w 11582400"/>
              <a:gd name="connsiteY23" fmla="*/ 3476625 h 7743825"/>
              <a:gd name="connsiteX24" fmla="*/ 6648450 w 11582400"/>
              <a:gd name="connsiteY24" fmla="*/ 3333750 h 7743825"/>
              <a:gd name="connsiteX25" fmla="*/ 6791325 w 11582400"/>
              <a:gd name="connsiteY25" fmla="*/ 3267075 h 7743825"/>
              <a:gd name="connsiteX26" fmla="*/ 6962775 w 11582400"/>
              <a:gd name="connsiteY26" fmla="*/ 3133725 h 7743825"/>
              <a:gd name="connsiteX27" fmla="*/ 7096125 w 11582400"/>
              <a:gd name="connsiteY27" fmla="*/ 3067050 h 7743825"/>
              <a:gd name="connsiteX28" fmla="*/ 7372350 w 11582400"/>
              <a:gd name="connsiteY28" fmla="*/ 2924175 h 7743825"/>
              <a:gd name="connsiteX29" fmla="*/ 7620000 w 11582400"/>
              <a:gd name="connsiteY29" fmla="*/ 2790825 h 7743825"/>
              <a:gd name="connsiteX30" fmla="*/ 7972425 w 11582400"/>
              <a:gd name="connsiteY30" fmla="*/ 2762250 h 7743825"/>
              <a:gd name="connsiteX31" fmla="*/ 8315325 w 11582400"/>
              <a:gd name="connsiteY31" fmla="*/ 2733675 h 7743825"/>
              <a:gd name="connsiteX32" fmla="*/ 9239250 w 11582400"/>
              <a:gd name="connsiteY32" fmla="*/ 2076450 h 7743825"/>
              <a:gd name="connsiteX33" fmla="*/ 9658350 w 11582400"/>
              <a:gd name="connsiteY33" fmla="*/ 1333500 h 7743825"/>
              <a:gd name="connsiteX34" fmla="*/ 9858375 w 11582400"/>
              <a:gd name="connsiteY34" fmla="*/ 923925 h 7743825"/>
              <a:gd name="connsiteX35" fmla="*/ 11163299 w 11582400"/>
              <a:gd name="connsiteY35" fmla="*/ 228600 h 7743825"/>
              <a:gd name="connsiteX36" fmla="*/ 11582400 w 11582400"/>
              <a:gd name="connsiteY36" fmla="*/ 0 h 7743825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1077574 w 11582400"/>
              <a:gd name="connsiteY35" fmla="*/ 0 h 7753350"/>
              <a:gd name="connsiteX36" fmla="*/ 11582400 w 11582400"/>
              <a:gd name="connsiteY36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639424 w 11582400"/>
              <a:gd name="connsiteY35" fmla="*/ 295275 h 7753350"/>
              <a:gd name="connsiteX36" fmla="*/ 11077574 w 11582400"/>
              <a:gd name="connsiteY36" fmla="*/ 0 h 7753350"/>
              <a:gd name="connsiteX37" fmla="*/ 11582400 w 11582400"/>
              <a:gd name="connsiteY37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639424 w 11582400"/>
              <a:gd name="connsiteY35" fmla="*/ 133350 h 7753350"/>
              <a:gd name="connsiteX36" fmla="*/ 11077574 w 11582400"/>
              <a:gd name="connsiteY36" fmla="*/ 0 h 7753350"/>
              <a:gd name="connsiteX37" fmla="*/ 11582400 w 11582400"/>
              <a:gd name="connsiteY37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315574 w 11582400"/>
              <a:gd name="connsiteY35" fmla="*/ 438150 h 7753350"/>
              <a:gd name="connsiteX36" fmla="*/ 10639424 w 11582400"/>
              <a:gd name="connsiteY36" fmla="*/ 133350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496549 w 11582400"/>
              <a:gd name="connsiteY35" fmla="*/ 228600 h 7753350"/>
              <a:gd name="connsiteX36" fmla="*/ 10639424 w 11582400"/>
              <a:gd name="connsiteY36" fmla="*/ 133350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201274 w 11582400"/>
              <a:gd name="connsiteY35" fmla="*/ 514350 h 7753350"/>
              <a:gd name="connsiteX36" fmla="*/ 10496549 w 11582400"/>
              <a:gd name="connsiteY36" fmla="*/ 228600 h 7753350"/>
              <a:gd name="connsiteX37" fmla="*/ 10639424 w 11582400"/>
              <a:gd name="connsiteY37" fmla="*/ 133350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277474 w 11582400"/>
              <a:gd name="connsiteY35" fmla="*/ 419100 h 7753350"/>
              <a:gd name="connsiteX36" fmla="*/ 10496549 w 11582400"/>
              <a:gd name="connsiteY36" fmla="*/ 228600 h 7753350"/>
              <a:gd name="connsiteX37" fmla="*/ 10639424 w 11582400"/>
              <a:gd name="connsiteY37" fmla="*/ 133350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96549 w 11582400"/>
              <a:gd name="connsiteY37" fmla="*/ 228600 h 7753350"/>
              <a:gd name="connsiteX38" fmla="*/ 10639424 w 11582400"/>
              <a:gd name="connsiteY38" fmla="*/ 133350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96549 w 11582400"/>
              <a:gd name="connsiteY37" fmla="*/ 228600 h 7753350"/>
              <a:gd name="connsiteX38" fmla="*/ 10639424 w 11582400"/>
              <a:gd name="connsiteY38" fmla="*/ 133350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96549 w 11582400"/>
              <a:gd name="connsiteY37" fmla="*/ 228600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96549 w 11582400"/>
              <a:gd name="connsiteY37" fmla="*/ 228600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96549 w 11582400"/>
              <a:gd name="connsiteY37" fmla="*/ 228600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77474 w 11582400"/>
              <a:gd name="connsiteY36" fmla="*/ 419100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39349 w 11582400"/>
              <a:gd name="connsiteY35" fmla="*/ 666750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58375 w 11582400"/>
              <a:gd name="connsiteY34" fmla="*/ 933450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315325 w 11582400"/>
              <a:gd name="connsiteY31" fmla="*/ 2743200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190279 w 11582400"/>
              <a:gd name="connsiteY31" fmla="*/ 2754923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72425 w 11582400"/>
              <a:gd name="connsiteY30" fmla="*/ 2771775 h 7753350"/>
              <a:gd name="connsiteX31" fmla="*/ 8190279 w 11582400"/>
              <a:gd name="connsiteY31" fmla="*/ 2754923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09901 w 11582400"/>
              <a:gd name="connsiteY30" fmla="*/ 2783498 h 7753350"/>
              <a:gd name="connsiteX31" fmla="*/ 8190279 w 11582400"/>
              <a:gd name="connsiteY31" fmla="*/ 2754923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620000 w 11582400"/>
              <a:gd name="connsiteY29" fmla="*/ 2800350 h 7753350"/>
              <a:gd name="connsiteX30" fmla="*/ 7909901 w 11582400"/>
              <a:gd name="connsiteY30" fmla="*/ 2783498 h 7753350"/>
              <a:gd name="connsiteX31" fmla="*/ 8190279 w 11582400"/>
              <a:gd name="connsiteY31" fmla="*/ 2754923 h 7753350"/>
              <a:gd name="connsiteX32" fmla="*/ 9239250 w 11582400"/>
              <a:gd name="connsiteY32" fmla="*/ 2085975 h 7753350"/>
              <a:gd name="connsiteX33" fmla="*/ 9658350 w 11582400"/>
              <a:gd name="connsiteY33" fmla="*/ 1343025 h 7753350"/>
              <a:gd name="connsiteX34" fmla="*/ 9872052 w 11582400"/>
              <a:gd name="connsiteY34" fmla="*/ 935404 h 7753350"/>
              <a:gd name="connsiteX35" fmla="*/ 10062795 w 11582400"/>
              <a:gd name="connsiteY35" fmla="*/ 664796 h 7753350"/>
              <a:gd name="connsiteX36" fmla="*/ 10254028 w 11582400"/>
              <a:gd name="connsiteY36" fmla="*/ 401515 h 7753350"/>
              <a:gd name="connsiteX37" fmla="*/ 10408626 w 11582400"/>
              <a:gd name="connsiteY37" fmla="*/ 267677 h 7753350"/>
              <a:gd name="connsiteX38" fmla="*/ 10658962 w 11582400"/>
              <a:gd name="connsiteY38" fmla="*/ 119673 h 7753350"/>
              <a:gd name="connsiteX39" fmla="*/ 11077574 w 11582400"/>
              <a:gd name="connsiteY39" fmla="*/ 0 h 7753350"/>
              <a:gd name="connsiteX40" fmla="*/ 11582400 w 11582400"/>
              <a:gd name="connsiteY40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09901 w 11582400"/>
              <a:gd name="connsiteY29" fmla="*/ 2783498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876686 w 11582400"/>
              <a:gd name="connsiteY29" fmla="*/ 2795221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876686 w 11582400"/>
              <a:gd name="connsiteY29" fmla="*/ 2795221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864963 w 11582400"/>
              <a:gd name="connsiteY29" fmla="*/ 2789359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6125 w 11582400"/>
              <a:gd name="connsiteY27" fmla="*/ 3076575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86475 w 11582400"/>
              <a:gd name="connsiteY22" fmla="*/ 3762375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94290 w 11582400"/>
              <a:gd name="connsiteY22" fmla="*/ 3772144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94290 w 11582400"/>
              <a:gd name="connsiteY22" fmla="*/ 3772144 h 7753350"/>
              <a:gd name="connsiteX23" fmla="*/ 6362700 w 11582400"/>
              <a:gd name="connsiteY23" fmla="*/ 3486150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9800 w 11582400"/>
              <a:gd name="connsiteY21" fmla="*/ 4105275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5996354 w 11582400"/>
              <a:gd name="connsiteY21" fmla="*/ 414239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5996354 w 11582400"/>
              <a:gd name="connsiteY21" fmla="*/ 414239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5996354 w 11582400"/>
              <a:gd name="connsiteY21" fmla="*/ 414239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3939 w 11582400"/>
              <a:gd name="connsiteY21" fmla="*/ 408182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1025 h 7753350"/>
              <a:gd name="connsiteX21" fmla="*/ 6013939 w 11582400"/>
              <a:gd name="connsiteY21" fmla="*/ 408182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6887 h 7753350"/>
              <a:gd name="connsiteX21" fmla="*/ 6013939 w 11582400"/>
              <a:gd name="connsiteY21" fmla="*/ 408182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6887 h 7753350"/>
              <a:gd name="connsiteX21" fmla="*/ 6013939 w 11582400"/>
              <a:gd name="connsiteY21" fmla="*/ 4081828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05425 w 11582400"/>
              <a:gd name="connsiteY19" fmla="*/ 4886325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3000 w 11582400"/>
              <a:gd name="connsiteY18" fmla="*/ 5095875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600575 w 11582400"/>
              <a:gd name="connsiteY17" fmla="*/ 52863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67225 w 11582400"/>
              <a:gd name="connsiteY16" fmla="*/ 5429250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76550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882412 w 11582400"/>
              <a:gd name="connsiteY13" fmla="*/ 6124575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788628 w 11582400"/>
              <a:gd name="connsiteY13" fmla="*/ 6151929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788628 w 11582400"/>
              <a:gd name="connsiteY13" fmla="*/ 6151929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788628 w 11582400"/>
              <a:gd name="connsiteY13" fmla="*/ 6151929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762125 w 11582400"/>
              <a:gd name="connsiteY11" fmla="*/ 6400800 h 7753350"/>
              <a:gd name="connsiteX12" fmla="*/ 1914525 w 11582400"/>
              <a:gd name="connsiteY12" fmla="*/ 6362700 h 7753350"/>
              <a:gd name="connsiteX13" fmla="*/ 2788628 w 11582400"/>
              <a:gd name="connsiteY13" fmla="*/ 6151929 h 7753350"/>
              <a:gd name="connsiteX14" fmla="*/ 3038475 w 11582400"/>
              <a:gd name="connsiteY14" fmla="*/ 6076950 h 7753350"/>
              <a:gd name="connsiteX15" fmla="*/ 4257675 w 11582400"/>
              <a:gd name="connsiteY15" fmla="*/ 5562600 h 7753350"/>
              <a:gd name="connsiteX16" fmla="*/ 4459410 w 11582400"/>
              <a:gd name="connsiteY16" fmla="*/ 5440973 h 7753350"/>
              <a:gd name="connsiteX17" fmla="*/ 4598622 w 11582400"/>
              <a:gd name="connsiteY17" fmla="*/ 5311775 h 7753350"/>
              <a:gd name="connsiteX18" fmla="*/ 4956907 w 11582400"/>
              <a:gd name="connsiteY18" fmla="*/ 5109552 h 7753350"/>
              <a:gd name="connsiteX19" fmla="*/ 5311286 w 11582400"/>
              <a:gd name="connsiteY19" fmla="*/ 4901956 h 7753350"/>
              <a:gd name="connsiteX20" fmla="*/ 5838825 w 11582400"/>
              <a:gd name="connsiteY20" fmla="*/ 4396887 h 7753350"/>
              <a:gd name="connsiteX21" fmla="*/ 6015893 w 11582400"/>
              <a:gd name="connsiteY21" fmla="*/ 4087689 h 7753350"/>
              <a:gd name="connsiteX22" fmla="*/ 6094290 w 11582400"/>
              <a:gd name="connsiteY22" fmla="*/ 3772144 h 7753350"/>
              <a:gd name="connsiteX23" fmla="*/ 6306038 w 11582400"/>
              <a:gd name="connsiteY23" fmla="*/ 3521319 h 7753350"/>
              <a:gd name="connsiteX24" fmla="*/ 6648450 w 11582400"/>
              <a:gd name="connsiteY24" fmla="*/ 3343275 h 7753350"/>
              <a:gd name="connsiteX25" fmla="*/ 6791325 w 11582400"/>
              <a:gd name="connsiteY25" fmla="*/ 3276600 h 7753350"/>
              <a:gd name="connsiteX26" fmla="*/ 6962775 w 11582400"/>
              <a:gd name="connsiteY26" fmla="*/ 3143250 h 7753350"/>
              <a:gd name="connsiteX27" fmla="*/ 7090264 w 11582400"/>
              <a:gd name="connsiteY27" fmla="*/ 3092206 h 7753350"/>
              <a:gd name="connsiteX28" fmla="*/ 7372350 w 11582400"/>
              <a:gd name="connsiteY28" fmla="*/ 2933700 h 7753350"/>
              <a:gd name="connsiteX29" fmla="*/ 7950932 w 11582400"/>
              <a:gd name="connsiteY29" fmla="*/ 2779590 h 7753350"/>
              <a:gd name="connsiteX30" fmla="*/ 8190279 w 11582400"/>
              <a:gd name="connsiteY30" fmla="*/ 2754923 h 7753350"/>
              <a:gd name="connsiteX31" fmla="*/ 9239250 w 11582400"/>
              <a:gd name="connsiteY31" fmla="*/ 2085975 h 7753350"/>
              <a:gd name="connsiteX32" fmla="*/ 9658350 w 11582400"/>
              <a:gd name="connsiteY32" fmla="*/ 1343025 h 7753350"/>
              <a:gd name="connsiteX33" fmla="*/ 9872052 w 11582400"/>
              <a:gd name="connsiteY33" fmla="*/ 935404 h 7753350"/>
              <a:gd name="connsiteX34" fmla="*/ 10062795 w 11582400"/>
              <a:gd name="connsiteY34" fmla="*/ 664796 h 7753350"/>
              <a:gd name="connsiteX35" fmla="*/ 10254028 w 11582400"/>
              <a:gd name="connsiteY35" fmla="*/ 401515 h 7753350"/>
              <a:gd name="connsiteX36" fmla="*/ 10408626 w 11582400"/>
              <a:gd name="connsiteY36" fmla="*/ 267677 h 7753350"/>
              <a:gd name="connsiteX37" fmla="*/ 10658962 w 11582400"/>
              <a:gd name="connsiteY37" fmla="*/ 119673 h 7753350"/>
              <a:gd name="connsiteX38" fmla="*/ 11077574 w 11582400"/>
              <a:gd name="connsiteY38" fmla="*/ 0 h 7753350"/>
              <a:gd name="connsiteX39" fmla="*/ 11582400 w 11582400"/>
              <a:gd name="connsiteY39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14525 w 11582400"/>
              <a:gd name="connsiteY11" fmla="*/ 6362700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19175 w 11582400"/>
              <a:gd name="connsiteY7" fmla="*/ 65341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8675 w 11582400"/>
              <a:gd name="connsiteY5" fmla="*/ 6648450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81775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1003544 w 11582400"/>
              <a:gd name="connsiteY7" fmla="*/ 6545873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81025 w 11582400"/>
              <a:gd name="connsiteY2" fmla="*/ 7324725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38125 w 11582400"/>
              <a:gd name="connsiteY1" fmla="*/ 7572375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82400"/>
              <a:gd name="connsiteY0" fmla="*/ 7753350 h 7753350"/>
              <a:gd name="connsiteX1" fmla="*/ 261571 w 11582400"/>
              <a:gd name="connsiteY1" fmla="*/ 7574329 h 7753350"/>
              <a:gd name="connsiteX2" fmla="*/ 553671 w 11582400"/>
              <a:gd name="connsiteY2" fmla="*/ 7334494 h 7753350"/>
              <a:gd name="connsiteX3" fmla="*/ 657225 w 11582400"/>
              <a:gd name="connsiteY3" fmla="*/ 7172325 h 7753350"/>
              <a:gd name="connsiteX4" fmla="*/ 695325 w 11582400"/>
              <a:gd name="connsiteY4" fmla="*/ 7010400 h 7753350"/>
              <a:gd name="connsiteX5" fmla="*/ 820860 w 11582400"/>
              <a:gd name="connsiteY5" fmla="*/ 6689481 h 7753350"/>
              <a:gd name="connsiteX6" fmla="*/ 885825 w 11582400"/>
              <a:gd name="connsiteY6" fmla="*/ 6597406 h 7753350"/>
              <a:gd name="connsiteX7" fmla="*/ 997682 w 11582400"/>
              <a:gd name="connsiteY7" fmla="*/ 6559550 h 7753350"/>
              <a:gd name="connsiteX8" fmla="*/ 1152525 w 11582400"/>
              <a:gd name="connsiteY8" fmla="*/ 6553200 h 7753350"/>
              <a:gd name="connsiteX9" fmla="*/ 1457325 w 11582400"/>
              <a:gd name="connsiteY9" fmla="*/ 6391275 h 7753350"/>
              <a:gd name="connsiteX10" fmla="*/ 1590675 w 11582400"/>
              <a:gd name="connsiteY10" fmla="*/ 6362700 h 7753350"/>
              <a:gd name="connsiteX11" fmla="*/ 1992679 w 11582400"/>
              <a:gd name="connsiteY11" fmla="*/ 6349023 h 7753350"/>
              <a:gd name="connsiteX12" fmla="*/ 2788628 w 11582400"/>
              <a:gd name="connsiteY12" fmla="*/ 6151929 h 7753350"/>
              <a:gd name="connsiteX13" fmla="*/ 3038475 w 11582400"/>
              <a:gd name="connsiteY13" fmla="*/ 6076950 h 7753350"/>
              <a:gd name="connsiteX14" fmla="*/ 4257675 w 11582400"/>
              <a:gd name="connsiteY14" fmla="*/ 5562600 h 7753350"/>
              <a:gd name="connsiteX15" fmla="*/ 4459410 w 11582400"/>
              <a:gd name="connsiteY15" fmla="*/ 5440973 h 7753350"/>
              <a:gd name="connsiteX16" fmla="*/ 4598622 w 11582400"/>
              <a:gd name="connsiteY16" fmla="*/ 5311775 h 7753350"/>
              <a:gd name="connsiteX17" fmla="*/ 4956907 w 11582400"/>
              <a:gd name="connsiteY17" fmla="*/ 5109552 h 7753350"/>
              <a:gd name="connsiteX18" fmla="*/ 5311286 w 11582400"/>
              <a:gd name="connsiteY18" fmla="*/ 4901956 h 7753350"/>
              <a:gd name="connsiteX19" fmla="*/ 5838825 w 11582400"/>
              <a:gd name="connsiteY19" fmla="*/ 4396887 h 7753350"/>
              <a:gd name="connsiteX20" fmla="*/ 6015893 w 11582400"/>
              <a:gd name="connsiteY20" fmla="*/ 4087689 h 7753350"/>
              <a:gd name="connsiteX21" fmla="*/ 6094290 w 11582400"/>
              <a:gd name="connsiteY21" fmla="*/ 3772144 h 7753350"/>
              <a:gd name="connsiteX22" fmla="*/ 6306038 w 11582400"/>
              <a:gd name="connsiteY22" fmla="*/ 3521319 h 7753350"/>
              <a:gd name="connsiteX23" fmla="*/ 6648450 w 11582400"/>
              <a:gd name="connsiteY23" fmla="*/ 3343275 h 7753350"/>
              <a:gd name="connsiteX24" fmla="*/ 6791325 w 11582400"/>
              <a:gd name="connsiteY24" fmla="*/ 3276600 h 7753350"/>
              <a:gd name="connsiteX25" fmla="*/ 6962775 w 11582400"/>
              <a:gd name="connsiteY25" fmla="*/ 3143250 h 7753350"/>
              <a:gd name="connsiteX26" fmla="*/ 7090264 w 11582400"/>
              <a:gd name="connsiteY26" fmla="*/ 3092206 h 7753350"/>
              <a:gd name="connsiteX27" fmla="*/ 7372350 w 11582400"/>
              <a:gd name="connsiteY27" fmla="*/ 2933700 h 7753350"/>
              <a:gd name="connsiteX28" fmla="*/ 7950932 w 11582400"/>
              <a:gd name="connsiteY28" fmla="*/ 2779590 h 7753350"/>
              <a:gd name="connsiteX29" fmla="*/ 8190279 w 11582400"/>
              <a:gd name="connsiteY29" fmla="*/ 2754923 h 7753350"/>
              <a:gd name="connsiteX30" fmla="*/ 9239250 w 11582400"/>
              <a:gd name="connsiteY30" fmla="*/ 2085975 h 7753350"/>
              <a:gd name="connsiteX31" fmla="*/ 9658350 w 11582400"/>
              <a:gd name="connsiteY31" fmla="*/ 1343025 h 7753350"/>
              <a:gd name="connsiteX32" fmla="*/ 9872052 w 11582400"/>
              <a:gd name="connsiteY32" fmla="*/ 935404 h 7753350"/>
              <a:gd name="connsiteX33" fmla="*/ 10062795 w 11582400"/>
              <a:gd name="connsiteY33" fmla="*/ 664796 h 7753350"/>
              <a:gd name="connsiteX34" fmla="*/ 10254028 w 11582400"/>
              <a:gd name="connsiteY34" fmla="*/ 401515 h 7753350"/>
              <a:gd name="connsiteX35" fmla="*/ 10408626 w 11582400"/>
              <a:gd name="connsiteY35" fmla="*/ 267677 h 7753350"/>
              <a:gd name="connsiteX36" fmla="*/ 10658962 w 11582400"/>
              <a:gd name="connsiteY36" fmla="*/ 119673 h 7753350"/>
              <a:gd name="connsiteX37" fmla="*/ 11077574 w 11582400"/>
              <a:gd name="connsiteY37" fmla="*/ 0 h 7753350"/>
              <a:gd name="connsiteX38" fmla="*/ 11582400 w 11582400"/>
              <a:gd name="connsiteY38" fmla="*/ 9525 h 7753350"/>
              <a:gd name="connsiteX0" fmla="*/ 0 w 11598030"/>
              <a:gd name="connsiteY0" fmla="*/ 7737719 h 7737719"/>
              <a:gd name="connsiteX1" fmla="*/ 277201 w 11598030"/>
              <a:gd name="connsiteY1" fmla="*/ 7574329 h 7737719"/>
              <a:gd name="connsiteX2" fmla="*/ 569301 w 11598030"/>
              <a:gd name="connsiteY2" fmla="*/ 7334494 h 7737719"/>
              <a:gd name="connsiteX3" fmla="*/ 672855 w 11598030"/>
              <a:gd name="connsiteY3" fmla="*/ 7172325 h 7737719"/>
              <a:gd name="connsiteX4" fmla="*/ 710955 w 11598030"/>
              <a:gd name="connsiteY4" fmla="*/ 7010400 h 7737719"/>
              <a:gd name="connsiteX5" fmla="*/ 836490 w 11598030"/>
              <a:gd name="connsiteY5" fmla="*/ 6689481 h 7737719"/>
              <a:gd name="connsiteX6" fmla="*/ 901455 w 11598030"/>
              <a:gd name="connsiteY6" fmla="*/ 6597406 h 7737719"/>
              <a:gd name="connsiteX7" fmla="*/ 1013312 w 11598030"/>
              <a:gd name="connsiteY7" fmla="*/ 6559550 h 7737719"/>
              <a:gd name="connsiteX8" fmla="*/ 1168155 w 11598030"/>
              <a:gd name="connsiteY8" fmla="*/ 6553200 h 7737719"/>
              <a:gd name="connsiteX9" fmla="*/ 1472955 w 11598030"/>
              <a:gd name="connsiteY9" fmla="*/ 6391275 h 7737719"/>
              <a:gd name="connsiteX10" fmla="*/ 1606305 w 11598030"/>
              <a:gd name="connsiteY10" fmla="*/ 6362700 h 7737719"/>
              <a:gd name="connsiteX11" fmla="*/ 2008309 w 11598030"/>
              <a:gd name="connsiteY11" fmla="*/ 6349023 h 7737719"/>
              <a:gd name="connsiteX12" fmla="*/ 2804258 w 11598030"/>
              <a:gd name="connsiteY12" fmla="*/ 6151929 h 7737719"/>
              <a:gd name="connsiteX13" fmla="*/ 3054105 w 11598030"/>
              <a:gd name="connsiteY13" fmla="*/ 6076950 h 7737719"/>
              <a:gd name="connsiteX14" fmla="*/ 4273305 w 11598030"/>
              <a:gd name="connsiteY14" fmla="*/ 5562600 h 7737719"/>
              <a:gd name="connsiteX15" fmla="*/ 4475040 w 11598030"/>
              <a:gd name="connsiteY15" fmla="*/ 5440973 h 7737719"/>
              <a:gd name="connsiteX16" fmla="*/ 4614252 w 11598030"/>
              <a:gd name="connsiteY16" fmla="*/ 5311775 h 7737719"/>
              <a:gd name="connsiteX17" fmla="*/ 4972537 w 11598030"/>
              <a:gd name="connsiteY17" fmla="*/ 5109552 h 7737719"/>
              <a:gd name="connsiteX18" fmla="*/ 5326916 w 11598030"/>
              <a:gd name="connsiteY18" fmla="*/ 4901956 h 7737719"/>
              <a:gd name="connsiteX19" fmla="*/ 5854455 w 11598030"/>
              <a:gd name="connsiteY19" fmla="*/ 4396887 h 7737719"/>
              <a:gd name="connsiteX20" fmla="*/ 6031523 w 11598030"/>
              <a:gd name="connsiteY20" fmla="*/ 4087689 h 7737719"/>
              <a:gd name="connsiteX21" fmla="*/ 6109920 w 11598030"/>
              <a:gd name="connsiteY21" fmla="*/ 3772144 h 7737719"/>
              <a:gd name="connsiteX22" fmla="*/ 6321668 w 11598030"/>
              <a:gd name="connsiteY22" fmla="*/ 3521319 h 7737719"/>
              <a:gd name="connsiteX23" fmla="*/ 6664080 w 11598030"/>
              <a:gd name="connsiteY23" fmla="*/ 3343275 h 7737719"/>
              <a:gd name="connsiteX24" fmla="*/ 6806955 w 11598030"/>
              <a:gd name="connsiteY24" fmla="*/ 3276600 h 7737719"/>
              <a:gd name="connsiteX25" fmla="*/ 6978405 w 11598030"/>
              <a:gd name="connsiteY25" fmla="*/ 3143250 h 7737719"/>
              <a:gd name="connsiteX26" fmla="*/ 7105894 w 11598030"/>
              <a:gd name="connsiteY26" fmla="*/ 3092206 h 7737719"/>
              <a:gd name="connsiteX27" fmla="*/ 7387980 w 11598030"/>
              <a:gd name="connsiteY27" fmla="*/ 2933700 h 7737719"/>
              <a:gd name="connsiteX28" fmla="*/ 7966562 w 11598030"/>
              <a:gd name="connsiteY28" fmla="*/ 2779590 h 7737719"/>
              <a:gd name="connsiteX29" fmla="*/ 8205909 w 11598030"/>
              <a:gd name="connsiteY29" fmla="*/ 2754923 h 7737719"/>
              <a:gd name="connsiteX30" fmla="*/ 9254880 w 11598030"/>
              <a:gd name="connsiteY30" fmla="*/ 2085975 h 7737719"/>
              <a:gd name="connsiteX31" fmla="*/ 9673980 w 11598030"/>
              <a:gd name="connsiteY31" fmla="*/ 1343025 h 7737719"/>
              <a:gd name="connsiteX32" fmla="*/ 9887682 w 11598030"/>
              <a:gd name="connsiteY32" fmla="*/ 935404 h 7737719"/>
              <a:gd name="connsiteX33" fmla="*/ 10078425 w 11598030"/>
              <a:gd name="connsiteY33" fmla="*/ 664796 h 7737719"/>
              <a:gd name="connsiteX34" fmla="*/ 10269658 w 11598030"/>
              <a:gd name="connsiteY34" fmla="*/ 401515 h 7737719"/>
              <a:gd name="connsiteX35" fmla="*/ 10424256 w 11598030"/>
              <a:gd name="connsiteY35" fmla="*/ 267677 h 7737719"/>
              <a:gd name="connsiteX36" fmla="*/ 10674592 w 11598030"/>
              <a:gd name="connsiteY36" fmla="*/ 119673 h 7737719"/>
              <a:gd name="connsiteX37" fmla="*/ 11093204 w 11598030"/>
              <a:gd name="connsiteY37" fmla="*/ 0 h 7737719"/>
              <a:gd name="connsiteX38" fmla="*/ 11598030 w 11598030"/>
              <a:gd name="connsiteY38" fmla="*/ 9525 h 7737719"/>
              <a:gd name="connsiteX0" fmla="*/ 0 w 11598030"/>
              <a:gd name="connsiteY0" fmla="*/ 7737719 h 7737719"/>
              <a:gd name="connsiteX1" fmla="*/ 277201 w 11598030"/>
              <a:gd name="connsiteY1" fmla="*/ 7574329 h 7737719"/>
              <a:gd name="connsiteX2" fmla="*/ 569301 w 11598030"/>
              <a:gd name="connsiteY2" fmla="*/ 7334494 h 7737719"/>
              <a:gd name="connsiteX3" fmla="*/ 672855 w 11598030"/>
              <a:gd name="connsiteY3" fmla="*/ 7172325 h 7737719"/>
              <a:gd name="connsiteX4" fmla="*/ 710955 w 11598030"/>
              <a:gd name="connsiteY4" fmla="*/ 7010400 h 7737719"/>
              <a:gd name="connsiteX5" fmla="*/ 836490 w 11598030"/>
              <a:gd name="connsiteY5" fmla="*/ 6689481 h 7737719"/>
              <a:gd name="connsiteX6" fmla="*/ 901455 w 11598030"/>
              <a:gd name="connsiteY6" fmla="*/ 6597406 h 7737719"/>
              <a:gd name="connsiteX7" fmla="*/ 1013312 w 11598030"/>
              <a:gd name="connsiteY7" fmla="*/ 6559550 h 7737719"/>
              <a:gd name="connsiteX8" fmla="*/ 1168155 w 11598030"/>
              <a:gd name="connsiteY8" fmla="*/ 6553200 h 7737719"/>
              <a:gd name="connsiteX9" fmla="*/ 1472955 w 11598030"/>
              <a:gd name="connsiteY9" fmla="*/ 6391275 h 7737719"/>
              <a:gd name="connsiteX10" fmla="*/ 1606305 w 11598030"/>
              <a:gd name="connsiteY10" fmla="*/ 6362700 h 7737719"/>
              <a:gd name="connsiteX11" fmla="*/ 2008309 w 11598030"/>
              <a:gd name="connsiteY11" fmla="*/ 6349023 h 7737719"/>
              <a:gd name="connsiteX12" fmla="*/ 2804258 w 11598030"/>
              <a:gd name="connsiteY12" fmla="*/ 6151929 h 7737719"/>
              <a:gd name="connsiteX13" fmla="*/ 3054105 w 11598030"/>
              <a:gd name="connsiteY13" fmla="*/ 6076950 h 7737719"/>
              <a:gd name="connsiteX14" fmla="*/ 4273305 w 11598030"/>
              <a:gd name="connsiteY14" fmla="*/ 5562600 h 7737719"/>
              <a:gd name="connsiteX15" fmla="*/ 4475040 w 11598030"/>
              <a:gd name="connsiteY15" fmla="*/ 5440973 h 7737719"/>
              <a:gd name="connsiteX16" fmla="*/ 4614252 w 11598030"/>
              <a:gd name="connsiteY16" fmla="*/ 5311775 h 7737719"/>
              <a:gd name="connsiteX17" fmla="*/ 4972537 w 11598030"/>
              <a:gd name="connsiteY17" fmla="*/ 5109552 h 7737719"/>
              <a:gd name="connsiteX18" fmla="*/ 5326916 w 11598030"/>
              <a:gd name="connsiteY18" fmla="*/ 4901956 h 7737719"/>
              <a:gd name="connsiteX19" fmla="*/ 5854455 w 11598030"/>
              <a:gd name="connsiteY19" fmla="*/ 4396887 h 7737719"/>
              <a:gd name="connsiteX20" fmla="*/ 6031523 w 11598030"/>
              <a:gd name="connsiteY20" fmla="*/ 4087689 h 7737719"/>
              <a:gd name="connsiteX21" fmla="*/ 6109920 w 11598030"/>
              <a:gd name="connsiteY21" fmla="*/ 3772144 h 7737719"/>
              <a:gd name="connsiteX22" fmla="*/ 6321668 w 11598030"/>
              <a:gd name="connsiteY22" fmla="*/ 3521319 h 7737719"/>
              <a:gd name="connsiteX23" fmla="*/ 6664080 w 11598030"/>
              <a:gd name="connsiteY23" fmla="*/ 3343275 h 7737719"/>
              <a:gd name="connsiteX24" fmla="*/ 6806955 w 11598030"/>
              <a:gd name="connsiteY24" fmla="*/ 3276600 h 7737719"/>
              <a:gd name="connsiteX25" fmla="*/ 6978405 w 11598030"/>
              <a:gd name="connsiteY25" fmla="*/ 3143250 h 7737719"/>
              <a:gd name="connsiteX26" fmla="*/ 7105894 w 11598030"/>
              <a:gd name="connsiteY26" fmla="*/ 3092206 h 7737719"/>
              <a:gd name="connsiteX27" fmla="*/ 7387980 w 11598030"/>
              <a:gd name="connsiteY27" fmla="*/ 2933700 h 7737719"/>
              <a:gd name="connsiteX28" fmla="*/ 7966562 w 11598030"/>
              <a:gd name="connsiteY28" fmla="*/ 2779590 h 7737719"/>
              <a:gd name="connsiteX29" fmla="*/ 8205909 w 11598030"/>
              <a:gd name="connsiteY29" fmla="*/ 2754923 h 7737719"/>
              <a:gd name="connsiteX30" fmla="*/ 9254880 w 11598030"/>
              <a:gd name="connsiteY30" fmla="*/ 2085975 h 7737719"/>
              <a:gd name="connsiteX31" fmla="*/ 9673980 w 11598030"/>
              <a:gd name="connsiteY31" fmla="*/ 1343025 h 7737719"/>
              <a:gd name="connsiteX32" fmla="*/ 9887682 w 11598030"/>
              <a:gd name="connsiteY32" fmla="*/ 935404 h 7737719"/>
              <a:gd name="connsiteX33" fmla="*/ 10078425 w 11598030"/>
              <a:gd name="connsiteY33" fmla="*/ 664796 h 7737719"/>
              <a:gd name="connsiteX34" fmla="*/ 10269658 w 11598030"/>
              <a:gd name="connsiteY34" fmla="*/ 401515 h 7737719"/>
              <a:gd name="connsiteX35" fmla="*/ 10424256 w 11598030"/>
              <a:gd name="connsiteY35" fmla="*/ 267677 h 7737719"/>
              <a:gd name="connsiteX36" fmla="*/ 10674592 w 11598030"/>
              <a:gd name="connsiteY36" fmla="*/ 119673 h 7737719"/>
              <a:gd name="connsiteX37" fmla="*/ 11093204 w 11598030"/>
              <a:gd name="connsiteY37" fmla="*/ 0 h 7737719"/>
              <a:gd name="connsiteX38" fmla="*/ 11598030 w 11598030"/>
              <a:gd name="connsiteY38" fmla="*/ 9525 h 7737719"/>
              <a:gd name="connsiteX0" fmla="*/ 0 w 11598030"/>
              <a:gd name="connsiteY0" fmla="*/ 7737719 h 7737719"/>
              <a:gd name="connsiteX1" fmla="*/ 277201 w 11598030"/>
              <a:gd name="connsiteY1" fmla="*/ 7574329 h 7737719"/>
              <a:gd name="connsiteX2" fmla="*/ 569301 w 11598030"/>
              <a:gd name="connsiteY2" fmla="*/ 7334494 h 7737719"/>
              <a:gd name="connsiteX3" fmla="*/ 672855 w 11598030"/>
              <a:gd name="connsiteY3" fmla="*/ 7172325 h 7737719"/>
              <a:gd name="connsiteX4" fmla="*/ 710955 w 11598030"/>
              <a:gd name="connsiteY4" fmla="*/ 7010400 h 7737719"/>
              <a:gd name="connsiteX5" fmla="*/ 836490 w 11598030"/>
              <a:gd name="connsiteY5" fmla="*/ 6689481 h 7737719"/>
              <a:gd name="connsiteX6" fmla="*/ 901455 w 11598030"/>
              <a:gd name="connsiteY6" fmla="*/ 6597406 h 7737719"/>
              <a:gd name="connsiteX7" fmla="*/ 1013312 w 11598030"/>
              <a:gd name="connsiteY7" fmla="*/ 6559550 h 7737719"/>
              <a:gd name="connsiteX8" fmla="*/ 1168155 w 11598030"/>
              <a:gd name="connsiteY8" fmla="*/ 6553200 h 7737719"/>
              <a:gd name="connsiteX9" fmla="*/ 1472955 w 11598030"/>
              <a:gd name="connsiteY9" fmla="*/ 6391275 h 7737719"/>
              <a:gd name="connsiteX10" fmla="*/ 1606305 w 11598030"/>
              <a:gd name="connsiteY10" fmla="*/ 6362700 h 7737719"/>
              <a:gd name="connsiteX11" fmla="*/ 2008309 w 11598030"/>
              <a:gd name="connsiteY11" fmla="*/ 6349023 h 7737719"/>
              <a:gd name="connsiteX12" fmla="*/ 2804258 w 11598030"/>
              <a:gd name="connsiteY12" fmla="*/ 6151929 h 7737719"/>
              <a:gd name="connsiteX13" fmla="*/ 3054105 w 11598030"/>
              <a:gd name="connsiteY13" fmla="*/ 6076950 h 7737719"/>
              <a:gd name="connsiteX14" fmla="*/ 4273305 w 11598030"/>
              <a:gd name="connsiteY14" fmla="*/ 5562600 h 7737719"/>
              <a:gd name="connsiteX15" fmla="*/ 4475040 w 11598030"/>
              <a:gd name="connsiteY15" fmla="*/ 5440973 h 7737719"/>
              <a:gd name="connsiteX16" fmla="*/ 4614252 w 11598030"/>
              <a:gd name="connsiteY16" fmla="*/ 5311775 h 7737719"/>
              <a:gd name="connsiteX17" fmla="*/ 4972537 w 11598030"/>
              <a:gd name="connsiteY17" fmla="*/ 5109552 h 7737719"/>
              <a:gd name="connsiteX18" fmla="*/ 5326916 w 11598030"/>
              <a:gd name="connsiteY18" fmla="*/ 4901956 h 7737719"/>
              <a:gd name="connsiteX19" fmla="*/ 5854455 w 11598030"/>
              <a:gd name="connsiteY19" fmla="*/ 4396887 h 7737719"/>
              <a:gd name="connsiteX20" fmla="*/ 6031523 w 11598030"/>
              <a:gd name="connsiteY20" fmla="*/ 4087689 h 7737719"/>
              <a:gd name="connsiteX21" fmla="*/ 6109920 w 11598030"/>
              <a:gd name="connsiteY21" fmla="*/ 3772144 h 7737719"/>
              <a:gd name="connsiteX22" fmla="*/ 6321668 w 11598030"/>
              <a:gd name="connsiteY22" fmla="*/ 3521319 h 7737719"/>
              <a:gd name="connsiteX23" fmla="*/ 6664080 w 11598030"/>
              <a:gd name="connsiteY23" fmla="*/ 3343275 h 7737719"/>
              <a:gd name="connsiteX24" fmla="*/ 6806955 w 11598030"/>
              <a:gd name="connsiteY24" fmla="*/ 3276600 h 7737719"/>
              <a:gd name="connsiteX25" fmla="*/ 6978405 w 11598030"/>
              <a:gd name="connsiteY25" fmla="*/ 3143250 h 7737719"/>
              <a:gd name="connsiteX26" fmla="*/ 7105894 w 11598030"/>
              <a:gd name="connsiteY26" fmla="*/ 3092206 h 7737719"/>
              <a:gd name="connsiteX27" fmla="*/ 7387980 w 11598030"/>
              <a:gd name="connsiteY27" fmla="*/ 2933700 h 7737719"/>
              <a:gd name="connsiteX28" fmla="*/ 7966562 w 11598030"/>
              <a:gd name="connsiteY28" fmla="*/ 2779590 h 7737719"/>
              <a:gd name="connsiteX29" fmla="*/ 8205909 w 11598030"/>
              <a:gd name="connsiteY29" fmla="*/ 2754923 h 7737719"/>
              <a:gd name="connsiteX30" fmla="*/ 9254880 w 11598030"/>
              <a:gd name="connsiteY30" fmla="*/ 2085975 h 7737719"/>
              <a:gd name="connsiteX31" fmla="*/ 9673980 w 11598030"/>
              <a:gd name="connsiteY31" fmla="*/ 1343025 h 7737719"/>
              <a:gd name="connsiteX32" fmla="*/ 9887682 w 11598030"/>
              <a:gd name="connsiteY32" fmla="*/ 935404 h 7737719"/>
              <a:gd name="connsiteX33" fmla="*/ 10078425 w 11598030"/>
              <a:gd name="connsiteY33" fmla="*/ 664796 h 7737719"/>
              <a:gd name="connsiteX34" fmla="*/ 10269658 w 11598030"/>
              <a:gd name="connsiteY34" fmla="*/ 401515 h 7737719"/>
              <a:gd name="connsiteX35" fmla="*/ 10424256 w 11598030"/>
              <a:gd name="connsiteY35" fmla="*/ 267677 h 7737719"/>
              <a:gd name="connsiteX36" fmla="*/ 10674592 w 11598030"/>
              <a:gd name="connsiteY36" fmla="*/ 119673 h 7737719"/>
              <a:gd name="connsiteX37" fmla="*/ 11093204 w 11598030"/>
              <a:gd name="connsiteY37" fmla="*/ 0 h 7737719"/>
              <a:gd name="connsiteX38" fmla="*/ 11598030 w 11598030"/>
              <a:gd name="connsiteY38" fmla="*/ 9525 h 7737719"/>
              <a:gd name="connsiteX0" fmla="*/ 0 w 11637107"/>
              <a:gd name="connsiteY0" fmla="*/ 7727950 h 7727950"/>
              <a:gd name="connsiteX1" fmla="*/ 316278 w 11637107"/>
              <a:gd name="connsiteY1" fmla="*/ 7574329 h 7727950"/>
              <a:gd name="connsiteX2" fmla="*/ 608378 w 11637107"/>
              <a:gd name="connsiteY2" fmla="*/ 7334494 h 7727950"/>
              <a:gd name="connsiteX3" fmla="*/ 711932 w 11637107"/>
              <a:gd name="connsiteY3" fmla="*/ 7172325 h 7727950"/>
              <a:gd name="connsiteX4" fmla="*/ 750032 w 11637107"/>
              <a:gd name="connsiteY4" fmla="*/ 7010400 h 7727950"/>
              <a:gd name="connsiteX5" fmla="*/ 875567 w 11637107"/>
              <a:gd name="connsiteY5" fmla="*/ 6689481 h 7727950"/>
              <a:gd name="connsiteX6" fmla="*/ 940532 w 11637107"/>
              <a:gd name="connsiteY6" fmla="*/ 6597406 h 7727950"/>
              <a:gd name="connsiteX7" fmla="*/ 1052389 w 11637107"/>
              <a:gd name="connsiteY7" fmla="*/ 6559550 h 7727950"/>
              <a:gd name="connsiteX8" fmla="*/ 1207232 w 11637107"/>
              <a:gd name="connsiteY8" fmla="*/ 6553200 h 7727950"/>
              <a:gd name="connsiteX9" fmla="*/ 1512032 w 11637107"/>
              <a:gd name="connsiteY9" fmla="*/ 6391275 h 7727950"/>
              <a:gd name="connsiteX10" fmla="*/ 1645382 w 11637107"/>
              <a:gd name="connsiteY10" fmla="*/ 6362700 h 7727950"/>
              <a:gd name="connsiteX11" fmla="*/ 2047386 w 11637107"/>
              <a:gd name="connsiteY11" fmla="*/ 6349023 h 7727950"/>
              <a:gd name="connsiteX12" fmla="*/ 2843335 w 11637107"/>
              <a:gd name="connsiteY12" fmla="*/ 6151929 h 7727950"/>
              <a:gd name="connsiteX13" fmla="*/ 3093182 w 11637107"/>
              <a:gd name="connsiteY13" fmla="*/ 6076950 h 7727950"/>
              <a:gd name="connsiteX14" fmla="*/ 4312382 w 11637107"/>
              <a:gd name="connsiteY14" fmla="*/ 5562600 h 7727950"/>
              <a:gd name="connsiteX15" fmla="*/ 4514117 w 11637107"/>
              <a:gd name="connsiteY15" fmla="*/ 5440973 h 7727950"/>
              <a:gd name="connsiteX16" fmla="*/ 4653329 w 11637107"/>
              <a:gd name="connsiteY16" fmla="*/ 5311775 h 7727950"/>
              <a:gd name="connsiteX17" fmla="*/ 5011614 w 11637107"/>
              <a:gd name="connsiteY17" fmla="*/ 5109552 h 7727950"/>
              <a:gd name="connsiteX18" fmla="*/ 5365993 w 11637107"/>
              <a:gd name="connsiteY18" fmla="*/ 4901956 h 7727950"/>
              <a:gd name="connsiteX19" fmla="*/ 5893532 w 11637107"/>
              <a:gd name="connsiteY19" fmla="*/ 4396887 h 7727950"/>
              <a:gd name="connsiteX20" fmla="*/ 6070600 w 11637107"/>
              <a:gd name="connsiteY20" fmla="*/ 4087689 h 7727950"/>
              <a:gd name="connsiteX21" fmla="*/ 6148997 w 11637107"/>
              <a:gd name="connsiteY21" fmla="*/ 3772144 h 7727950"/>
              <a:gd name="connsiteX22" fmla="*/ 6360745 w 11637107"/>
              <a:gd name="connsiteY22" fmla="*/ 3521319 h 7727950"/>
              <a:gd name="connsiteX23" fmla="*/ 6703157 w 11637107"/>
              <a:gd name="connsiteY23" fmla="*/ 3343275 h 7727950"/>
              <a:gd name="connsiteX24" fmla="*/ 6846032 w 11637107"/>
              <a:gd name="connsiteY24" fmla="*/ 3276600 h 7727950"/>
              <a:gd name="connsiteX25" fmla="*/ 7017482 w 11637107"/>
              <a:gd name="connsiteY25" fmla="*/ 3143250 h 7727950"/>
              <a:gd name="connsiteX26" fmla="*/ 7144971 w 11637107"/>
              <a:gd name="connsiteY26" fmla="*/ 3092206 h 7727950"/>
              <a:gd name="connsiteX27" fmla="*/ 7427057 w 11637107"/>
              <a:gd name="connsiteY27" fmla="*/ 2933700 h 7727950"/>
              <a:gd name="connsiteX28" fmla="*/ 8005639 w 11637107"/>
              <a:gd name="connsiteY28" fmla="*/ 2779590 h 7727950"/>
              <a:gd name="connsiteX29" fmla="*/ 8244986 w 11637107"/>
              <a:gd name="connsiteY29" fmla="*/ 2754923 h 7727950"/>
              <a:gd name="connsiteX30" fmla="*/ 9293957 w 11637107"/>
              <a:gd name="connsiteY30" fmla="*/ 2085975 h 7727950"/>
              <a:gd name="connsiteX31" fmla="*/ 9713057 w 11637107"/>
              <a:gd name="connsiteY31" fmla="*/ 1343025 h 7727950"/>
              <a:gd name="connsiteX32" fmla="*/ 9926759 w 11637107"/>
              <a:gd name="connsiteY32" fmla="*/ 935404 h 7727950"/>
              <a:gd name="connsiteX33" fmla="*/ 10117502 w 11637107"/>
              <a:gd name="connsiteY33" fmla="*/ 664796 h 7727950"/>
              <a:gd name="connsiteX34" fmla="*/ 10308735 w 11637107"/>
              <a:gd name="connsiteY34" fmla="*/ 401515 h 7727950"/>
              <a:gd name="connsiteX35" fmla="*/ 10463333 w 11637107"/>
              <a:gd name="connsiteY35" fmla="*/ 267677 h 7727950"/>
              <a:gd name="connsiteX36" fmla="*/ 10713669 w 11637107"/>
              <a:gd name="connsiteY36" fmla="*/ 119673 h 7727950"/>
              <a:gd name="connsiteX37" fmla="*/ 11132281 w 11637107"/>
              <a:gd name="connsiteY37" fmla="*/ 0 h 7727950"/>
              <a:gd name="connsiteX38" fmla="*/ 11637107 w 11637107"/>
              <a:gd name="connsiteY38" fmla="*/ 9525 h 77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637107" h="7727950">
                <a:moveTo>
                  <a:pt x="0" y="7727950"/>
                </a:moveTo>
                <a:cubicBezTo>
                  <a:pt x="135384" y="7679348"/>
                  <a:pt x="223878" y="7656146"/>
                  <a:pt x="316278" y="7574329"/>
                </a:cubicBezTo>
                <a:lnTo>
                  <a:pt x="608378" y="7334494"/>
                </a:lnTo>
                <a:cubicBezTo>
                  <a:pt x="686532" y="7271971"/>
                  <a:pt x="696300" y="7240709"/>
                  <a:pt x="711932" y="7172325"/>
                </a:cubicBezTo>
                <a:cubicBezTo>
                  <a:pt x="724632" y="7118350"/>
                  <a:pt x="731470" y="7056560"/>
                  <a:pt x="750032" y="7010400"/>
                </a:cubicBezTo>
                <a:cubicBezTo>
                  <a:pt x="768431" y="6938596"/>
                  <a:pt x="843491" y="6763239"/>
                  <a:pt x="875567" y="6689481"/>
                </a:cubicBezTo>
                <a:cubicBezTo>
                  <a:pt x="892663" y="6651626"/>
                  <a:pt x="921482" y="6613770"/>
                  <a:pt x="940532" y="6597406"/>
                </a:cubicBezTo>
                <a:cubicBezTo>
                  <a:pt x="977819" y="6571762"/>
                  <a:pt x="1005334" y="6561747"/>
                  <a:pt x="1052389" y="6559550"/>
                </a:cubicBezTo>
                <a:cubicBezTo>
                  <a:pt x="1108562" y="6550269"/>
                  <a:pt x="1160828" y="6562481"/>
                  <a:pt x="1207232" y="6553200"/>
                </a:cubicBezTo>
                <a:cubicBezTo>
                  <a:pt x="1314694" y="6520718"/>
                  <a:pt x="1422155" y="6455020"/>
                  <a:pt x="1512032" y="6391275"/>
                </a:cubicBezTo>
                <a:cubicBezTo>
                  <a:pt x="1564298" y="6364165"/>
                  <a:pt x="1581394" y="6358548"/>
                  <a:pt x="1645382" y="6362700"/>
                </a:cubicBezTo>
                <a:cubicBezTo>
                  <a:pt x="1802829" y="6373772"/>
                  <a:pt x="1903616" y="6388751"/>
                  <a:pt x="2047386" y="6349023"/>
                </a:cubicBezTo>
                <a:lnTo>
                  <a:pt x="2843335" y="6151929"/>
                </a:lnTo>
                <a:cubicBezTo>
                  <a:pt x="2918802" y="6139962"/>
                  <a:pt x="3043115" y="6102595"/>
                  <a:pt x="3093182" y="6076950"/>
                </a:cubicBezTo>
                <a:cubicBezTo>
                  <a:pt x="3220182" y="6014916"/>
                  <a:pt x="3905982" y="5734050"/>
                  <a:pt x="4312382" y="5562600"/>
                </a:cubicBezTo>
                <a:cubicBezTo>
                  <a:pt x="4410888" y="5522058"/>
                  <a:pt x="4446872" y="5487377"/>
                  <a:pt x="4514117" y="5440973"/>
                </a:cubicBezTo>
                <a:cubicBezTo>
                  <a:pt x="4566383" y="5403769"/>
                  <a:pt x="4599109" y="5362657"/>
                  <a:pt x="4653329" y="5311775"/>
                </a:cubicBezTo>
                <a:cubicBezTo>
                  <a:pt x="4788388" y="5185751"/>
                  <a:pt x="4884370" y="5149606"/>
                  <a:pt x="5011614" y="5109552"/>
                </a:cubicBezTo>
                <a:cubicBezTo>
                  <a:pt x="5181843" y="5058589"/>
                  <a:pt x="5232887" y="5021304"/>
                  <a:pt x="5365993" y="4901956"/>
                </a:cubicBezTo>
                <a:lnTo>
                  <a:pt x="5893532" y="4396887"/>
                </a:lnTo>
                <a:cubicBezTo>
                  <a:pt x="6020288" y="4280795"/>
                  <a:pt x="6041537" y="4250672"/>
                  <a:pt x="6070600" y="4087689"/>
                </a:cubicBezTo>
                <a:cubicBezTo>
                  <a:pt x="6094778" y="3964923"/>
                  <a:pt x="6115050" y="3877326"/>
                  <a:pt x="6148997" y="3772144"/>
                </a:cubicBezTo>
                <a:cubicBezTo>
                  <a:pt x="6180503" y="3654668"/>
                  <a:pt x="6268670" y="3564547"/>
                  <a:pt x="6360745" y="3521319"/>
                </a:cubicBezTo>
                <a:lnTo>
                  <a:pt x="6703157" y="3343275"/>
                </a:lnTo>
                <a:cubicBezTo>
                  <a:pt x="6750782" y="3321050"/>
                  <a:pt x="6806223" y="3298825"/>
                  <a:pt x="6846032" y="3276600"/>
                </a:cubicBezTo>
                <a:cubicBezTo>
                  <a:pt x="6893412" y="3251689"/>
                  <a:pt x="6975962" y="3166208"/>
                  <a:pt x="7017482" y="3143250"/>
                </a:cubicBezTo>
                <a:cubicBezTo>
                  <a:pt x="7071701" y="3112558"/>
                  <a:pt x="7102475" y="3109221"/>
                  <a:pt x="7144971" y="3092206"/>
                </a:cubicBezTo>
                <a:cubicBezTo>
                  <a:pt x="7239000" y="3056304"/>
                  <a:pt x="7317397" y="3026263"/>
                  <a:pt x="7427057" y="2933700"/>
                </a:cubicBezTo>
                <a:cubicBezTo>
                  <a:pt x="7565211" y="2829576"/>
                  <a:pt x="7808870" y="2807514"/>
                  <a:pt x="8005639" y="2779590"/>
                </a:cubicBezTo>
                <a:cubicBezTo>
                  <a:pt x="8117986" y="2772019"/>
                  <a:pt x="8140455" y="2768356"/>
                  <a:pt x="8244986" y="2754923"/>
                </a:cubicBezTo>
                <a:cubicBezTo>
                  <a:pt x="8758114" y="2703879"/>
                  <a:pt x="9126659" y="2422282"/>
                  <a:pt x="9293957" y="2085975"/>
                </a:cubicBezTo>
                <a:lnTo>
                  <a:pt x="9713057" y="1343025"/>
                </a:lnTo>
                <a:lnTo>
                  <a:pt x="9926759" y="935404"/>
                </a:lnTo>
                <a:cubicBezTo>
                  <a:pt x="9990259" y="822692"/>
                  <a:pt x="10047652" y="750521"/>
                  <a:pt x="10117502" y="664796"/>
                </a:cubicBezTo>
                <a:cubicBezTo>
                  <a:pt x="10222521" y="575163"/>
                  <a:pt x="10246212" y="535110"/>
                  <a:pt x="10308735" y="401515"/>
                </a:cubicBezTo>
                <a:cubicBezTo>
                  <a:pt x="10357582" y="283552"/>
                  <a:pt x="10382492" y="272562"/>
                  <a:pt x="10463333" y="267677"/>
                </a:cubicBezTo>
                <a:cubicBezTo>
                  <a:pt x="10561758" y="251069"/>
                  <a:pt x="10615977" y="216144"/>
                  <a:pt x="10713669" y="119673"/>
                </a:cubicBezTo>
                <a:cubicBezTo>
                  <a:pt x="10852392" y="-2198"/>
                  <a:pt x="10904780" y="18317"/>
                  <a:pt x="11132281" y="0"/>
                </a:cubicBezTo>
                <a:lnTo>
                  <a:pt x="11637107" y="9525"/>
                </a:lnTo>
              </a:path>
            </a:pathLst>
          </a:custGeom>
          <a:noFill/>
          <a:ln w="127000" cap="flat" cmpd="tri">
            <a:solidFill>
              <a:srgbClr val="9F683F">
                <a:alpha val="80000"/>
              </a:srgbClr>
            </a:solidFill>
            <a:prstDash val="solid"/>
            <a:rou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6450409" y="1926730"/>
            <a:ext cx="1904999" cy="923330"/>
          </a:xfrm>
          <a:prstGeom prst="rect">
            <a:avLst/>
          </a:prstGeom>
          <a:solidFill>
            <a:schemeClr val="accent3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АЭРОПОРТ «МИНСК»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РАЗМЕЩЕНИЯ ПРОЕКТИРУЕМОЙ ТЕРРИТОРИИ В СТРУКТУРЕ МИНСКОЙ 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0753" y="3420041"/>
            <a:ext cx="1179822" cy="46166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МИНСК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7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7886" y="612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23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41" grpId="0" animBg="1"/>
      <p:bldP spid="2" grpId="0" animBg="1"/>
      <p:bldP spid="47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7C8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0544" r="72" b="1848"/>
          <a:stretch/>
        </p:blipFill>
        <p:spPr>
          <a:xfrm>
            <a:off x="792478" y="-7620"/>
            <a:ext cx="10607040" cy="6865620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345823" y="0"/>
            <a:ext cx="10766928" cy="6864912"/>
          </a:xfrm>
          <a:custGeom>
            <a:avLst/>
            <a:gdLst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97500 w 10248900"/>
              <a:gd name="connsiteY6" fmla="*/ 635000 h 6889750"/>
              <a:gd name="connsiteX7" fmla="*/ 5651500 w 10248900"/>
              <a:gd name="connsiteY7" fmla="*/ 43180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97500 w 10248900"/>
              <a:gd name="connsiteY6" fmla="*/ 63500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72100 w 10248900"/>
              <a:gd name="connsiteY6" fmla="*/ 63500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40450 w 10248900"/>
              <a:gd name="connsiteY5" fmla="*/ 152400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5937250 w 10248900"/>
              <a:gd name="connsiteY8" fmla="*/ 692150 h 6889750"/>
              <a:gd name="connsiteX9" fmla="*/ 6502400 w 10248900"/>
              <a:gd name="connsiteY9" fmla="*/ 1301750 h 6889750"/>
              <a:gd name="connsiteX10" fmla="*/ 6870700 w 10248900"/>
              <a:gd name="connsiteY10" fmla="*/ 990600 h 6889750"/>
              <a:gd name="connsiteX11" fmla="*/ 7105650 w 10248900"/>
              <a:gd name="connsiteY11" fmla="*/ 850900 h 6889750"/>
              <a:gd name="connsiteX12" fmla="*/ 7556500 w 10248900"/>
              <a:gd name="connsiteY12" fmla="*/ 1155700 h 6889750"/>
              <a:gd name="connsiteX13" fmla="*/ 7842250 w 10248900"/>
              <a:gd name="connsiteY13" fmla="*/ 1466850 h 6889750"/>
              <a:gd name="connsiteX14" fmla="*/ 10248900 w 10248900"/>
              <a:gd name="connsiteY14" fmla="*/ 4127500 h 6889750"/>
              <a:gd name="connsiteX15" fmla="*/ 10179050 w 10248900"/>
              <a:gd name="connsiteY15" fmla="*/ 4711700 h 6889750"/>
              <a:gd name="connsiteX16" fmla="*/ 9645650 w 10248900"/>
              <a:gd name="connsiteY16" fmla="*/ 5200650 h 6889750"/>
              <a:gd name="connsiteX17" fmla="*/ 9639300 w 10248900"/>
              <a:gd name="connsiteY17" fmla="*/ 5359400 h 6889750"/>
              <a:gd name="connsiteX18" fmla="*/ 8362950 w 10248900"/>
              <a:gd name="connsiteY18" fmla="*/ 6565900 h 6889750"/>
              <a:gd name="connsiteX19" fmla="*/ 8267700 w 10248900"/>
              <a:gd name="connsiteY19" fmla="*/ 6521450 h 6889750"/>
              <a:gd name="connsiteX20" fmla="*/ 8102600 w 10248900"/>
              <a:gd name="connsiteY20" fmla="*/ 6635750 h 6889750"/>
              <a:gd name="connsiteX21" fmla="*/ 8045450 w 10248900"/>
              <a:gd name="connsiteY21" fmla="*/ 6737350 h 6889750"/>
              <a:gd name="connsiteX22" fmla="*/ 7899400 w 10248900"/>
              <a:gd name="connsiteY22" fmla="*/ 6813550 h 6889750"/>
              <a:gd name="connsiteX23" fmla="*/ 7848600 w 10248900"/>
              <a:gd name="connsiteY23" fmla="*/ 6889750 h 6889750"/>
              <a:gd name="connsiteX24" fmla="*/ 0 w 10248900"/>
              <a:gd name="connsiteY24" fmla="*/ 6870700 h 6889750"/>
              <a:gd name="connsiteX25" fmla="*/ 25400 w 10248900"/>
              <a:gd name="connsiteY25" fmla="*/ 5397500 h 6889750"/>
              <a:gd name="connsiteX26" fmla="*/ 19050 w 10248900"/>
              <a:gd name="connsiteY26" fmla="*/ 5321300 h 6889750"/>
              <a:gd name="connsiteX27" fmla="*/ 317500 w 10248900"/>
              <a:gd name="connsiteY27" fmla="*/ 5162550 h 6889750"/>
              <a:gd name="connsiteX28" fmla="*/ 330200 w 10248900"/>
              <a:gd name="connsiteY28" fmla="*/ 4965700 h 6889750"/>
              <a:gd name="connsiteX29" fmla="*/ 228600 w 10248900"/>
              <a:gd name="connsiteY29" fmla="*/ 4864100 h 6889750"/>
              <a:gd name="connsiteX30" fmla="*/ 19050 w 10248900"/>
              <a:gd name="connsiteY30" fmla="*/ 4851400 h 6889750"/>
              <a:gd name="connsiteX31" fmla="*/ 25400 w 10248900"/>
              <a:gd name="connsiteY31" fmla="*/ 4578350 h 6889750"/>
              <a:gd name="connsiteX32" fmla="*/ 69850 w 10248900"/>
              <a:gd name="connsiteY32" fmla="*/ 4210050 h 6889750"/>
              <a:gd name="connsiteX33" fmla="*/ 469900 w 10248900"/>
              <a:gd name="connsiteY33" fmla="*/ 3790950 h 6889750"/>
              <a:gd name="connsiteX34" fmla="*/ 831850 w 10248900"/>
              <a:gd name="connsiteY34" fmla="*/ 3448050 h 6889750"/>
              <a:gd name="connsiteX35" fmla="*/ 723900 w 10248900"/>
              <a:gd name="connsiteY35" fmla="*/ 3295650 h 6889750"/>
              <a:gd name="connsiteX36" fmla="*/ 742950 w 10248900"/>
              <a:gd name="connsiteY36" fmla="*/ 3263900 h 6889750"/>
              <a:gd name="connsiteX37" fmla="*/ 685800 w 10248900"/>
              <a:gd name="connsiteY37" fmla="*/ 3162300 h 6889750"/>
              <a:gd name="connsiteX38" fmla="*/ 520700 w 10248900"/>
              <a:gd name="connsiteY38" fmla="*/ 3263900 h 6889750"/>
              <a:gd name="connsiteX39" fmla="*/ 476250 w 10248900"/>
              <a:gd name="connsiteY39" fmla="*/ 3187700 h 6889750"/>
              <a:gd name="connsiteX40" fmla="*/ 387350 w 10248900"/>
              <a:gd name="connsiteY40" fmla="*/ 3136900 h 6889750"/>
              <a:gd name="connsiteX41" fmla="*/ 425450 w 10248900"/>
              <a:gd name="connsiteY41" fmla="*/ 3092450 h 6889750"/>
              <a:gd name="connsiteX42" fmla="*/ 260350 w 10248900"/>
              <a:gd name="connsiteY42" fmla="*/ 2914650 h 6889750"/>
              <a:gd name="connsiteX43" fmla="*/ 203200 w 10248900"/>
              <a:gd name="connsiteY43" fmla="*/ 2901950 h 6889750"/>
              <a:gd name="connsiteX44" fmla="*/ 190500 w 10248900"/>
              <a:gd name="connsiteY44" fmla="*/ 2876550 h 6889750"/>
              <a:gd name="connsiteX45" fmla="*/ 120650 w 10248900"/>
              <a:gd name="connsiteY45" fmla="*/ 2152650 h 6889750"/>
              <a:gd name="connsiteX46" fmla="*/ 336550 w 10248900"/>
              <a:gd name="connsiteY46" fmla="*/ 1962150 h 6889750"/>
              <a:gd name="connsiteX47" fmla="*/ 381000 w 10248900"/>
              <a:gd name="connsiteY47" fmla="*/ 1809750 h 6889750"/>
              <a:gd name="connsiteX48" fmla="*/ 400050 w 10248900"/>
              <a:gd name="connsiteY48" fmla="*/ 1733550 h 6889750"/>
              <a:gd name="connsiteX49" fmla="*/ 444500 w 10248900"/>
              <a:gd name="connsiteY49" fmla="*/ 1689100 h 6889750"/>
              <a:gd name="connsiteX50" fmla="*/ 431800 w 10248900"/>
              <a:gd name="connsiteY50" fmla="*/ 1619250 h 6889750"/>
              <a:gd name="connsiteX51" fmla="*/ 444500 w 10248900"/>
              <a:gd name="connsiteY51" fmla="*/ 1568450 h 6889750"/>
              <a:gd name="connsiteX52" fmla="*/ 508000 w 10248900"/>
              <a:gd name="connsiteY52" fmla="*/ 1524000 h 6889750"/>
              <a:gd name="connsiteX53" fmla="*/ 527050 w 10248900"/>
              <a:gd name="connsiteY53" fmla="*/ 1422400 h 6889750"/>
              <a:gd name="connsiteX54" fmla="*/ 488950 w 10248900"/>
              <a:gd name="connsiteY54" fmla="*/ 1384300 h 6889750"/>
              <a:gd name="connsiteX55" fmla="*/ 495300 w 10248900"/>
              <a:gd name="connsiteY55" fmla="*/ 1333500 h 6889750"/>
              <a:gd name="connsiteX56" fmla="*/ 444500 w 10248900"/>
              <a:gd name="connsiteY56" fmla="*/ 1244600 h 6889750"/>
              <a:gd name="connsiteX57" fmla="*/ 400050 w 10248900"/>
              <a:gd name="connsiteY57" fmla="*/ 1149350 h 6889750"/>
              <a:gd name="connsiteX58" fmla="*/ 330200 w 10248900"/>
              <a:gd name="connsiteY58" fmla="*/ 1149350 h 6889750"/>
              <a:gd name="connsiteX59" fmla="*/ 298450 w 10248900"/>
              <a:gd name="connsiteY59" fmla="*/ 1130300 h 6889750"/>
              <a:gd name="connsiteX60" fmla="*/ 234950 w 10248900"/>
              <a:gd name="connsiteY60" fmla="*/ 1123950 h 6889750"/>
              <a:gd name="connsiteX61" fmla="*/ 228600 w 10248900"/>
              <a:gd name="connsiteY61" fmla="*/ 1092200 h 6889750"/>
              <a:gd name="connsiteX62" fmla="*/ 215900 w 10248900"/>
              <a:gd name="connsiteY62" fmla="*/ 1035050 h 6889750"/>
              <a:gd name="connsiteX63" fmla="*/ 266700 w 10248900"/>
              <a:gd name="connsiteY63" fmla="*/ 952500 h 6889750"/>
              <a:gd name="connsiteX64" fmla="*/ 279400 w 10248900"/>
              <a:gd name="connsiteY64" fmla="*/ 920750 h 6889750"/>
              <a:gd name="connsiteX65" fmla="*/ 292100 w 10248900"/>
              <a:gd name="connsiteY65" fmla="*/ 901700 h 6889750"/>
              <a:gd name="connsiteX66" fmla="*/ 260350 w 10248900"/>
              <a:gd name="connsiteY66" fmla="*/ 831850 h 6889750"/>
              <a:gd name="connsiteX67" fmla="*/ 247650 w 10248900"/>
              <a:gd name="connsiteY67" fmla="*/ 787400 h 6889750"/>
              <a:gd name="connsiteX68" fmla="*/ 260350 w 10248900"/>
              <a:gd name="connsiteY68" fmla="*/ 736600 h 6889750"/>
              <a:gd name="connsiteX69" fmla="*/ 234950 w 10248900"/>
              <a:gd name="connsiteY69" fmla="*/ 698500 h 6889750"/>
              <a:gd name="connsiteX70" fmla="*/ 254000 w 10248900"/>
              <a:gd name="connsiteY70" fmla="*/ 673100 h 6889750"/>
              <a:gd name="connsiteX71" fmla="*/ 292100 w 10248900"/>
              <a:gd name="connsiteY71" fmla="*/ 622300 h 6889750"/>
              <a:gd name="connsiteX72" fmla="*/ 311150 w 10248900"/>
              <a:gd name="connsiteY72" fmla="*/ 571500 h 6889750"/>
              <a:gd name="connsiteX73" fmla="*/ 317500 w 10248900"/>
              <a:gd name="connsiteY73" fmla="*/ 527050 h 6889750"/>
              <a:gd name="connsiteX74" fmla="*/ 457200 w 10248900"/>
              <a:gd name="connsiteY74" fmla="*/ 177800 h 6889750"/>
              <a:gd name="connsiteX75" fmla="*/ 488950 w 10248900"/>
              <a:gd name="connsiteY75" fmla="*/ 107950 h 6889750"/>
              <a:gd name="connsiteX76" fmla="*/ 469900 w 10248900"/>
              <a:gd name="connsiteY76" fmla="*/ 38100 h 6889750"/>
              <a:gd name="connsiteX77" fmla="*/ 381000 w 10248900"/>
              <a:gd name="connsiteY77" fmla="*/ 12700 h 6889750"/>
              <a:gd name="connsiteX78" fmla="*/ 311150 w 10248900"/>
              <a:gd name="connsiteY78" fmla="*/ 0 h 6889750"/>
              <a:gd name="connsiteX79" fmla="*/ 4197350 w 10248900"/>
              <a:gd name="connsiteY79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5930900 w 10248900"/>
              <a:gd name="connsiteY8" fmla="*/ 711200 h 6889750"/>
              <a:gd name="connsiteX9" fmla="*/ 6502400 w 10248900"/>
              <a:gd name="connsiteY9" fmla="*/ 1301750 h 6889750"/>
              <a:gd name="connsiteX10" fmla="*/ 6870700 w 10248900"/>
              <a:gd name="connsiteY10" fmla="*/ 990600 h 6889750"/>
              <a:gd name="connsiteX11" fmla="*/ 7105650 w 10248900"/>
              <a:gd name="connsiteY11" fmla="*/ 850900 h 6889750"/>
              <a:gd name="connsiteX12" fmla="*/ 7556500 w 10248900"/>
              <a:gd name="connsiteY12" fmla="*/ 1155700 h 6889750"/>
              <a:gd name="connsiteX13" fmla="*/ 7842250 w 10248900"/>
              <a:gd name="connsiteY13" fmla="*/ 1466850 h 6889750"/>
              <a:gd name="connsiteX14" fmla="*/ 10248900 w 10248900"/>
              <a:gd name="connsiteY14" fmla="*/ 4127500 h 6889750"/>
              <a:gd name="connsiteX15" fmla="*/ 10179050 w 10248900"/>
              <a:gd name="connsiteY15" fmla="*/ 4711700 h 6889750"/>
              <a:gd name="connsiteX16" fmla="*/ 9645650 w 10248900"/>
              <a:gd name="connsiteY16" fmla="*/ 5200650 h 6889750"/>
              <a:gd name="connsiteX17" fmla="*/ 9639300 w 10248900"/>
              <a:gd name="connsiteY17" fmla="*/ 5359400 h 6889750"/>
              <a:gd name="connsiteX18" fmla="*/ 8362950 w 10248900"/>
              <a:gd name="connsiteY18" fmla="*/ 6565900 h 6889750"/>
              <a:gd name="connsiteX19" fmla="*/ 8267700 w 10248900"/>
              <a:gd name="connsiteY19" fmla="*/ 6521450 h 6889750"/>
              <a:gd name="connsiteX20" fmla="*/ 8102600 w 10248900"/>
              <a:gd name="connsiteY20" fmla="*/ 6635750 h 6889750"/>
              <a:gd name="connsiteX21" fmla="*/ 8045450 w 10248900"/>
              <a:gd name="connsiteY21" fmla="*/ 6737350 h 6889750"/>
              <a:gd name="connsiteX22" fmla="*/ 7899400 w 10248900"/>
              <a:gd name="connsiteY22" fmla="*/ 6813550 h 6889750"/>
              <a:gd name="connsiteX23" fmla="*/ 7848600 w 10248900"/>
              <a:gd name="connsiteY23" fmla="*/ 6889750 h 6889750"/>
              <a:gd name="connsiteX24" fmla="*/ 0 w 10248900"/>
              <a:gd name="connsiteY24" fmla="*/ 6870700 h 6889750"/>
              <a:gd name="connsiteX25" fmla="*/ 25400 w 10248900"/>
              <a:gd name="connsiteY25" fmla="*/ 5397500 h 6889750"/>
              <a:gd name="connsiteX26" fmla="*/ 19050 w 10248900"/>
              <a:gd name="connsiteY26" fmla="*/ 5321300 h 6889750"/>
              <a:gd name="connsiteX27" fmla="*/ 317500 w 10248900"/>
              <a:gd name="connsiteY27" fmla="*/ 5162550 h 6889750"/>
              <a:gd name="connsiteX28" fmla="*/ 330200 w 10248900"/>
              <a:gd name="connsiteY28" fmla="*/ 4965700 h 6889750"/>
              <a:gd name="connsiteX29" fmla="*/ 228600 w 10248900"/>
              <a:gd name="connsiteY29" fmla="*/ 4864100 h 6889750"/>
              <a:gd name="connsiteX30" fmla="*/ 19050 w 10248900"/>
              <a:gd name="connsiteY30" fmla="*/ 4851400 h 6889750"/>
              <a:gd name="connsiteX31" fmla="*/ 25400 w 10248900"/>
              <a:gd name="connsiteY31" fmla="*/ 4578350 h 6889750"/>
              <a:gd name="connsiteX32" fmla="*/ 69850 w 10248900"/>
              <a:gd name="connsiteY32" fmla="*/ 4210050 h 6889750"/>
              <a:gd name="connsiteX33" fmla="*/ 469900 w 10248900"/>
              <a:gd name="connsiteY33" fmla="*/ 3790950 h 6889750"/>
              <a:gd name="connsiteX34" fmla="*/ 831850 w 10248900"/>
              <a:gd name="connsiteY34" fmla="*/ 3448050 h 6889750"/>
              <a:gd name="connsiteX35" fmla="*/ 723900 w 10248900"/>
              <a:gd name="connsiteY35" fmla="*/ 3295650 h 6889750"/>
              <a:gd name="connsiteX36" fmla="*/ 742950 w 10248900"/>
              <a:gd name="connsiteY36" fmla="*/ 3263900 h 6889750"/>
              <a:gd name="connsiteX37" fmla="*/ 685800 w 10248900"/>
              <a:gd name="connsiteY37" fmla="*/ 3162300 h 6889750"/>
              <a:gd name="connsiteX38" fmla="*/ 520700 w 10248900"/>
              <a:gd name="connsiteY38" fmla="*/ 3263900 h 6889750"/>
              <a:gd name="connsiteX39" fmla="*/ 476250 w 10248900"/>
              <a:gd name="connsiteY39" fmla="*/ 3187700 h 6889750"/>
              <a:gd name="connsiteX40" fmla="*/ 387350 w 10248900"/>
              <a:gd name="connsiteY40" fmla="*/ 3136900 h 6889750"/>
              <a:gd name="connsiteX41" fmla="*/ 425450 w 10248900"/>
              <a:gd name="connsiteY41" fmla="*/ 3092450 h 6889750"/>
              <a:gd name="connsiteX42" fmla="*/ 260350 w 10248900"/>
              <a:gd name="connsiteY42" fmla="*/ 2914650 h 6889750"/>
              <a:gd name="connsiteX43" fmla="*/ 203200 w 10248900"/>
              <a:gd name="connsiteY43" fmla="*/ 2901950 h 6889750"/>
              <a:gd name="connsiteX44" fmla="*/ 190500 w 10248900"/>
              <a:gd name="connsiteY44" fmla="*/ 2876550 h 6889750"/>
              <a:gd name="connsiteX45" fmla="*/ 120650 w 10248900"/>
              <a:gd name="connsiteY45" fmla="*/ 2152650 h 6889750"/>
              <a:gd name="connsiteX46" fmla="*/ 336550 w 10248900"/>
              <a:gd name="connsiteY46" fmla="*/ 1962150 h 6889750"/>
              <a:gd name="connsiteX47" fmla="*/ 381000 w 10248900"/>
              <a:gd name="connsiteY47" fmla="*/ 1809750 h 6889750"/>
              <a:gd name="connsiteX48" fmla="*/ 400050 w 10248900"/>
              <a:gd name="connsiteY48" fmla="*/ 1733550 h 6889750"/>
              <a:gd name="connsiteX49" fmla="*/ 444500 w 10248900"/>
              <a:gd name="connsiteY49" fmla="*/ 1689100 h 6889750"/>
              <a:gd name="connsiteX50" fmla="*/ 431800 w 10248900"/>
              <a:gd name="connsiteY50" fmla="*/ 1619250 h 6889750"/>
              <a:gd name="connsiteX51" fmla="*/ 444500 w 10248900"/>
              <a:gd name="connsiteY51" fmla="*/ 1568450 h 6889750"/>
              <a:gd name="connsiteX52" fmla="*/ 508000 w 10248900"/>
              <a:gd name="connsiteY52" fmla="*/ 1524000 h 6889750"/>
              <a:gd name="connsiteX53" fmla="*/ 527050 w 10248900"/>
              <a:gd name="connsiteY53" fmla="*/ 1422400 h 6889750"/>
              <a:gd name="connsiteX54" fmla="*/ 488950 w 10248900"/>
              <a:gd name="connsiteY54" fmla="*/ 1384300 h 6889750"/>
              <a:gd name="connsiteX55" fmla="*/ 495300 w 10248900"/>
              <a:gd name="connsiteY55" fmla="*/ 1333500 h 6889750"/>
              <a:gd name="connsiteX56" fmla="*/ 444500 w 10248900"/>
              <a:gd name="connsiteY56" fmla="*/ 1244600 h 6889750"/>
              <a:gd name="connsiteX57" fmla="*/ 400050 w 10248900"/>
              <a:gd name="connsiteY57" fmla="*/ 1149350 h 6889750"/>
              <a:gd name="connsiteX58" fmla="*/ 330200 w 10248900"/>
              <a:gd name="connsiteY58" fmla="*/ 1149350 h 6889750"/>
              <a:gd name="connsiteX59" fmla="*/ 298450 w 10248900"/>
              <a:gd name="connsiteY59" fmla="*/ 1130300 h 6889750"/>
              <a:gd name="connsiteX60" fmla="*/ 234950 w 10248900"/>
              <a:gd name="connsiteY60" fmla="*/ 1123950 h 6889750"/>
              <a:gd name="connsiteX61" fmla="*/ 228600 w 10248900"/>
              <a:gd name="connsiteY61" fmla="*/ 1092200 h 6889750"/>
              <a:gd name="connsiteX62" fmla="*/ 215900 w 10248900"/>
              <a:gd name="connsiteY62" fmla="*/ 1035050 h 6889750"/>
              <a:gd name="connsiteX63" fmla="*/ 266700 w 10248900"/>
              <a:gd name="connsiteY63" fmla="*/ 952500 h 6889750"/>
              <a:gd name="connsiteX64" fmla="*/ 279400 w 10248900"/>
              <a:gd name="connsiteY64" fmla="*/ 920750 h 6889750"/>
              <a:gd name="connsiteX65" fmla="*/ 292100 w 10248900"/>
              <a:gd name="connsiteY65" fmla="*/ 901700 h 6889750"/>
              <a:gd name="connsiteX66" fmla="*/ 260350 w 10248900"/>
              <a:gd name="connsiteY66" fmla="*/ 831850 h 6889750"/>
              <a:gd name="connsiteX67" fmla="*/ 247650 w 10248900"/>
              <a:gd name="connsiteY67" fmla="*/ 787400 h 6889750"/>
              <a:gd name="connsiteX68" fmla="*/ 260350 w 10248900"/>
              <a:gd name="connsiteY68" fmla="*/ 736600 h 6889750"/>
              <a:gd name="connsiteX69" fmla="*/ 234950 w 10248900"/>
              <a:gd name="connsiteY69" fmla="*/ 698500 h 6889750"/>
              <a:gd name="connsiteX70" fmla="*/ 254000 w 10248900"/>
              <a:gd name="connsiteY70" fmla="*/ 673100 h 6889750"/>
              <a:gd name="connsiteX71" fmla="*/ 292100 w 10248900"/>
              <a:gd name="connsiteY71" fmla="*/ 622300 h 6889750"/>
              <a:gd name="connsiteX72" fmla="*/ 311150 w 10248900"/>
              <a:gd name="connsiteY72" fmla="*/ 571500 h 6889750"/>
              <a:gd name="connsiteX73" fmla="*/ 317500 w 10248900"/>
              <a:gd name="connsiteY73" fmla="*/ 527050 h 6889750"/>
              <a:gd name="connsiteX74" fmla="*/ 457200 w 10248900"/>
              <a:gd name="connsiteY74" fmla="*/ 177800 h 6889750"/>
              <a:gd name="connsiteX75" fmla="*/ 488950 w 10248900"/>
              <a:gd name="connsiteY75" fmla="*/ 107950 h 6889750"/>
              <a:gd name="connsiteX76" fmla="*/ 469900 w 10248900"/>
              <a:gd name="connsiteY76" fmla="*/ 38100 h 6889750"/>
              <a:gd name="connsiteX77" fmla="*/ 381000 w 10248900"/>
              <a:gd name="connsiteY77" fmla="*/ 12700 h 6889750"/>
              <a:gd name="connsiteX78" fmla="*/ 311150 w 10248900"/>
              <a:gd name="connsiteY78" fmla="*/ 0 h 6889750"/>
              <a:gd name="connsiteX79" fmla="*/ 4197350 w 10248900"/>
              <a:gd name="connsiteY79" fmla="*/ 6350 h 6889750"/>
              <a:gd name="connsiteX0" fmla="*/ 4197350 w 10281097"/>
              <a:gd name="connsiteY0" fmla="*/ 6350 h 6889750"/>
              <a:gd name="connsiteX1" fmla="*/ 4686300 w 10281097"/>
              <a:gd name="connsiteY1" fmla="*/ 1111250 h 6889750"/>
              <a:gd name="connsiteX2" fmla="*/ 5454650 w 10281097"/>
              <a:gd name="connsiteY2" fmla="*/ 2019300 h 6889750"/>
              <a:gd name="connsiteX3" fmla="*/ 5537200 w 10281097"/>
              <a:gd name="connsiteY3" fmla="*/ 1955800 h 6889750"/>
              <a:gd name="connsiteX4" fmla="*/ 5657850 w 10281097"/>
              <a:gd name="connsiteY4" fmla="*/ 1955800 h 6889750"/>
              <a:gd name="connsiteX5" fmla="*/ 6159500 w 10281097"/>
              <a:gd name="connsiteY5" fmla="*/ 1504950 h 6889750"/>
              <a:gd name="connsiteX6" fmla="*/ 5384800 w 10281097"/>
              <a:gd name="connsiteY6" fmla="*/ 628650 h 6889750"/>
              <a:gd name="connsiteX7" fmla="*/ 5638800 w 10281097"/>
              <a:gd name="connsiteY7" fmla="*/ 387350 h 6889750"/>
              <a:gd name="connsiteX8" fmla="*/ 5930900 w 10281097"/>
              <a:gd name="connsiteY8" fmla="*/ 711200 h 6889750"/>
              <a:gd name="connsiteX9" fmla="*/ 6502400 w 10281097"/>
              <a:gd name="connsiteY9" fmla="*/ 1301750 h 6889750"/>
              <a:gd name="connsiteX10" fmla="*/ 6870700 w 10281097"/>
              <a:gd name="connsiteY10" fmla="*/ 990600 h 6889750"/>
              <a:gd name="connsiteX11" fmla="*/ 7105650 w 10281097"/>
              <a:gd name="connsiteY11" fmla="*/ 850900 h 6889750"/>
              <a:gd name="connsiteX12" fmla="*/ 7556500 w 10281097"/>
              <a:gd name="connsiteY12" fmla="*/ 1155700 h 6889750"/>
              <a:gd name="connsiteX13" fmla="*/ 7842250 w 10281097"/>
              <a:gd name="connsiteY13" fmla="*/ 1466850 h 6889750"/>
              <a:gd name="connsiteX14" fmla="*/ 10248900 w 10281097"/>
              <a:gd name="connsiteY14" fmla="*/ 4127500 h 6889750"/>
              <a:gd name="connsiteX15" fmla="*/ 10179050 w 10281097"/>
              <a:gd name="connsiteY15" fmla="*/ 4711700 h 6889750"/>
              <a:gd name="connsiteX16" fmla="*/ 9645650 w 10281097"/>
              <a:gd name="connsiteY16" fmla="*/ 5200650 h 6889750"/>
              <a:gd name="connsiteX17" fmla="*/ 9639300 w 10281097"/>
              <a:gd name="connsiteY17" fmla="*/ 5359400 h 6889750"/>
              <a:gd name="connsiteX18" fmla="*/ 8362950 w 10281097"/>
              <a:gd name="connsiteY18" fmla="*/ 6565900 h 6889750"/>
              <a:gd name="connsiteX19" fmla="*/ 8267700 w 10281097"/>
              <a:gd name="connsiteY19" fmla="*/ 6521450 h 6889750"/>
              <a:gd name="connsiteX20" fmla="*/ 8102600 w 10281097"/>
              <a:gd name="connsiteY20" fmla="*/ 6635750 h 6889750"/>
              <a:gd name="connsiteX21" fmla="*/ 8045450 w 10281097"/>
              <a:gd name="connsiteY21" fmla="*/ 6737350 h 6889750"/>
              <a:gd name="connsiteX22" fmla="*/ 7899400 w 10281097"/>
              <a:gd name="connsiteY22" fmla="*/ 6813550 h 6889750"/>
              <a:gd name="connsiteX23" fmla="*/ 7848600 w 10281097"/>
              <a:gd name="connsiteY23" fmla="*/ 6889750 h 6889750"/>
              <a:gd name="connsiteX24" fmla="*/ 0 w 10281097"/>
              <a:gd name="connsiteY24" fmla="*/ 6870700 h 6889750"/>
              <a:gd name="connsiteX25" fmla="*/ 25400 w 10281097"/>
              <a:gd name="connsiteY25" fmla="*/ 5397500 h 6889750"/>
              <a:gd name="connsiteX26" fmla="*/ 19050 w 10281097"/>
              <a:gd name="connsiteY26" fmla="*/ 5321300 h 6889750"/>
              <a:gd name="connsiteX27" fmla="*/ 317500 w 10281097"/>
              <a:gd name="connsiteY27" fmla="*/ 5162550 h 6889750"/>
              <a:gd name="connsiteX28" fmla="*/ 330200 w 10281097"/>
              <a:gd name="connsiteY28" fmla="*/ 4965700 h 6889750"/>
              <a:gd name="connsiteX29" fmla="*/ 228600 w 10281097"/>
              <a:gd name="connsiteY29" fmla="*/ 4864100 h 6889750"/>
              <a:gd name="connsiteX30" fmla="*/ 19050 w 10281097"/>
              <a:gd name="connsiteY30" fmla="*/ 4851400 h 6889750"/>
              <a:gd name="connsiteX31" fmla="*/ 25400 w 10281097"/>
              <a:gd name="connsiteY31" fmla="*/ 4578350 h 6889750"/>
              <a:gd name="connsiteX32" fmla="*/ 69850 w 10281097"/>
              <a:gd name="connsiteY32" fmla="*/ 4210050 h 6889750"/>
              <a:gd name="connsiteX33" fmla="*/ 469900 w 10281097"/>
              <a:gd name="connsiteY33" fmla="*/ 3790950 h 6889750"/>
              <a:gd name="connsiteX34" fmla="*/ 831850 w 10281097"/>
              <a:gd name="connsiteY34" fmla="*/ 3448050 h 6889750"/>
              <a:gd name="connsiteX35" fmla="*/ 723900 w 10281097"/>
              <a:gd name="connsiteY35" fmla="*/ 3295650 h 6889750"/>
              <a:gd name="connsiteX36" fmla="*/ 742950 w 10281097"/>
              <a:gd name="connsiteY36" fmla="*/ 3263900 h 6889750"/>
              <a:gd name="connsiteX37" fmla="*/ 685800 w 10281097"/>
              <a:gd name="connsiteY37" fmla="*/ 3162300 h 6889750"/>
              <a:gd name="connsiteX38" fmla="*/ 520700 w 10281097"/>
              <a:gd name="connsiteY38" fmla="*/ 3263900 h 6889750"/>
              <a:gd name="connsiteX39" fmla="*/ 476250 w 10281097"/>
              <a:gd name="connsiteY39" fmla="*/ 3187700 h 6889750"/>
              <a:gd name="connsiteX40" fmla="*/ 387350 w 10281097"/>
              <a:gd name="connsiteY40" fmla="*/ 3136900 h 6889750"/>
              <a:gd name="connsiteX41" fmla="*/ 425450 w 10281097"/>
              <a:gd name="connsiteY41" fmla="*/ 3092450 h 6889750"/>
              <a:gd name="connsiteX42" fmla="*/ 260350 w 10281097"/>
              <a:gd name="connsiteY42" fmla="*/ 2914650 h 6889750"/>
              <a:gd name="connsiteX43" fmla="*/ 203200 w 10281097"/>
              <a:gd name="connsiteY43" fmla="*/ 2901950 h 6889750"/>
              <a:gd name="connsiteX44" fmla="*/ 190500 w 10281097"/>
              <a:gd name="connsiteY44" fmla="*/ 2876550 h 6889750"/>
              <a:gd name="connsiteX45" fmla="*/ 120650 w 10281097"/>
              <a:gd name="connsiteY45" fmla="*/ 2152650 h 6889750"/>
              <a:gd name="connsiteX46" fmla="*/ 336550 w 10281097"/>
              <a:gd name="connsiteY46" fmla="*/ 1962150 h 6889750"/>
              <a:gd name="connsiteX47" fmla="*/ 381000 w 10281097"/>
              <a:gd name="connsiteY47" fmla="*/ 1809750 h 6889750"/>
              <a:gd name="connsiteX48" fmla="*/ 400050 w 10281097"/>
              <a:gd name="connsiteY48" fmla="*/ 1733550 h 6889750"/>
              <a:gd name="connsiteX49" fmla="*/ 444500 w 10281097"/>
              <a:gd name="connsiteY49" fmla="*/ 1689100 h 6889750"/>
              <a:gd name="connsiteX50" fmla="*/ 431800 w 10281097"/>
              <a:gd name="connsiteY50" fmla="*/ 1619250 h 6889750"/>
              <a:gd name="connsiteX51" fmla="*/ 444500 w 10281097"/>
              <a:gd name="connsiteY51" fmla="*/ 1568450 h 6889750"/>
              <a:gd name="connsiteX52" fmla="*/ 508000 w 10281097"/>
              <a:gd name="connsiteY52" fmla="*/ 1524000 h 6889750"/>
              <a:gd name="connsiteX53" fmla="*/ 527050 w 10281097"/>
              <a:gd name="connsiteY53" fmla="*/ 1422400 h 6889750"/>
              <a:gd name="connsiteX54" fmla="*/ 488950 w 10281097"/>
              <a:gd name="connsiteY54" fmla="*/ 1384300 h 6889750"/>
              <a:gd name="connsiteX55" fmla="*/ 495300 w 10281097"/>
              <a:gd name="connsiteY55" fmla="*/ 1333500 h 6889750"/>
              <a:gd name="connsiteX56" fmla="*/ 444500 w 10281097"/>
              <a:gd name="connsiteY56" fmla="*/ 1244600 h 6889750"/>
              <a:gd name="connsiteX57" fmla="*/ 400050 w 10281097"/>
              <a:gd name="connsiteY57" fmla="*/ 1149350 h 6889750"/>
              <a:gd name="connsiteX58" fmla="*/ 330200 w 10281097"/>
              <a:gd name="connsiteY58" fmla="*/ 1149350 h 6889750"/>
              <a:gd name="connsiteX59" fmla="*/ 298450 w 10281097"/>
              <a:gd name="connsiteY59" fmla="*/ 1130300 h 6889750"/>
              <a:gd name="connsiteX60" fmla="*/ 234950 w 10281097"/>
              <a:gd name="connsiteY60" fmla="*/ 1123950 h 6889750"/>
              <a:gd name="connsiteX61" fmla="*/ 228600 w 10281097"/>
              <a:gd name="connsiteY61" fmla="*/ 1092200 h 6889750"/>
              <a:gd name="connsiteX62" fmla="*/ 215900 w 10281097"/>
              <a:gd name="connsiteY62" fmla="*/ 1035050 h 6889750"/>
              <a:gd name="connsiteX63" fmla="*/ 266700 w 10281097"/>
              <a:gd name="connsiteY63" fmla="*/ 952500 h 6889750"/>
              <a:gd name="connsiteX64" fmla="*/ 279400 w 10281097"/>
              <a:gd name="connsiteY64" fmla="*/ 920750 h 6889750"/>
              <a:gd name="connsiteX65" fmla="*/ 292100 w 10281097"/>
              <a:gd name="connsiteY65" fmla="*/ 901700 h 6889750"/>
              <a:gd name="connsiteX66" fmla="*/ 260350 w 10281097"/>
              <a:gd name="connsiteY66" fmla="*/ 831850 h 6889750"/>
              <a:gd name="connsiteX67" fmla="*/ 247650 w 10281097"/>
              <a:gd name="connsiteY67" fmla="*/ 787400 h 6889750"/>
              <a:gd name="connsiteX68" fmla="*/ 260350 w 10281097"/>
              <a:gd name="connsiteY68" fmla="*/ 736600 h 6889750"/>
              <a:gd name="connsiteX69" fmla="*/ 234950 w 10281097"/>
              <a:gd name="connsiteY69" fmla="*/ 698500 h 6889750"/>
              <a:gd name="connsiteX70" fmla="*/ 254000 w 10281097"/>
              <a:gd name="connsiteY70" fmla="*/ 673100 h 6889750"/>
              <a:gd name="connsiteX71" fmla="*/ 292100 w 10281097"/>
              <a:gd name="connsiteY71" fmla="*/ 622300 h 6889750"/>
              <a:gd name="connsiteX72" fmla="*/ 311150 w 10281097"/>
              <a:gd name="connsiteY72" fmla="*/ 571500 h 6889750"/>
              <a:gd name="connsiteX73" fmla="*/ 317500 w 10281097"/>
              <a:gd name="connsiteY73" fmla="*/ 527050 h 6889750"/>
              <a:gd name="connsiteX74" fmla="*/ 457200 w 10281097"/>
              <a:gd name="connsiteY74" fmla="*/ 177800 h 6889750"/>
              <a:gd name="connsiteX75" fmla="*/ 488950 w 10281097"/>
              <a:gd name="connsiteY75" fmla="*/ 107950 h 6889750"/>
              <a:gd name="connsiteX76" fmla="*/ 469900 w 10281097"/>
              <a:gd name="connsiteY76" fmla="*/ 38100 h 6889750"/>
              <a:gd name="connsiteX77" fmla="*/ 381000 w 10281097"/>
              <a:gd name="connsiteY77" fmla="*/ 12700 h 6889750"/>
              <a:gd name="connsiteX78" fmla="*/ 311150 w 10281097"/>
              <a:gd name="connsiteY78" fmla="*/ 0 h 6889750"/>
              <a:gd name="connsiteX79" fmla="*/ 4197350 w 10281097"/>
              <a:gd name="connsiteY79" fmla="*/ 6350 h 6889750"/>
              <a:gd name="connsiteX0" fmla="*/ 4197350 w 10329217"/>
              <a:gd name="connsiteY0" fmla="*/ 6350 h 6889750"/>
              <a:gd name="connsiteX1" fmla="*/ 4686300 w 10329217"/>
              <a:gd name="connsiteY1" fmla="*/ 1111250 h 6889750"/>
              <a:gd name="connsiteX2" fmla="*/ 5454650 w 10329217"/>
              <a:gd name="connsiteY2" fmla="*/ 2019300 h 6889750"/>
              <a:gd name="connsiteX3" fmla="*/ 5537200 w 10329217"/>
              <a:gd name="connsiteY3" fmla="*/ 1955800 h 6889750"/>
              <a:gd name="connsiteX4" fmla="*/ 5657850 w 10329217"/>
              <a:gd name="connsiteY4" fmla="*/ 1955800 h 6889750"/>
              <a:gd name="connsiteX5" fmla="*/ 6159500 w 10329217"/>
              <a:gd name="connsiteY5" fmla="*/ 1504950 h 6889750"/>
              <a:gd name="connsiteX6" fmla="*/ 5384800 w 10329217"/>
              <a:gd name="connsiteY6" fmla="*/ 628650 h 6889750"/>
              <a:gd name="connsiteX7" fmla="*/ 5638800 w 10329217"/>
              <a:gd name="connsiteY7" fmla="*/ 387350 h 6889750"/>
              <a:gd name="connsiteX8" fmla="*/ 5930900 w 10329217"/>
              <a:gd name="connsiteY8" fmla="*/ 711200 h 6889750"/>
              <a:gd name="connsiteX9" fmla="*/ 6502400 w 10329217"/>
              <a:gd name="connsiteY9" fmla="*/ 1301750 h 6889750"/>
              <a:gd name="connsiteX10" fmla="*/ 6870700 w 10329217"/>
              <a:gd name="connsiteY10" fmla="*/ 990600 h 6889750"/>
              <a:gd name="connsiteX11" fmla="*/ 7105650 w 10329217"/>
              <a:gd name="connsiteY11" fmla="*/ 850900 h 6889750"/>
              <a:gd name="connsiteX12" fmla="*/ 7556500 w 10329217"/>
              <a:gd name="connsiteY12" fmla="*/ 1155700 h 6889750"/>
              <a:gd name="connsiteX13" fmla="*/ 7842250 w 10329217"/>
              <a:gd name="connsiteY13" fmla="*/ 1466850 h 6889750"/>
              <a:gd name="connsiteX14" fmla="*/ 10248900 w 10329217"/>
              <a:gd name="connsiteY14" fmla="*/ 4127500 h 6889750"/>
              <a:gd name="connsiteX15" fmla="*/ 10179050 w 10329217"/>
              <a:gd name="connsiteY15" fmla="*/ 4711700 h 6889750"/>
              <a:gd name="connsiteX16" fmla="*/ 9645650 w 10329217"/>
              <a:gd name="connsiteY16" fmla="*/ 5200650 h 6889750"/>
              <a:gd name="connsiteX17" fmla="*/ 9639300 w 10329217"/>
              <a:gd name="connsiteY17" fmla="*/ 5359400 h 6889750"/>
              <a:gd name="connsiteX18" fmla="*/ 8362950 w 10329217"/>
              <a:gd name="connsiteY18" fmla="*/ 6565900 h 6889750"/>
              <a:gd name="connsiteX19" fmla="*/ 8267700 w 10329217"/>
              <a:gd name="connsiteY19" fmla="*/ 6521450 h 6889750"/>
              <a:gd name="connsiteX20" fmla="*/ 8102600 w 10329217"/>
              <a:gd name="connsiteY20" fmla="*/ 6635750 h 6889750"/>
              <a:gd name="connsiteX21" fmla="*/ 8045450 w 10329217"/>
              <a:gd name="connsiteY21" fmla="*/ 6737350 h 6889750"/>
              <a:gd name="connsiteX22" fmla="*/ 7899400 w 10329217"/>
              <a:gd name="connsiteY22" fmla="*/ 6813550 h 6889750"/>
              <a:gd name="connsiteX23" fmla="*/ 7848600 w 10329217"/>
              <a:gd name="connsiteY23" fmla="*/ 6889750 h 6889750"/>
              <a:gd name="connsiteX24" fmla="*/ 0 w 10329217"/>
              <a:gd name="connsiteY24" fmla="*/ 6870700 h 6889750"/>
              <a:gd name="connsiteX25" fmla="*/ 25400 w 10329217"/>
              <a:gd name="connsiteY25" fmla="*/ 5397500 h 6889750"/>
              <a:gd name="connsiteX26" fmla="*/ 19050 w 10329217"/>
              <a:gd name="connsiteY26" fmla="*/ 5321300 h 6889750"/>
              <a:gd name="connsiteX27" fmla="*/ 317500 w 10329217"/>
              <a:gd name="connsiteY27" fmla="*/ 5162550 h 6889750"/>
              <a:gd name="connsiteX28" fmla="*/ 330200 w 10329217"/>
              <a:gd name="connsiteY28" fmla="*/ 4965700 h 6889750"/>
              <a:gd name="connsiteX29" fmla="*/ 228600 w 10329217"/>
              <a:gd name="connsiteY29" fmla="*/ 4864100 h 6889750"/>
              <a:gd name="connsiteX30" fmla="*/ 19050 w 10329217"/>
              <a:gd name="connsiteY30" fmla="*/ 4851400 h 6889750"/>
              <a:gd name="connsiteX31" fmla="*/ 25400 w 10329217"/>
              <a:gd name="connsiteY31" fmla="*/ 4578350 h 6889750"/>
              <a:gd name="connsiteX32" fmla="*/ 69850 w 10329217"/>
              <a:gd name="connsiteY32" fmla="*/ 4210050 h 6889750"/>
              <a:gd name="connsiteX33" fmla="*/ 469900 w 10329217"/>
              <a:gd name="connsiteY33" fmla="*/ 3790950 h 6889750"/>
              <a:gd name="connsiteX34" fmla="*/ 831850 w 10329217"/>
              <a:gd name="connsiteY34" fmla="*/ 3448050 h 6889750"/>
              <a:gd name="connsiteX35" fmla="*/ 723900 w 10329217"/>
              <a:gd name="connsiteY35" fmla="*/ 3295650 h 6889750"/>
              <a:gd name="connsiteX36" fmla="*/ 742950 w 10329217"/>
              <a:gd name="connsiteY36" fmla="*/ 3263900 h 6889750"/>
              <a:gd name="connsiteX37" fmla="*/ 685800 w 10329217"/>
              <a:gd name="connsiteY37" fmla="*/ 3162300 h 6889750"/>
              <a:gd name="connsiteX38" fmla="*/ 520700 w 10329217"/>
              <a:gd name="connsiteY38" fmla="*/ 3263900 h 6889750"/>
              <a:gd name="connsiteX39" fmla="*/ 476250 w 10329217"/>
              <a:gd name="connsiteY39" fmla="*/ 3187700 h 6889750"/>
              <a:gd name="connsiteX40" fmla="*/ 387350 w 10329217"/>
              <a:gd name="connsiteY40" fmla="*/ 3136900 h 6889750"/>
              <a:gd name="connsiteX41" fmla="*/ 425450 w 10329217"/>
              <a:gd name="connsiteY41" fmla="*/ 3092450 h 6889750"/>
              <a:gd name="connsiteX42" fmla="*/ 260350 w 10329217"/>
              <a:gd name="connsiteY42" fmla="*/ 2914650 h 6889750"/>
              <a:gd name="connsiteX43" fmla="*/ 203200 w 10329217"/>
              <a:gd name="connsiteY43" fmla="*/ 2901950 h 6889750"/>
              <a:gd name="connsiteX44" fmla="*/ 190500 w 10329217"/>
              <a:gd name="connsiteY44" fmla="*/ 2876550 h 6889750"/>
              <a:gd name="connsiteX45" fmla="*/ 120650 w 10329217"/>
              <a:gd name="connsiteY45" fmla="*/ 2152650 h 6889750"/>
              <a:gd name="connsiteX46" fmla="*/ 336550 w 10329217"/>
              <a:gd name="connsiteY46" fmla="*/ 1962150 h 6889750"/>
              <a:gd name="connsiteX47" fmla="*/ 381000 w 10329217"/>
              <a:gd name="connsiteY47" fmla="*/ 1809750 h 6889750"/>
              <a:gd name="connsiteX48" fmla="*/ 400050 w 10329217"/>
              <a:gd name="connsiteY48" fmla="*/ 1733550 h 6889750"/>
              <a:gd name="connsiteX49" fmla="*/ 444500 w 10329217"/>
              <a:gd name="connsiteY49" fmla="*/ 1689100 h 6889750"/>
              <a:gd name="connsiteX50" fmla="*/ 431800 w 10329217"/>
              <a:gd name="connsiteY50" fmla="*/ 1619250 h 6889750"/>
              <a:gd name="connsiteX51" fmla="*/ 444500 w 10329217"/>
              <a:gd name="connsiteY51" fmla="*/ 1568450 h 6889750"/>
              <a:gd name="connsiteX52" fmla="*/ 508000 w 10329217"/>
              <a:gd name="connsiteY52" fmla="*/ 1524000 h 6889750"/>
              <a:gd name="connsiteX53" fmla="*/ 527050 w 10329217"/>
              <a:gd name="connsiteY53" fmla="*/ 1422400 h 6889750"/>
              <a:gd name="connsiteX54" fmla="*/ 488950 w 10329217"/>
              <a:gd name="connsiteY54" fmla="*/ 1384300 h 6889750"/>
              <a:gd name="connsiteX55" fmla="*/ 495300 w 10329217"/>
              <a:gd name="connsiteY55" fmla="*/ 1333500 h 6889750"/>
              <a:gd name="connsiteX56" fmla="*/ 444500 w 10329217"/>
              <a:gd name="connsiteY56" fmla="*/ 1244600 h 6889750"/>
              <a:gd name="connsiteX57" fmla="*/ 400050 w 10329217"/>
              <a:gd name="connsiteY57" fmla="*/ 1149350 h 6889750"/>
              <a:gd name="connsiteX58" fmla="*/ 330200 w 10329217"/>
              <a:gd name="connsiteY58" fmla="*/ 1149350 h 6889750"/>
              <a:gd name="connsiteX59" fmla="*/ 298450 w 10329217"/>
              <a:gd name="connsiteY59" fmla="*/ 1130300 h 6889750"/>
              <a:gd name="connsiteX60" fmla="*/ 234950 w 10329217"/>
              <a:gd name="connsiteY60" fmla="*/ 1123950 h 6889750"/>
              <a:gd name="connsiteX61" fmla="*/ 228600 w 10329217"/>
              <a:gd name="connsiteY61" fmla="*/ 1092200 h 6889750"/>
              <a:gd name="connsiteX62" fmla="*/ 215900 w 10329217"/>
              <a:gd name="connsiteY62" fmla="*/ 1035050 h 6889750"/>
              <a:gd name="connsiteX63" fmla="*/ 266700 w 10329217"/>
              <a:gd name="connsiteY63" fmla="*/ 952500 h 6889750"/>
              <a:gd name="connsiteX64" fmla="*/ 279400 w 10329217"/>
              <a:gd name="connsiteY64" fmla="*/ 920750 h 6889750"/>
              <a:gd name="connsiteX65" fmla="*/ 292100 w 10329217"/>
              <a:gd name="connsiteY65" fmla="*/ 901700 h 6889750"/>
              <a:gd name="connsiteX66" fmla="*/ 260350 w 10329217"/>
              <a:gd name="connsiteY66" fmla="*/ 831850 h 6889750"/>
              <a:gd name="connsiteX67" fmla="*/ 247650 w 10329217"/>
              <a:gd name="connsiteY67" fmla="*/ 787400 h 6889750"/>
              <a:gd name="connsiteX68" fmla="*/ 260350 w 10329217"/>
              <a:gd name="connsiteY68" fmla="*/ 736600 h 6889750"/>
              <a:gd name="connsiteX69" fmla="*/ 234950 w 10329217"/>
              <a:gd name="connsiteY69" fmla="*/ 698500 h 6889750"/>
              <a:gd name="connsiteX70" fmla="*/ 254000 w 10329217"/>
              <a:gd name="connsiteY70" fmla="*/ 673100 h 6889750"/>
              <a:gd name="connsiteX71" fmla="*/ 292100 w 10329217"/>
              <a:gd name="connsiteY71" fmla="*/ 622300 h 6889750"/>
              <a:gd name="connsiteX72" fmla="*/ 311150 w 10329217"/>
              <a:gd name="connsiteY72" fmla="*/ 571500 h 6889750"/>
              <a:gd name="connsiteX73" fmla="*/ 317500 w 10329217"/>
              <a:gd name="connsiteY73" fmla="*/ 527050 h 6889750"/>
              <a:gd name="connsiteX74" fmla="*/ 457200 w 10329217"/>
              <a:gd name="connsiteY74" fmla="*/ 177800 h 6889750"/>
              <a:gd name="connsiteX75" fmla="*/ 488950 w 10329217"/>
              <a:gd name="connsiteY75" fmla="*/ 107950 h 6889750"/>
              <a:gd name="connsiteX76" fmla="*/ 469900 w 10329217"/>
              <a:gd name="connsiteY76" fmla="*/ 38100 h 6889750"/>
              <a:gd name="connsiteX77" fmla="*/ 381000 w 10329217"/>
              <a:gd name="connsiteY77" fmla="*/ 12700 h 6889750"/>
              <a:gd name="connsiteX78" fmla="*/ 311150 w 10329217"/>
              <a:gd name="connsiteY78" fmla="*/ 0 h 6889750"/>
              <a:gd name="connsiteX79" fmla="*/ 4197350 w 10329217"/>
              <a:gd name="connsiteY79" fmla="*/ 6350 h 6889750"/>
              <a:gd name="connsiteX0" fmla="*/ 4197350 w 10338051"/>
              <a:gd name="connsiteY0" fmla="*/ 6350 h 6889750"/>
              <a:gd name="connsiteX1" fmla="*/ 4686300 w 10338051"/>
              <a:gd name="connsiteY1" fmla="*/ 1111250 h 6889750"/>
              <a:gd name="connsiteX2" fmla="*/ 5454650 w 10338051"/>
              <a:gd name="connsiteY2" fmla="*/ 2019300 h 6889750"/>
              <a:gd name="connsiteX3" fmla="*/ 5537200 w 10338051"/>
              <a:gd name="connsiteY3" fmla="*/ 1955800 h 6889750"/>
              <a:gd name="connsiteX4" fmla="*/ 5657850 w 10338051"/>
              <a:gd name="connsiteY4" fmla="*/ 1955800 h 6889750"/>
              <a:gd name="connsiteX5" fmla="*/ 6159500 w 10338051"/>
              <a:gd name="connsiteY5" fmla="*/ 1504950 h 6889750"/>
              <a:gd name="connsiteX6" fmla="*/ 5384800 w 10338051"/>
              <a:gd name="connsiteY6" fmla="*/ 628650 h 6889750"/>
              <a:gd name="connsiteX7" fmla="*/ 5638800 w 10338051"/>
              <a:gd name="connsiteY7" fmla="*/ 387350 h 6889750"/>
              <a:gd name="connsiteX8" fmla="*/ 5930900 w 10338051"/>
              <a:gd name="connsiteY8" fmla="*/ 711200 h 6889750"/>
              <a:gd name="connsiteX9" fmla="*/ 6502400 w 10338051"/>
              <a:gd name="connsiteY9" fmla="*/ 1301750 h 6889750"/>
              <a:gd name="connsiteX10" fmla="*/ 6870700 w 10338051"/>
              <a:gd name="connsiteY10" fmla="*/ 990600 h 6889750"/>
              <a:gd name="connsiteX11" fmla="*/ 7105650 w 10338051"/>
              <a:gd name="connsiteY11" fmla="*/ 850900 h 6889750"/>
              <a:gd name="connsiteX12" fmla="*/ 7556500 w 10338051"/>
              <a:gd name="connsiteY12" fmla="*/ 1155700 h 6889750"/>
              <a:gd name="connsiteX13" fmla="*/ 7842250 w 10338051"/>
              <a:gd name="connsiteY13" fmla="*/ 1466850 h 6889750"/>
              <a:gd name="connsiteX14" fmla="*/ 10248900 w 10338051"/>
              <a:gd name="connsiteY14" fmla="*/ 4127500 h 6889750"/>
              <a:gd name="connsiteX15" fmla="*/ 10179050 w 10338051"/>
              <a:gd name="connsiteY15" fmla="*/ 4711700 h 6889750"/>
              <a:gd name="connsiteX16" fmla="*/ 9645650 w 10338051"/>
              <a:gd name="connsiteY16" fmla="*/ 5200650 h 6889750"/>
              <a:gd name="connsiteX17" fmla="*/ 9639300 w 10338051"/>
              <a:gd name="connsiteY17" fmla="*/ 5359400 h 6889750"/>
              <a:gd name="connsiteX18" fmla="*/ 8362950 w 10338051"/>
              <a:gd name="connsiteY18" fmla="*/ 6565900 h 6889750"/>
              <a:gd name="connsiteX19" fmla="*/ 8267700 w 10338051"/>
              <a:gd name="connsiteY19" fmla="*/ 6521450 h 6889750"/>
              <a:gd name="connsiteX20" fmla="*/ 8102600 w 10338051"/>
              <a:gd name="connsiteY20" fmla="*/ 6635750 h 6889750"/>
              <a:gd name="connsiteX21" fmla="*/ 8045450 w 10338051"/>
              <a:gd name="connsiteY21" fmla="*/ 6737350 h 6889750"/>
              <a:gd name="connsiteX22" fmla="*/ 7899400 w 10338051"/>
              <a:gd name="connsiteY22" fmla="*/ 6813550 h 6889750"/>
              <a:gd name="connsiteX23" fmla="*/ 7848600 w 10338051"/>
              <a:gd name="connsiteY23" fmla="*/ 6889750 h 6889750"/>
              <a:gd name="connsiteX24" fmla="*/ 0 w 10338051"/>
              <a:gd name="connsiteY24" fmla="*/ 6870700 h 6889750"/>
              <a:gd name="connsiteX25" fmla="*/ 25400 w 10338051"/>
              <a:gd name="connsiteY25" fmla="*/ 5397500 h 6889750"/>
              <a:gd name="connsiteX26" fmla="*/ 19050 w 10338051"/>
              <a:gd name="connsiteY26" fmla="*/ 5321300 h 6889750"/>
              <a:gd name="connsiteX27" fmla="*/ 317500 w 10338051"/>
              <a:gd name="connsiteY27" fmla="*/ 5162550 h 6889750"/>
              <a:gd name="connsiteX28" fmla="*/ 330200 w 10338051"/>
              <a:gd name="connsiteY28" fmla="*/ 4965700 h 6889750"/>
              <a:gd name="connsiteX29" fmla="*/ 228600 w 10338051"/>
              <a:gd name="connsiteY29" fmla="*/ 4864100 h 6889750"/>
              <a:gd name="connsiteX30" fmla="*/ 19050 w 10338051"/>
              <a:gd name="connsiteY30" fmla="*/ 4851400 h 6889750"/>
              <a:gd name="connsiteX31" fmla="*/ 25400 w 10338051"/>
              <a:gd name="connsiteY31" fmla="*/ 4578350 h 6889750"/>
              <a:gd name="connsiteX32" fmla="*/ 69850 w 10338051"/>
              <a:gd name="connsiteY32" fmla="*/ 4210050 h 6889750"/>
              <a:gd name="connsiteX33" fmla="*/ 469900 w 10338051"/>
              <a:gd name="connsiteY33" fmla="*/ 3790950 h 6889750"/>
              <a:gd name="connsiteX34" fmla="*/ 831850 w 10338051"/>
              <a:gd name="connsiteY34" fmla="*/ 3448050 h 6889750"/>
              <a:gd name="connsiteX35" fmla="*/ 723900 w 10338051"/>
              <a:gd name="connsiteY35" fmla="*/ 3295650 h 6889750"/>
              <a:gd name="connsiteX36" fmla="*/ 742950 w 10338051"/>
              <a:gd name="connsiteY36" fmla="*/ 3263900 h 6889750"/>
              <a:gd name="connsiteX37" fmla="*/ 685800 w 10338051"/>
              <a:gd name="connsiteY37" fmla="*/ 3162300 h 6889750"/>
              <a:gd name="connsiteX38" fmla="*/ 520700 w 10338051"/>
              <a:gd name="connsiteY38" fmla="*/ 3263900 h 6889750"/>
              <a:gd name="connsiteX39" fmla="*/ 476250 w 10338051"/>
              <a:gd name="connsiteY39" fmla="*/ 3187700 h 6889750"/>
              <a:gd name="connsiteX40" fmla="*/ 387350 w 10338051"/>
              <a:gd name="connsiteY40" fmla="*/ 3136900 h 6889750"/>
              <a:gd name="connsiteX41" fmla="*/ 425450 w 10338051"/>
              <a:gd name="connsiteY41" fmla="*/ 3092450 h 6889750"/>
              <a:gd name="connsiteX42" fmla="*/ 260350 w 10338051"/>
              <a:gd name="connsiteY42" fmla="*/ 2914650 h 6889750"/>
              <a:gd name="connsiteX43" fmla="*/ 203200 w 10338051"/>
              <a:gd name="connsiteY43" fmla="*/ 2901950 h 6889750"/>
              <a:gd name="connsiteX44" fmla="*/ 190500 w 10338051"/>
              <a:gd name="connsiteY44" fmla="*/ 2876550 h 6889750"/>
              <a:gd name="connsiteX45" fmla="*/ 120650 w 10338051"/>
              <a:gd name="connsiteY45" fmla="*/ 2152650 h 6889750"/>
              <a:gd name="connsiteX46" fmla="*/ 336550 w 10338051"/>
              <a:gd name="connsiteY46" fmla="*/ 1962150 h 6889750"/>
              <a:gd name="connsiteX47" fmla="*/ 381000 w 10338051"/>
              <a:gd name="connsiteY47" fmla="*/ 1809750 h 6889750"/>
              <a:gd name="connsiteX48" fmla="*/ 400050 w 10338051"/>
              <a:gd name="connsiteY48" fmla="*/ 1733550 h 6889750"/>
              <a:gd name="connsiteX49" fmla="*/ 444500 w 10338051"/>
              <a:gd name="connsiteY49" fmla="*/ 1689100 h 6889750"/>
              <a:gd name="connsiteX50" fmla="*/ 431800 w 10338051"/>
              <a:gd name="connsiteY50" fmla="*/ 1619250 h 6889750"/>
              <a:gd name="connsiteX51" fmla="*/ 444500 w 10338051"/>
              <a:gd name="connsiteY51" fmla="*/ 1568450 h 6889750"/>
              <a:gd name="connsiteX52" fmla="*/ 508000 w 10338051"/>
              <a:gd name="connsiteY52" fmla="*/ 1524000 h 6889750"/>
              <a:gd name="connsiteX53" fmla="*/ 527050 w 10338051"/>
              <a:gd name="connsiteY53" fmla="*/ 1422400 h 6889750"/>
              <a:gd name="connsiteX54" fmla="*/ 488950 w 10338051"/>
              <a:gd name="connsiteY54" fmla="*/ 1384300 h 6889750"/>
              <a:gd name="connsiteX55" fmla="*/ 495300 w 10338051"/>
              <a:gd name="connsiteY55" fmla="*/ 1333500 h 6889750"/>
              <a:gd name="connsiteX56" fmla="*/ 444500 w 10338051"/>
              <a:gd name="connsiteY56" fmla="*/ 1244600 h 6889750"/>
              <a:gd name="connsiteX57" fmla="*/ 400050 w 10338051"/>
              <a:gd name="connsiteY57" fmla="*/ 1149350 h 6889750"/>
              <a:gd name="connsiteX58" fmla="*/ 330200 w 10338051"/>
              <a:gd name="connsiteY58" fmla="*/ 1149350 h 6889750"/>
              <a:gd name="connsiteX59" fmla="*/ 298450 w 10338051"/>
              <a:gd name="connsiteY59" fmla="*/ 1130300 h 6889750"/>
              <a:gd name="connsiteX60" fmla="*/ 234950 w 10338051"/>
              <a:gd name="connsiteY60" fmla="*/ 1123950 h 6889750"/>
              <a:gd name="connsiteX61" fmla="*/ 228600 w 10338051"/>
              <a:gd name="connsiteY61" fmla="*/ 1092200 h 6889750"/>
              <a:gd name="connsiteX62" fmla="*/ 215900 w 10338051"/>
              <a:gd name="connsiteY62" fmla="*/ 1035050 h 6889750"/>
              <a:gd name="connsiteX63" fmla="*/ 266700 w 10338051"/>
              <a:gd name="connsiteY63" fmla="*/ 952500 h 6889750"/>
              <a:gd name="connsiteX64" fmla="*/ 279400 w 10338051"/>
              <a:gd name="connsiteY64" fmla="*/ 920750 h 6889750"/>
              <a:gd name="connsiteX65" fmla="*/ 292100 w 10338051"/>
              <a:gd name="connsiteY65" fmla="*/ 901700 h 6889750"/>
              <a:gd name="connsiteX66" fmla="*/ 260350 w 10338051"/>
              <a:gd name="connsiteY66" fmla="*/ 831850 h 6889750"/>
              <a:gd name="connsiteX67" fmla="*/ 247650 w 10338051"/>
              <a:gd name="connsiteY67" fmla="*/ 787400 h 6889750"/>
              <a:gd name="connsiteX68" fmla="*/ 260350 w 10338051"/>
              <a:gd name="connsiteY68" fmla="*/ 736600 h 6889750"/>
              <a:gd name="connsiteX69" fmla="*/ 234950 w 10338051"/>
              <a:gd name="connsiteY69" fmla="*/ 698500 h 6889750"/>
              <a:gd name="connsiteX70" fmla="*/ 254000 w 10338051"/>
              <a:gd name="connsiteY70" fmla="*/ 673100 h 6889750"/>
              <a:gd name="connsiteX71" fmla="*/ 292100 w 10338051"/>
              <a:gd name="connsiteY71" fmla="*/ 622300 h 6889750"/>
              <a:gd name="connsiteX72" fmla="*/ 311150 w 10338051"/>
              <a:gd name="connsiteY72" fmla="*/ 571500 h 6889750"/>
              <a:gd name="connsiteX73" fmla="*/ 317500 w 10338051"/>
              <a:gd name="connsiteY73" fmla="*/ 527050 h 6889750"/>
              <a:gd name="connsiteX74" fmla="*/ 457200 w 10338051"/>
              <a:gd name="connsiteY74" fmla="*/ 177800 h 6889750"/>
              <a:gd name="connsiteX75" fmla="*/ 488950 w 10338051"/>
              <a:gd name="connsiteY75" fmla="*/ 107950 h 6889750"/>
              <a:gd name="connsiteX76" fmla="*/ 469900 w 10338051"/>
              <a:gd name="connsiteY76" fmla="*/ 38100 h 6889750"/>
              <a:gd name="connsiteX77" fmla="*/ 381000 w 10338051"/>
              <a:gd name="connsiteY77" fmla="*/ 12700 h 6889750"/>
              <a:gd name="connsiteX78" fmla="*/ 311150 w 10338051"/>
              <a:gd name="connsiteY78" fmla="*/ 0 h 6889750"/>
              <a:gd name="connsiteX79" fmla="*/ 4197350 w 10338051"/>
              <a:gd name="connsiteY79" fmla="*/ 6350 h 6889750"/>
              <a:gd name="connsiteX0" fmla="*/ 4197350 w 10338051"/>
              <a:gd name="connsiteY0" fmla="*/ 6350 h 6889750"/>
              <a:gd name="connsiteX1" fmla="*/ 4686300 w 10338051"/>
              <a:gd name="connsiteY1" fmla="*/ 1111250 h 6889750"/>
              <a:gd name="connsiteX2" fmla="*/ 5454650 w 10338051"/>
              <a:gd name="connsiteY2" fmla="*/ 2019300 h 6889750"/>
              <a:gd name="connsiteX3" fmla="*/ 5537200 w 10338051"/>
              <a:gd name="connsiteY3" fmla="*/ 1955800 h 6889750"/>
              <a:gd name="connsiteX4" fmla="*/ 5657850 w 10338051"/>
              <a:gd name="connsiteY4" fmla="*/ 1955800 h 6889750"/>
              <a:gd name="connsiteX5" fmla="*/ 6159500 w 10338051"/>
              <a:gd name="connsiteY5" fmla="*/ 1504950 h 6889750"/>
              <a:gd name="connsiteX6" fmla="*/ 5384800 w 10338051"/>
              <a:gd name="connsiteY6" fmla="*/ 628650 h 6889750"/>
              <a:gd name="connsiteX7" fmla="*/ 5638800 w 10338051"/>
              <a:gd name="connsiteY7" fmla="*/ 387350 h 6889750"/>
              <a:gd name="connsiteX8" fmla="*/ 5930900 w 10338051"/>
              <a:gd name="connsiteY8" fmla="*/ 711200 h 6889750"/>
              <a:gd name="connsiteX9" fmla="*/ 6502400 w 10338051"/>
              <a:gd name="connsiteY9" fmla="*/ 1301750 h 6889750"/>
              <a:gd name="connsiteX10" fmla="*/ 6870700 w 10338051"/>
              <a:gd name="connsiteY10" fmla="*/ 990600 h 6889750"/>
              <a:gd name="connsiteX11" fmla="*/ 7105650 w 10338051"/>
              <a:gd name="connsiteY11" fmla="*/ 850900 h 6889750"/>
              <a:gd name="connsiteX12" fmla="*/ 7556500 w 10338051"/>
              <a:gd name="connsiteY12" fmla="*/ 1155700 h 6889750"/>
              <a:gd name="connsiteX13" fmla="*/ 7842250 w 10338051"/>
              <a:gd name="connsiteY13" fmla="*/ 1466850 h 6889750"/>
              <a:gd name="connsiteX14" fmla="*/ 10248900 w 10338051"/>
              <a:gd name="connsiteY14" fmla="*/ 4127500 h 6889750"/>
              <a:gd name="connsiteX15" fmla="*/ 10179050 w 10338051"/>
              <a:gd name="connsiteY15" fmla="*/ 4711700 h 6889750"/>
              <a:gd name="connsiteX16" fmla="*/ 9664700 w 10338051"/>
              <a:gd name="connsiteY16" fmla="*/ 5200650 h 6889750"/>
              <a:gd name="connsiteX17" fmla="*/ 9639300 w 10338051"/>
              <a:gd name="connsiteY17" fmla="*/ 5359400 h 6889750"/>
              <a:gd name="connsiteX18" fmla="*/ 8362950 w 10338051"/>
              <a:gd name="connsiteY18" fmla="*/ 6565900 h 6889750"/>
              <a:gd name="connsiteX19" fmla="*/ 8267700 w 10338051"/>
              <a:gd name="connsiteY19" fmla="*/ 6521450 h 6889750"/>
              <a:gd name="connsiteX20" fmla="*/ 8102600 w 10338051"/>
              <a:gd name="connsiteY20" fmla="*/ 6635750 h 6889750"/>
              <a:gd name="connsiteX21" fmla="*/ 8045450 w 10338051"/>
              <a:gd name="connsiteY21" fmla="*/ 6737350 h 6889750"/>
              <a:gd name="connsiteX22" fmla="*/ 7899400 w 10338051"/>
              <a:gd name="connsiteY22" fmla="*/ 6813550 h 6889750"/>
              <a:gd name="connsiteX23" fmla="*/ 7848600 w 10338051"/>
              <a:gd name="connsiteY23" fmla="*/ 6889750 h 6889750"/>
              <a:gd name="connsiteX24" fmla="*/ 0 w 10338051"/>
              <a:gd name="connsiteY24" fmla="*/ 6870700 h 6889750"/>
              <a:gd name="connsiteX25" fmla="*/ 25400 w 10338051"/>
              <a:gd name="connsiteY25" fmla="*/ 5397500 h 6889750"/>
              <a:gd name="connsiteX26" fmla="*/ 19050 w 10338051"/>
              <a:gd name="connsiteY26" fmla="*/ 5321300 h 6889750"/>
              <a:gd name="connsiteX27" fmla="*/ 317500 w 10338051"/>
              <a:gd name="connsiteY27" fmla="*/ 5162550 h 6889750"/>
              <a:gd name="connsiteX28" fmla="*/ 330200 w 10338051"/>
              <a:gd name="connsiteY28" fmla="*/ 4965700 h 6889750"/>
              <a:gd name="connsiteX29" fmla="*/ 228600 w 10338051"/>
              <a:gd name="connsiteY29" fmla="*/ 4864100 h 6889750"/>
              <a:gd name="connsiteX30" fmla="*/ 19050 w 10338051"/>
              <a:gd name="connsiteY30" fmla="*/ 4851400 h 6889750"/>
              <a:gd name="connsiteX31" fmla="*/ 25400 w 10338051"/>
              <a:gd name="connsiteY31" fmla="*/ 4578350 h 6889750"/>
              <a:gd name="connsiteX32" fmla="*/ 69850 w 10338051"/>
              <a:gd name="connsiteY32" fmla="*/ 4210050 h 6889750"/>
              <a:gd name="connsiteX33" fmla="*/ 469900 w 10338051"/>
              <a:gd name="connsiteY33" fmla="*/ 3790950 h 6889750"/>
              <a:gd name="connsiteX34" fmla="*/ 831850 w 10338051"/>
              <a:gd name="connsiteY34" fmla="*/ 3448050 h 6889750"/>
              <a:gd name="connsiteX35" fmla="*/ 723900 w 10338051"/>
              <a:gd name="connsiteY35" fmla="*/ 3295650 h 6889750"/>
              <a:gd name="connsiteX36" fmla="*/ 742950 w 10338051"/>
              <a:gd name="connsiteY36" fmla="*/ 3263900 h 6889750"/>
              <a:gd name="connsiteX37" fmla="*/ 685800 w 10338051"/>
              <a:gd name="connsiteY37" fmla="*/ 3162300 h 6889750"/>
              <a:gd name="connsiteX38" fmla="*/ 520700 w 10338051"/>
              <a:gd name="connsiteY38" fmla="*/ 3263900 h 6889750"/>
              <a:gd name="connsiteX39" fmla="*/ 476250 w 10338051"/>
              <a:gd name="connsiteY39" fmla="*/ 3187700 h 6889750"/>
              <a:gd name="connsiteX40" fmla="*/ 387350 w 10338051"/>
              <a:gd name="connsiteY40" fmla="*/ 3136900 h 6889750"/>
              <a:gd name="connsiteX41" fmla="*/ 425450 w 10338051"/>
              <a:gd name="connsiteY41" fmla="*/ 3092450 h 6889750"/>
              <a:gd name="connsiteX42" fmla="*/ 260350 w 10338051"/>
              <a:gd name="connsiteY42" fmla="*/ 2914650 h 6889750"/>
              <a:gd name="connsiteX43" fmla="*/ 203200 w 10338051"/>
              <a:gd name="connsiteY43" fmla="*/ 2901950 h 6889750"/>
              <a:gd name="connsiteX44" fmla="*/ 190500 w 10338051"/>
              <a:gd name="connsiteY44" fmla="*/ 2876550 h 6889750"/>
              <a:gd name="connsiteX45" fmla="*/ 120650 w 10338051"/>
              <a:gd name="connsiteY45" fmla="*/ 2152650 h 6889750"/>
              <a:gd name="connsiteX46" fmla="*/ 336550 w 10338051"/>
              <a:gd name="connsiteY46" fmla="*/ 1962150 h 6889750"/>
              <a:gd name="connsiteX47" fmla="*/ 381000 w 10338051"/>
              <a:gd name="connsiteY47" fmla="*/ 1809750 h 6889750"/>
              <a:gd name="connsiteX48" fmla="*/ 400050 w 10338051"/>
              <a:gd name="connsiteY48" fmla="*/ 1733550 h 6889750"/>
              <a:gd name="connsiteX49" fmla="*/ 444500 w 10338051"/>
              <a:gd name="connsiteY49" fmla="*/ 1689100 h 6889750"/>
              <a:gd name="connsiteX50" fmla="*/ 431800 w 10338051"/>
              <a:gd name="connsiteY50" fmla="*/ 1619250 h 6889750"/>
              <a:gd name="connsiteX51" fmla="*/ 444500 w 10338051"/>
              <a:gd name="connsiteY51" fmla="*/ 1568450 h 6889750"/>
              <a:gd name="connsiteX52" fmla="*/ 508000 w 10338051"/>
              <a:gd name="connsiteY52" fmla="*/ 1524000 h 6889750"/>
              <a:gd name="connsiteX53" fmla="*/ 527050 w 10338051"/>
              <a:gd name="connsiteY53" fmla="*/ 1422400 h 6889750"/>
              <a:gd name="connsiteX54" fmla="*/ 488950 w 10338051"/>
              <a:gd name="connsiteY54" fmla="*/ 1384300 h 6889750"/>
              <a:gd name="connsiteX55" fmla="*/ 495300 w 10338051"/>
              <a:gd name="connsiteY55" fmla="*/ 1333500 h 6889750"/>
              <a:gd name="connsiteX56" fmla="*/ 444500 w 10338051"/>
              <a:gd name="connsiteY56" fmla="*/ 1244600 h 6889750"/>
              <a:gd name="connsiteX57" fmla="*/ 400050 w 10338051"/>
              <a:gd name="connsiteY57" fmla="*/ 1149350 h 6889750"/>
              <a:gd name="connsiteX58" fmla="*/ 330200 w 10338051"/>
              <a:gd name="connsiteY58" fmla="*/ 1149350 h 6889750"/>
              <a:gd name="connsiteX59" fmla="*/ 298450 w 10338051"/>
              <a:gd name="connsiteY59" fmla="*/ 1130300 h 6889750"/>
              <a:gd name="connsiteX60" fmla="*/ 234950 w 10338051"/>
              <a:gd name="connsiteY60" fmla="*/ 1123950 h 6889750"/>
              <a:gd name="connsiteX61" fmla="*/ 228600 w 10338051"/>
              <a:gd name="connsiteY61" fmla="*/ 1092200 h 6889750"/>
              <a:gd name="connsiteX62" fmla="*/ 215900 w 10338051"/>
              <a:gd name="connsiteY62" fmla="*/ 1035050 h 6889750"/>
              <a:gd name="connsiteX63" fmla="*/ 266700 w 10338051"/>
              <a:gd name="connsiteY63" fmla="*/ 952500 h 6889750"/>
              <a:gd name="connsiteX64" fmla="*/ 279400 w 10338051"/>
              <a:gd name="connsiteY64" fmla="*/ 920750 h 6889750"/>
              <a:gd name="connsiteX65" fmla="*/ 292100 w 10338051"/>
              <a:gd name="connsiteY65" fmla="*/ 901700 h 6889750"/>
              <a:gd name="connsiteX66" fmla="*/ 260350 w 10338051"/>
              <a:gd name="connsiteY66" fmla="*/ 831850 h 6889750"/>
              <a:gd name="connsiteX67" fmla="*/ 247650 w 10338051"/>
              <a:gd name="connsiteY67" fmla="*/ 787400 h 6889750"/>
              <a:gd name="connsiteX68" fmla="*/ 260350 w 10338051"/>
              <a:gd name="connsiteY68" fmla="*/ 736600 h 6889750"/>
              <a:gd name="connsiteX69" fmla="*/ 234950 w 10338051"/>
              <a:gd name="connsiteY69" fmla="*/ 698500 h 6889750"/>
              <a:gd name="connsiteX70" fmla="*/ 254000 w 10338051"/>
              <a:gd name="connsiteY70" fmla="*/ 673100 h 6889750"/>
              <a:gd name="connsiteX71" fmla="*/ 292100 w 10338051"/>
              <a:gd name="connsiteY71" fmla="*/ 622300 h 6889750"/>
              <a:gd name="connsiteX72" fmla="*/ 311150 w 10338051"/>
              <a:gd name="connsiteY72" fmla="*/ 571500 h 6889750"/>
              <a:gd name="connsiteX73" fmla="*/ 317500 w 10338051"/>
              <a:gd name="connsiteY73" fmla="*/ 527050 h 6889750"/>
              <a:gd name="connsiteX74" fmla="*/ 457200 w 10338051"/>
              <a:gd name="connsiteY74" fmla="*/ 177800 h 6889750"/>
              <a:gd name="connsiteX75" fmla="*/ 488950 w 10338051"/>
              <a:gd name="connsiteY75" fmla="*/ 107950 h 6889750"/>
              <a:gd name="connsiteX76" fmla="*/ 469900 w 10338051"/>
              <a:gd name="connsiteY76" fmla="*/ 38100 h 6889750"/>
              <a:gd name="connsiteX77" fmla="*/ 381000 w 10338051"/>
              <a:gd name="connsiteY77" fmla="*/ 12700 h 6889750"/>
              <a:gd name="connsiteX78" fmla="*/ 311150 w 10338051"/>
              <a:gd name="connsiteY78" fmla="*/ 0 h 6889750"/>
              <a:gd name="connsiteX79" fmla="*/ 4197350 w 10338051"/>
              <a:gd name="connsiteY79" fmla="*/ 6350 h 68897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743450 w 10338051"/>
              <a:gd name="connsiteY1" fmla="*/ 120650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743450 w 10338051"/>
              <a:gd name="connsiteY1" fmla="*/ 1206500 h 6877050"/>
              <a:gd name="connsiteX2" fmla="*/ 5461000 w 10338051"/>
              <a:gd name="connsiteY2" fmla="*/ 203835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218760 w 10359461"/>
              <a:gd name="connsiteY0" fmla="*/ 6350 h 6877050"/>
              <a:gd name="connsiteX1" fmla="*/ 4764860 w 10359461"/>
              <a:gd name="connsiteY1" fmla="*/ 1206500 h 6877050"/>
              <a:gd name="connsiteX2" fmla="*/ 5482410 w 10359461"/>
              <a:gd name="connsiteY2" fmla="*/ 2038350 h 6877050"/>
              <a:gd name="connsiteX3" fmla="*/ 5558610 w 10359461"/>
              <a:gd name="connsiteY3" fmla="*/ 1955800 h 6877050"/>
              <a:gd name="connsiteX4" fmla="*/ 5679260 w 10359461"/>
              <a:gd name="connsiteY4" fmla="*/ 1955800 h 6877050"/>
              <a:gd name="connsiteX5" fmla="*/ 6180910 w 10359461"/>
              <a:gd name="connsiteY5" fmla="*/ 1504950 h 6877050"/>
              <a:gd name="connsiteX6" fmla="*/ 5406210 w 10359461"/>
              <a:gd name="connsiteY6" fmla="*/ 628650 h 6877050"/>
              <a:gd name="connsiteX7" fmla="*/ 5660210 w 10359461"/>
              <a:gd name="connsiteY7" fmla="*/ 387350 h 6877050"/>
              <a:gd name="connsiteX8" fmla="*/ 5952310 w 10359461"/>
              <a:gd name="connsiteY8" fmla="*/ 711200 h 6877050"/>
              <a:gd name="connsiteX9" fmla="*/ 6523810 w 10359461"/>
              <a:gd name="connsiteY9" fmla="*/ 1301750 h 6877050"/>
              <a:gd name="connsiteX10" fmla="*/ 6892110 w 10359461"/>
              <a:gd name="connsiteY10" fmla="*/ 990600 h 6877050"/>
              <a:gd name="connsiteX11" fmla="*/ 7127060 w 10359461"/>
              <a:gd name="connsiteY11" fmla="*/ 850900 h 6877050"/>
              <a:gd name="connsiteX12" fmla="*/ 7577910 w 10359461"/>
              <a:gd name="connsiteY12" fmla="*/ 1155700 h 6877050"/>
              <a:gd name="connsiteX13" fmla="*/ 7863660 w 10359461"/>
              <a:gd name="connsiteY13" fmla="*/ 1466850 h 6877050"/>
              <a:gd name="connsiteX14" fmla="*/ 10270310 w 10359461"/>
              <a:gd name="connsiteY14" fmla="*/ 4127500 h 6877050"/>
              <a:gd name="connsiteX15" fmla="*/ 10200460 w 10359461"/>
              <a:gd name="connsiteY15" fmla="*/ 4711700 h 6877050"/>
              <a:gd name="connsiteX16" fmla="*/ 9686110 w 10359461"/>
              <a:gd name="connsiteY16" fmla="*/ 5200650 h 6877050"/>
              <a:gd name="connsiteX17" fmla="*/ 9660710 w 10359461"/>
              <a:gd name="connsiteY17" fmla="*/ 5359400 h 6877050"/>
              <a:gd name="connsiteX18" fmla="*/ 8384360 w 10359461"/>
              <a:gd name="connsiteY18" fmla="*/ 6565900 h 6877050"/>
              <a:gd name="connsiteX19" fmla="*/ 8289110 w 10359461"/>
              <a:gd name="connsiteY19" fmla="*/ 6521450 h 6877050"/>
              <a:gd name="connsiteX20" fmla="*/ 8124010 w 10359461"/>
              <a:gd name="connsiteY20" fmla="*/ 6635750 h 6877050"/>
              <a:gd name="connsiteX21" fmla="*/ 8066860 w 10359461"/>
              <a:gd name="connsiteY21" fmla="*/ 6737350 h 6877050"/>
              <a:gd name="connsiteX22" fmla="*/ 7920810 w 10359461"/>
              <a:gd name="connsiteY22" fmla="*/ 6813550 h 6877050"/>
              <a:gd name="connsiteX23" fmla="*/ 7876360 w 10359461"/>
              <a:gd name="connsiteY23" fmla="*/ 6877050 h 6877050"/>
              <a:gd name="connsiteX24" fmla="*/ 21410 w 10359461"/>
              <a:gd name="connsiteY24" fmla="*/ 6870700 h 6877050"/>
              <a:gd name="connsiteX25" fmla="*/ 46810 w 10359461"/>
              <a:gd name="connsiteY25" fmla="*/ 5397500 h 6877050"/>
              <a:gd name="connsiteX26" fmla="*/ 40460 w 10359461"/>
              <a:gd name="connsiteY26" fmla="*/ 5321300 h 6877050"/>
              <a:gd name="connsiteX27" fmla="*/ 338910 w 10359461"/>
              <a:gd name="connsiteY27" fmla="*/ 5162550 h 6877050"/>
              <a:gd name="connsiteX28" fmla="*/ 351610 w 10359461"/>
              <a:gd name="connsiteY28" fmla="*/ 4965700 h 6877050"/>
              <a:gd name="connsiteX29" fmla="*/ 250010 w 10359461"/>
              <a:gd name="connsiteY29" fmla="*/ 4864100 h 6877050"/>
              <a:gd name="connsiteX30" fmla="*/ 0 w 10359461"/>
              <a:gd name="connsiteY30" fmla="*/ 4855446 h 6877050"/>
              <a:gd name="connsiteX31" fmla="*/ 46810 w 10359461"/>
              <a:gd name="connsiteY31" fmla="*/ 4578350 h 6877050"/>
              <a:gd name="connsiteX32" fmla="*/ 91260 w 10359461"/>
              <a:gd name="connsiteY32" fmla="*/ 4210050 h 6877050"/>
              <a:gd name="connsiteX33" fmla="*/ 491310 w 10359461"/>
              <a:gd name="connsiteY33" fmla="*/ 3790950 h 6877050"/>
              <a:gd name="connsiteX34" fmla="*/ 853260 w 10359461"/>
              <a:gd name="connsiteY34" fmla="*/ 3448050 h 6877050"/>
              <a:gd name="connsiteX35" fmla="*/ 745310 w 10359461"/>
              <a:gd name="connsiteY35" fmla="*/ 3295650 h 6877050"/>
              <a:gd name="connsiteX36" fmla="*/ 764360 w 10359461"/>
              <a:gd name="connsiteY36" fmla="*/ 3263900 h 6877050"/>
              <a:gd name="connsiteX37" fmla="*/ 707210 w 10359461"/>
              <a:gd name="connsiteY37" fmla="*/ 3162300 h 6877050"/>
              <a:gd name="connsiteX38" fmla="*/ 542110 w 10359461"/>
              <a:gd name="connsiteY38" fmla="*/ 3263900 h 6877050"/>
              <a:gd name="connsiteX39" fmla="*/ 497660 w 10359461"/>
              <a:gd name="connsiteY39" fmla="*/ 3187700 h 6877050"/>
              <a:gd name="connsiteX40" fmla="*/ 408760 w 10359461"/>
              <a:gd name="connsiteY40" fmla="*/ 3136900 h 6877050"/>
              <a:gd name="connsiteX41" fmla="*/ 446860 w 10359461"/>
              <a:gd name="connsiteY41" fmla="*/ 3092450 h 6877050"/>
              <a:gd name="connsiteX42" fmla="*/ 281760 w 10359461"/>
              <a:gd name="connsiteY42" fmla="*/ 2914650 h 6877050"/>
              <a:gd name="connsiteX43" fmla="*/ 224610 w 10359461"/>
              <a:gd name="connsiteY43" fmla="*/ 2901950 h 6877050"/>
              <a:gd name="connsiteX44" fmla="*/ 211910 w 10359461"/>
              <a:gd name="connsiteY44" fmla="*/ 2876550 h 6877050"/>
              <a:gd name="connsiteX45" fmla="*/ 142060 w 10359461"/>
              <a:gd name="connsiteY45" fmla="*/ 2152650 h 6877050"/>
              <a:gd name="connsiteX46" fmla="*/ 357960 w 10359461"/>
              <a:gd name="connsiteY46" fmla="*/ 1962150 h 6877050"/>
              <a:gd name="connsiteX47" fmla="*/ 402410 w 10359461"/>
              <a:gd name="connsiteY47" fmla="*/ 1809750 h 6877050"/>
              <a:gd name="connsiteX48" fmla="*/ 421460 w 10359461"/>
              <a:gd name="connsiteY48" fmla="*/ 1733550 h 6877050"/>
              <a:gd name="connsiteX49" fmla="*/ 465910 w 10359461"/>
              <a:gd name="connsiteY49" fmla="*/ 1689100 h 6877050"/>
              <a:gd name="connsiteX50" fmla="*/ 453210 w 10359461"/>
              <a:gd name="connsiteY50" fmla="*/ 1619250 h 6877050"/>
              <a:gd name="connsiteX51" fmla="*/ 465910 w 10359461"/>
              <a:gd name="connsiteY51" fmla="*/ 1568450 h 6877050"/>
              <a:gd name="connsiteX52" fmla="*/ 529410 w 10359461"/>
              <a:gd name="connsiteY52" fmla="*/ 1524000 h 6877050"/>
              <a:gd name="connsiteX53" fmla="*/ 548460 w 10359461"/>
              <a:gd name="connsiteY53" fmla="*/ 1422400 h 6877050"/>
              <a:gd name="connsiteX54" fmla="*/ 510360 w 10359461"/>
              <a:gd name="connsiteY54" fmla="*/ 1384300 h 6877050"/>
              <a:gd name="connsiteX55" fmla="*/ 516710 w 10359461"/>
              <a:gd name="connsiteY55" fmla="*/ 1333500 h 6877050"/>
              <a:gd name="connsiteX56" fmla="*/ 465910 w 10359461"/>
              <a:gd name="connsiteY56" fmla="*/ 1244600 h 6877050"/>
              <a:gd name="connsiteX57" fmla="*/ 421460 w 10359461"/>
              <a:gd name="connsiteY57" fmla="*/ 1149350 h 6877050"/>
              <a:gd name="connsiteX58" fmla="*/ 351610 w 10359461"/>
              <a:gd name="connsiteY58" fmla="*/ 1149350 h 6877050"/>
              <a:gd name="connsiteX59" fmla="*/ 319860 w 10359461"/>
              <a:gd name="connsiteY59" fmla="*/ 1130300 h 6877050"/>
              <a:gd name="connsiteX60" fmla="*/ 256360 w 10359461"/>
              <a:gd name="connsiteY60" fmla="*/ 1123950 h 6877050"/>
              <a:gd name="connsiteX61" fmla="*/ 250010 w 10359461"/>
              <a:gd name="connsiteY61" fmla="*/ 1092200 h 6877050"/>
              <a:gd name="connsiteX62" fmla="*/ 237310 w 10359461"/>
              <a:gd name="connsiteY62" fmla="*/ 1035050 h 6877050"/>
              <a:gd name="connsiteX63" fmla="*/ 288110 w 10359461"/>
              <a:gd name="connsiteY63" fmla="*/ 952500 h 6877050"/>
              <a:gd name="connsiteX64" fmla="*/ 300810 w 10359461"/>
              <a:gd name="connsiteY64" fmla="*/ 920750 h 6877050"/>
              <a:gd name="connsiteX65" fmla="*/ 313510 w 10359461"/>
              <a:gd name="connsiteY65" fmla="*/ 901700 h 6877050"/>
              <a:gd name="connsiteX66" fmla="*/ 281760 w 10359461"/>
              <a:gd name="connsiteY66" fmla="*/ 831850 h 6877050"/>
              <a:gd name="connsiteX67" fmla="*/ 269060 w 10359461"/>
              <a:gd name="connsiteY67" fmla="*/ 787400 h 6877050"/>
              <a:gd name="connsiteX68" fmla="*/ 281760 w 10359461"/>
              <a:gd name="connsiteY68" fmla="*/ 736600 h 6877050"/>
              <a:gd name="connsiteX69" fmla="*/ 256360 w 10359461"/>
              <a:gd name="connsiteY69" fmla="*/ 698500 h 6877050"/>
              <a:gd name="connsiteX70" fmla="*/ 275410 w 10359461"/>
              <a:gd name="connsiteY70" fmla="*/ 673100 h 6877050"/>
              <a:gd name="connsiteX71" fmla="*/ 313510 w 10359461"/>
              <a:gd name="connsiteY71" fmla="*/ 622300 h 6877050"/>
              <a:gd name="connsiteX72" fmla="*/ 332560 w 10359461"/>
              <a:gd name="connsiteY72" fmla="*/ 571500 h 6877050"/>
              <a:gd name="connsiteX73" fmla="*/ 338910 w 10359461"/>
              <a:gd name="connsiteY73" fmla="*/ 527050 h 6877050"/>
              <a:gd name="connsiteX74" fmla="*/ 478610 w 10359461"/>
              <a:gd name="connsiteY74" fmla="*/ 177800 h 6877050"/>
              <a:gd name="connsiteX75" fmla="*/ 510360 w 10359461"/>
              <a:gd name="connsiteY75" fmla="*/ 107950 h 6877050"/>
              <a:gd name="connsiteX76" fmla="*/ 491310 w 10359461"/>
              <a:gd name="connsiteY76" fmla="*/ 38100 h 6877050"/>
              <a:gd name="connsiteX77" fmla="*/ 402410 w 10359461"/>
              <a:gd name="connsiteY77" fmla="*/ 12700 h 6877050"/>
              <a:gd name="connsiteX78" fmla="*/ 332560 w 10359461"/>
              <a:gd name="connsiteY78" fmla="*/ 0 h 6877050"/>
              <a:gd name="connsiteX79" fmla="*/ 4218760 w 10359461"/>
              <a:gd name="connsiteY79" fmla="*/ 6350 h 6877050"/>
              <a:gd name="connsiteX0" fmla="*/ 4394481 w 10535182"/>
              <a:gd name="connsiteY0" fmla="*/ 6350 h 6877050"/>
              <a:gd name="connsiteX1" fmla="*/ 4940581 w 10535182"/>
              <a:gd name="connsiteY1" fmla="*/ 1206500 h 6877050"/>
              <a:gd name="connsiteX2" fmla="*/ 5658131 w 10535182"/>
              <a:gd name="connsiteY2" fmla="*/ 2038350 h 6877050"/>
              <a:gd name="connsiteX3" fmla="*/ 5734331 w 10535182"/>
              <a:gd name="connsiteY3" fmla="*/ 1955800 h 6877050"/>
              <a:gd name="connsiteX4" fmla="*/ 5854981 w 10535182"/>
              <a:gd name="connsiteY4" fmla="*/ 1955800 h 6877050"/>
              <a:gd name="connsiteX5" fmla="*/ 6356631 w 10535182"/>
              <a:gd name="connsiteY5" fmla="*/ 1504950 h 6877050"/>
              <a:gd name="connsiteX6" fmla="*/ 5581931 w 10535182"/>
              <a:gd name="connsiteY6" fmla="*/ 628650 h 6877050"/>
              <a:gd name="connsiteX7" fmla="*/ 5835931 w 10535182"/>
              <a:gd name="connsiteY7" fmla="*/ 387350 h 6877050"/>
              <a:gd name="connsiteX8" fmla="*/ 6128031 w 10535182"/>
              <a:gd name="connsiteY8" fmla="*/ 711200 h 6877050"/>
              <a:gd name="connsiteX9" fmla="*/ 6699531 w 10535182"/>
              <a:gd name="connsiteY9" fmla="*/ 1301750 h 6877050"/>
              <a:gd name="connsiteX10" fmla="*/ 7067831 w 10535182"/>
              <a:gd name="connsiteY10" fmla="*/ 990600 h 6877050"/>
              <a:gd name="connsiteX11" fmla="*/ 7302781 w 10535182"/>
              <a:gd name="connsiteY11" fmla="*/ 850900 h 6877050"/>
              <a:gd name="connsiteX12" fmla="*/ 7753631 w 10535182"/>
              <a:gd name="connsiteY12" fmla="*/ 1155700 h 6877050"/>
              <a:gd name="connsiteX13" fmla="*/ 8039381 w 10535182"/>
              <a:gd name="connsiteY13" fmla="*/ 1466850 h 6877050"/>
              <a:gd name="connsiteX14" fmla="*/ 10446031 w 10535182"/>
              <a:gd name="connsiteY14" fmla="*/ 4127500 h 6877050"/>
              <a:gd name="connsiteX15" fmla="*/ 10376181 w 10535182"/>
              <a:gd name="connsiteY15" fmla="*/ 4711700 h 6877050"/>
              <a:gd name="connsiteX16" fmla="*/ 9861831 w 10535182"/>
              <a:gd name="connsiteY16" fmla="*/ 5200650 h 6877050"/>
              <a:gd name="connsiteX17" fmla="*/ 9836431 w 10535182"/>
              <a:gd name="connsiteY17" fmla="*/ 5359400 h 6877050"/>
              <a:gd name="connsiteX18" fmla="*/ 8560081 w 10535182"/>
              <a:gd name="connsiteY18" fmla="*/ 6565900 h 6877050"/>
              <a:gd name="connsiteX19" fmla="*/ 8464831 w 10535182"/>
              <a:gd name="connsiteY19" fmla="*/ 6521450 h 6877050"/>
              <a:gd name="connsiteX20" fmla="*/ 8299731 w 10535182"/>
              <a:gd name="connsiteY20" fmla="*/ 6635750 h 6877050"/>
              <a:gd name="connsiteX21" fmla="*/ 8242581 w 10535182"/>
              <a:gd name="connsiteY21" fmla="*/ 6737350 h 6877050"/>
              <a:gd name="connsiteX22" fmla="*/ 8096531 w 10535182"/>
              <a:gd name="connsiteY22" fmla="*/ 6813550 h 6877050"/>
              <a:gd name="connsiteX23" fmla="*/ 8052081 w 10535182"/>
              <a:gd name="connsiteY23" fmla="*/ 6877050 h 6877050"/>
              <a:gd name="connsiteX24" fmla="*/ 197131 w 10535182"/>
              <a:gd name="connsiteY24" fmla="*/ 6870700 h 6877050"/>
              <a:gd name="connsiteX25" fmla="*/ 0 w 10535182"/>
              <a:gd name="connsiteY25" fmla="*/ 5409638 h 6877050"/>
              <a:gd name="connsiteX26" fmla="*/ 216181 w 10535182"/>
              <a:gd name="connsiteY26" fmla="*/ 5321300 h 6877050"/>
              <a:gd name="connsiteX27" fmla="*/ 514631 w 10535182"/>
              <a:gd name="connsiteY27" fmla="*/ 5162550 h 6877050"/>
              <a:gd name="connsiteX28" fmla="*/ 527331 w 10535182"/>
              <a:gd name="connsiteY28" fmla="*/ 4965700 h 6877050"/>
              <a:gd name="connsiteX29" fmla="*/ 425731 w 10535182"/>
              <a:gd name="connsiteY29" fmla="*/ 4864100 h 6877050"/>
              <a:gd name="connsiteX30" fmla="*/ 175721 w 10535182"/>
              <a:gd name="connsiteY30" fmla="*/ 4855446 h 6877050"/>
              <a:gd name="connsiteX31" fmla="*/ 222531 w 10535182"/>
              <a:gd name="connsiteY31" fmla="*/ 4578350 h 6877050"/>
              <a:gd name="connsiteX32" fmla="*/ 266981 w 10535182"/>
              <a:gd name="connsiteY32" fmla="*/ 4210050 h 6877050"/>
              <a:gd name="connsiteX33" fmla="*/ 667031 w 10535182"/>
              <a:gd name="connsiteY33" fmla="*/ 3790950 h 6877050"/>
              <a:gd name="connsiteX34" fmla="*/ 1028981 w 10535182"/>
              <a:gd name="connsiteY34" fmla="*/ 3448050 h 6877050"/>
              <a:gd name="connsiteX35" fmla="*/ 921031 w 10535182"/>
              <a:gd name="connsiteY35" fmla="*/ 3295650 h 6877050"/>
              <a:gd name="connsiteX36" fmla="*/ 940081 w 10535182"/>
              <a:gd name="connsiteY36" fmla="*/ 3263900 h 6877050"/>
              <a:gd name="connsiteX37" fmla="*/ 882931 w 10535182"/>
              <a:gd name="connsiteY37" fmla="*/ 3162300 h 6877050"/>
              <a:gd name="connsiteX38" fmla="*/ 717831 w 10535182"/>
              <a:gd name="connsiteY38" fmla="*/ 3263900 h 6877050"/>
              <a:gd name="connsiteX39" fmla="*/ 673381 w 10535182"/>
              <a:gd name="connsiteY39" fmla="*/ 3187700 h 6877050"/>
              <a:gd name="connsiteX40" fmla="*/ 584481 w 10535182"/>
              <a:gd name="connsiteY40" fmla="*/ 3136900 h 6877050"/>
              <a:gd name="connsiteX41" fmla="*/ 622581 w 10535182"/>
              <a:gd name="connsiteY41" fmla="*/ 3092450 h 6877050"/>
              <a:gd name="connsiteX42" fmla="*/ 457481 w 10535182"/>
              <a:gd name="connsiteY42" fmla="*/ 2914650 h 6877050"/>
              <a:gd name="connsiteX43" fmla="*/ 400331 w 10535182"/>
              <a:gd name="connsiteY43" fmla="*/ 2901950 h 6877050"/>
              <a:gd name="connsiteX44" fmla="*/ 387631 w 10535182"/>
              <a:gd name="connsiteY44" fmla="*/ 2876550 h 6877050"/>
              <a:gd name="connsiteX45" fmla="*/ 317781 w 10535182"/>
              <a:gd name="connsiteY45" fmla="*/ 2152650 h 6877050"/>
              <a:gd name="connsiteX46" fmla="*/ 533681 w 10535182"/>
              <a:gd name="connsiteY46" fmla="*/ 1962150 h 6877050"/>
              <a:gd name="connsiteX47" fmla="*/ 578131 w 10535182"/>
              <a:gd name="connsiteY47" fmla="*/ 1809750 h 6877050"/>
              <a:gd name="connsiteX48" fmla="*/ 597181 w 10535182"/>
              <a:gd name="connsiteY48" fmla="*/ 1733550 h 6877050"/>
              <a:gd name="connsiteX49" fmla="*/ 641631 w 10535182"/>
              <a:gd name="connsiteY49" fmla="*/ 1689100 h 6877050"/>
              <a:gd name="connsiteX50" fmla="*/ 628931 w 10535182"/>
              <a:gd name="connsiteY50" fmla="*/ 1619250 h 6877050"/>
              <a:gd name="connsiteX51" fmla="*/ 641631 w 10535182"/>
              <a:gd name="connsiteY51" fmla="*/ 1568450 h 6877050"/>
              <a:gd name="connsiteX52" fmla="*/ 705131 w 10535182"/>
              <a:gd name="connsiteY52" fmla="*/ 1524000 h 6877050"/>
              <a:gd name="connsiteX53" fmla="*/ 724181 w 10535182"/>
              <a:gd name="connsiteY53" fmla="*/ 1422400 h 6877050"/>
              <a:gd name="connsiteX54" fmla="*/ 686081 w 10535182"/>
              <a:gd name="connsiteY54" fmla="*/ 1384300 h 6877050"/>
              <a:gd name="connsiteX55" fmla="*/ 692431 w 10535182"/>
              <a:gd name="connsiteY55" fmla="*/ 1333500 h 6877050"/>
              <a:gd name="connsiteX56" fmla="*/ 641631 w 10535182"/>
              <a:gd name="connsiteY56" fmla="*/ 1244600 h 6877050"/>
              <a:gd name="connsiteX57" fmla="*/ 597181 w 10535182"/>
              <a:gd name="connsiteY57" fmla="*/ 1149350 h 6877050"/>
              <a:gd name="connsiteX58" fmla="*/ 527331 w 10535182"/>
              <a:gd name="connsiteY58" fmla="*/ 1149350 h 6877050"/>
              <a:gd name="connsiteX59" fmla="*/ 495581 w 10535182"/>
              <a:gd name="connsiteY59" fmla="*/ 1130300 h 6877050"/>
              <a:gd name="connsiteX60" fmla="*/ 432081 w 10535182"/>
              <a:gd name="connsiteY60" fmla="*/ 1123950 h 6877050"/>
              <a:gd name="connsiteX61" fmla="*/ 425731 w 10535182"/>
              <a:gd name="connsiteY61" fmla="*/ 1092200 h 6877050"/>
              <a:gd name="connsiteX62" fmla="*/ 413031 w 10535182"/>
              <a:gd name="connsiteY62" fmla="*/ 1035050 h 6877050"/>
              <a:gd name="connsiteX63" fmla="*/ 463831 w 10535182"/>
              <a:gd name="connsiteY63" fmla="*/ 952500 h 6877050"/>
              <a:gd name="connsiteX64" fmla="*/ 476531 w 10535182"/>
              <a:gd name="connsiteY64" fmla="*/ 920750 h 6877050"/>
              <a:gd name="connsiteX65" fmla="*/ 489231 w 10535182"/>
              <a:gd name="connsiteY65" fmla="*/ 901700 h 6877050"/>
              <a:gd name="connsiteX66" fmla="*/ 457481 w 10535182"/>
              <a:gd name="connsiteY66" fmla="*/ 831850 h 6877050"/>
              <a:gd name="connsiteX67" fmla="*/ 444781 w 10535182"/>
              <a:gd name="connsiteY67" fmla="*/ 787400 h 6877050"/>
              <a:gd name="connsiteX68" fmla="*/ 457481 w 10535182"/>
              <a:gd name="connsiteY68" fmla="*/ 736600 h 6877050"/>
              <a:gd name="connsiteX69" fmla="*/ 432081 w 10535182"/>
              <a:gd name="connsiteY69" fmla="*/ 698500 h 6877050"/>
              <a:gd name="connsiteX70" fmla="*/ 451131 w 10535182"/>
              <a:gd name="connsiteY70" fmla="*/ 673100 h 6877050"/>
              <a:gd name="connsiteX71" fmla="*/ 489231 w 10535182"/>
              <a:gd name="connsiteY71" fmla="*/ 622300 h 6877050"/>
              <a:gd name="connsiteX72" fmla="*/ 508281 w 10535182"/>
              <a:gd name="connsiteY72" fmla="*/ 571500 h 6877050"/>
              <a:gd name="connsiteX73" fmla="*/ 514631 w 10535182"/>
              <a:gd name="connsiteY73" fmla="*/ 527050 h 6877050"/>
              <a:gd name="connsiteX74" fmla="*/ 654331 w 10535182"/>
              <a:gd name="connsiteY74" fmla="*/ 177800 h 6877050"/>
              <a:gd name="connsiteX75" fmla="*/ 686081 w 10535182"/>
              <a:gd name="connsiteY75" fmla="*/ 107950 h 6877050"/>
              <a:gd name="connsiteX76" fmla="*/ 667031 w 10535182"/>
              <a:gd name="connsiteY76" fmla="*/ 38100 h 6877050"/>
              <a:gd name="connsiteX77" fmla="*/ 578131 w 10535182"/>
              <a:gd name="connsiteY77" fmla="*/ 12700 h 6877050"/>
              <a:gd name="connsiteX78" fmla="*/ 508281 w 10535182"/>
              <a:gd name="connsiteY78" fmla="*/ 0 h 6877050"/>
              <a:gd name="connsiteX79" fmla="*/ 4394481 w 10535182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74746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64912"/>
              <a:gd name="connsiteX1" fmla="*/ 5172327 w 10766928"/>
              <a:gd name="connsiteY1" fmla="*/ 1206500 h 6864912"/>
              <a:gd name="connsiteX2" fmla="*/ 5889877 w 10766928"/>
              <a:gd name="connsiteY2" fmla="*/ 2038350 h 6864912"/>
              <a:gd name="connsiteX3" fmla="*/ 5966077 w 10766928"/>
              <a:gd name="connsiteY3" fmla="*/ 1955800 h 6864912"/>
              <a:gd name="connsiteX4" fmla="*/ 6086727 w 10766928"/>
              <a:gd name="connsiteY4" fmla="*/ 1955800 h 6864912"/>
              <a:gd name="connsiteX5" fmla="*/ 6588377 w 10766928"/>
              <a:gd name="connsiteY5" fmla="*/ 1504950 h 6864912"/>
              <a:gd name="connsiteX6" fmla="*/ 5813677 w 10766928"/>
              <a:gd name="connsiteY6" fmla="*/ 628650 h 6864912"/>
              <a:gd name="connsiteX7" fmla="*/ 6067677 w 10766928"/>
              <a:gd name="connsiteY7" fmla="*/ 387350 h 6864912"/>
              <a:gd name="connsiteX8" fmla="*/ 6359777 w 10766928"/>
              <a:gd name="connsiteY8" fmla="*/ 711200 h 6864912"/>
              <a:gd name="connsiteX9" fmla="*/ 6931277 w 10766928"/>
              <a:gd name="connsiteY9" fmla="*/ 1301750 h 6864912"/>
              <a:gd name="connsiteX10" fmla="*/ 7299577 w 10766928"/>
              <a:gd name="connsiteY10" fmla="*/ 990600 h 6864912"/>
              <a:gd name="connsiteX11" fmla="*/ 7534527 w 10766928"/>
              <a:gd name="connsiteY11" fmla="*/ 850900 h 6864912"/>
              <a:gd name="connsiteX12" fmla="*/ 7985377 w 10766928"/>
              <a:gd name="connsiteY12" fmla="*/ 1155700 h 6864912"/>
              <a:gd name="connsiteX13" fmla="*/ 8271127 w 10766928"/>
              <a:gd name="connsiteY13" fmla="*/ 1466850 h 6864912"/>
              <a:gd name="connsiteX14" fmla="*/ 10677777 w 10766928"/>
              <a:gd name="connsiteY14" fmla="*/ 4127500 h 6864912"/>
              <a:gd name="connsiteX15" fmla="*/ 10607927 w 10766928"/>
              <a:gd name="connsiteY15" fmla="*/ 4711700 h 6864912"/>
              <a:gd name="connsiteX16" fmla="*/ 10093577 w 10766928"/>
              <a:gd name="connsiteY16" fmla="*/ 5200650 h 6864912"/>
              <a:gd name="connsiteX17" fmla="*/ 10068177 w 10766928"/>
              <a:gd name="connsiteY17" fmla="*/ 5359400 h 6864912"/>
              <a:gd name="connsiteX18" fmla="*/ 8791827 w 10766928"/>
              <a:gd name="connsiteY18" fmla="*/ 6565900 h 6864912"/>
              <a:gd name="connsiteX19" fmla="*/ 8696577 w 10766928"/>
              <a:gd name="connsiteY19" fmla="*/ 6521450 h 6864912"/>
              <a:gd name="connsiteX20" fmla="*/ 8531477 w 10766928"/>
              <a:gd name="connsiteY20" fmla="*/ 6635750 h 6864912"/>
              <a:gd name="connsiteX21" fmla="*/ 8474327 w 10766928"/>
              <a:gd name="connsiteY21" fmla="*/ 6737350 h 6864912"/>
              <a:gd name="connsiteX22" fmla="*/ 8328277 w 10766928"/>
              <a:gd name="connsiteY22" fmla="*/ 6813550 h 6864912"/>
              <a:gd name="connsiteX23" fmla="*/ 8287873 w 10766928"/>
              <a:gd name="connsiteY23" fmla="*/ 6864912 h 6864912"/>
              <a:gd name="connsiteX24" fmla="*/ 0 w 10766928"/>
              <a:gd name="connsiteY24" fmla="*/ 6858562 h 6864912"/>
              <a:gd name="connsiteX25" fmla="*/ 231746 w 10766928"/>
              <a:gd name="connsiteY25" fmla="*/ 5409638 h 6864912"/>
              <a:gd name="connsiteX26" fmla="*/ 447927 w 10766928"/>
              <a:gd name="connsiteY26" fmla="*/ 5321300 h 6864912"/>
              <a:gd name="connsiteX27" fmla="*/ 746377 w 10766928"/>
              <a:gd name="connsiteY27" fmla="*/ 5162550 h 6864912"/>
              <a:gd name="connsiteX28" fmla="*/ 759077 w 10766928"/>
              <a:gd name="connsiteY28" fmla="*/ 4965700 h 6864912"/>
              <a:gd name="connsiteX29" fmla="*/ 657477 w 10766928"/>
              <a:gd name="connsiteY29" fmla="*/ 4864100 h 6864912"/>
              <a:gd name="connsiteX30" fmla="*/ 407467 w 10766928"/>
              <a:gd name="connsiteY30" fmla="*/ 4855446 h 6864912"/>
              <a:gd name="connsiteX31" fmla="*/ 454277 w 10766928"/>
              <a:gd name="connsiteY31" fmla="*/ 4578350 h 6864912"/>
              <a:gd name="connsiteX32" fmla="*/ 498727 w 10766928"/>
              <a:gd name="connsiteY32" fmla="*/ 4210050 h 6864912"/>
              <a:gd name="connsiteX33" fmla="*/ 898777 w 10766928"/>
              <a:gd name="connsiteY33" fmla="*/ 3790950 h 6864912"/>
              <a:gd name="connsiteX34" fmla="*/ 1260727 w 10766928"/>
              <a:gd name="connsiteY34" fmla="*/ 3448050 h 6864912"/>
              <a:gd name="connsiteX35" fmla="*/ 1152777 w 10766928"/>
              <a:gd name="connsiteY35" fmla="*/ 3295650 h 6864912"/>
              <a:gd name="connsiteX36" fmla="*/ 1171827 w 10766928"/>
              <a:gd name="connsiteY36" fmla="*/ 3263900 h 6864912"/>
              <a:gd name="connsiteX37" fmla="*/ 1114677 w 10766928"/>
              <a:gd name="connsiteY37" fmla="*/ 3162300 h 6864912"/>
              <a:gd name="connsiteX38" fmla="*/ 949577 w 10766928"/>
              <a:gd name="connsiteY38" fmla="*/ 3263900 h 6864912"/>
              <a:gd name="connsiteX39" fmla="*/ 905127 w 10766928"/>
              <a:gd name="connsiteY39" fmla="*/ 3187700 h 6864912"/>
              <a:gd name="connsiteX40" fmla="*/ 816227 w 10766928"/>
              <a:gd name="connsiteY40" fmla="*/ 3136900 h 6864912"/>
              <a:gd name="connsiteX41" fmla="*/ 854327 w 10766928"/>
              <a:gd name="connsiteY41" fmla="*/ 3092450 h 6864912"/>
              <a:gd name="connsiteX42" fmla="*/ 689227 w 10766928"/>
              <a:gd name="connsiteY42" fmla="*/ 2914650 h 6864912"/>
              <a:gd name="connsiteX43" fmla="*/ 632077 w 10766928"/>
              <a:gd name="connsiteY43" fmla="*/ 2901950 h 6864912"/>
              <a:gd name="connsiteX44" fmla="*/ 619377 w 10766928"/>
              <a:gd name="connsiteY44" fmla="*/ 2876550 h 6864912"/>
              <a:gd name="connsiteX45" fmla="*/ 549527 w 10766928"/>
              <a:gd name="connsiteY45" fmla="*/ 2152650 h 6864912"/>
              <a:gd name="connsiteX46" fmla="*/ 765427 w 10766928"/>
              <a:gd name="connsiteY46" fmla="*/ 1962150 h 6864912"/>
              <a:gd name="connsiteX47" fmla="*/ 809877 w 10766928"/>
              <a:gd name="connsiteY47" fmla="*/ 1809750 h 6864912"/>
              <a:gd name="connsiteX48" fmla="*/ 828927 w 10766928"/>
              <a:gd name="connsiteY48" fmla="*/ 1733550 h 6864912"/>
              <a:gd name="connsiteX49" fmla="*/ 873377 w 10766928"/>
              <a:gd name="connsiteY49" fmla="*/ 1689100 h 6864912"/>
              <a:gd name="connsiteX50" fmla="*/ 860677 w 10766928"/>
              <a:gd name="connsiteY50" fmla="*/ 1619250 h 6864912"/>
              <a:gd name="connsiteX51" fmla="*/ 873377 w 10766928"/>
              <a:gd name="connsiteY51" fmla="*/ 1568450 h 6864912"/>
              <a:gd name="connsiteX52" fmla="*/ 936877 w 10766928"/>
              <a:gd name="connsiteY52" fmla="*/ 1524000 h 6864912"/>
              <a:gd name="connsiteX53" fmla="*/ 955927 w 10766928"/>
              <a:gd name="connsiteY53" fmla="*/ 1422400 h 6864912"/>
              <a:gd name="connsiteX54" fmla="*/ 917827 w 10766928"/>
              <a:gd name="connsiteY54" fmla="*/ 1384300 h 6864912"/>
              <a:gd name="connsiteX55" fmla="*/ 924177 w 10766928"/>
              <a:gd name="connsiteY55" fmla="*/ 1333500 h 6864912"/>
              <a:gd name="connsiteX56" fmla="*/ 873377 w 10766928"/>
              <a:gd name="connsiteY56" fmla="*/ 1244600 h 6864912"/>
              <a:gd name="connsiteX57" fmla="*/ 828927 w 10766928"/>
              <a:gd name="connsiteY57" fmla="*/ 1149350 h 6864912"/>
              <a:gd name="connsiteX58" fmla="*/ 759077 w 10766928"/>
              <a:gd name="connsiteY58" fmla="*/ 1149350 h 6864912"/>
              <a:gd name="connsiteX59" fmla="*/ 727327 w 10766928"/>
              <a:gd name="connsiteY59" fmla="*/ 1130300 h 6864912"/>
              <a:gd name="connsiteX60" fmla="*/ 663827 w 10766928"/>
              <a:gd name="connsiteY60" fmla="*/ 1123950 h 6864912"/>
              <a:gd name="connsiteX61" fmla="*/ 657477 w 10766928"/>
              <a:gd name="connsiteY61" fmla="*/ 1092200 h 6864912"/>
              <a:gd name="connsiteX62" fmla="*/ 644777 w 10766928"/>
              <a:gd name="connsiteY62" fmla="*/ 1035050 h 6864912"/>
              <a:gd name="connsiteX63" fmla="*/ 695577 w 10766928"/>
              <a:gd name="connsiteY63" fmla="*/ 952500 h 6864912"/>
              <a:gd name="connsiteX64" fmla="*/ 708277 w 10766928"/>
              <a:gd name="connsiteY64" fmla="*/ 920750 h 6864912"/>
              <a:gd name="connsiteX65" fmla="*/ 720977 w 10766928"/>
              <a:gd name="connsiteY65" fmla="*/ 901700 h 6864912"/>
              <a:gd name="connsiteX66" fmla="*/ 689227 w 10766928"/>
              <a:gd name="connsiteY66" fmla="*/ 831850 h 6864912"/>
              <a:gd name="connsiteX67" fmla="*/ 676527 w 10766928"/>
              <a:gd name="connsiteY67" fmla="*/ 787400 h 6864912"/>
              <a:gd name="connsiteX68" fmla="*/ 689227 w 10766928"/>
              <a:gd name="connsiteY68" fmla="*/ 736600 h 6864912"/>
              <a:gd name="connsiteX69" fmla="*/ 663827 w 10766928"/>
              <a:gd name="connsiteY69" fmla="*/ 698500 h 6864912"/>
              <a:gd name="connsiteX70" fmla="*/ 682877 w 10766928"/>
              <a:gd name="connsiteY70" fmla="*/ 673100 h 6864912"/>
              <a:gd name="connsiteX71" fmla="*/ 720977 w 10766928"/>
              <a:gd name="connsiteY71" fmla="*/ 622300 h 6864912"/>
              <a:gd name="connsiteX72" fmla="*/ 740027 w 10766928"/>
              <a:gd name="connsiteY72" fmla="*/ 571500 h 6864912"/>
              <a:gd name="connsiteX73" fmla="*/ 746377 w 10766928"/>
              <a:gd name="connsiteY73" fmla="*/ 527050 h 6864912"/>
              <a:gd name="connsiteX74" fmla="*/ 886077 w 10766928"/>
              <a:gd name="connsiteY74" fmla="*/ 177800 h 6864912"/>
              <a:gd name="connsiteX75" fmla="*/ 917827 w 10766928"/>
              <a:gd name="connsiteY75" fmla="*/ 107950 h 6864912"/>
              <a:gd name="connsiteX76" fmla="*/ 898777 w 10766928"/>
              <a:gd name="connsiteY76" fmla="*/ 38100 h 6864912"/>
              <a:gd name="connsiteX77" fmla="*/ 809877 w 10766928"/>
              <a:gd name="connsiteY77" fmla="*/ 12700 h 6864912"/>
              <a:gd name="connsiteX78" fmla="*/ 740027 w 10766928"/>
              <a:gd name="connsiteY78" fmla="*/ 0 h 6864912"/>
              <a:gd name="connsiteX79" fmla="*/ 4626227 w 10766928"/>
              <a:gd name="connsiteY79" fmla="*/ 6350 h 686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0766928" h="6864912">
                <a:moveTo>
                  <a:pt x="4626227" y="6350"/>
                </a:moveTo>
                <a:cubicBezTo>
                  <a:pt x="4751110" y="476250"/>
                  <a:pt x="5002994" y="971550"/>
                  <a:pt x="5172327" y="1206500"/>
                </a:cubicBezTo>
                <a:lnTo>
                  <a:pt x="5889877" y="2038350"/>
                </a:lnTo>
                <a:lnTo>
                  <a:pt x="5966077" y="1955800"/>
                </a:lnTo>
                <a:lnTo>
                  <a:pt x="6086727" y="1955800"/>
                </a:lnTo>
                <a:lnTo>
                  <a:pt x="6588377" y="1504950"/>
                </a:lnTo>
                <a:lnTo>
                  <a:pt x="5813677" y="628650"/>
                </a:lnTo>
                <a:lnTo>
                  <a:pt x="6067677" y="387350"/>
                </a:lnTo>
                <a:lnTo>
                  <a:pt x="6359777" y="711200"/>
                </a:lnTo>
                <a:lnTo>
                  <a:pt x="6931277" y="1301750"/>
                </a:lnTo>
                <a:lnTo>
                  <a:pt x="7299577" y="990600"/>
                </a:lnTo>
                <a:lnTo>
                  <a:pt x="7534527" y="850900"/>
                </a:lnTo>
                <a:lnTo>
                  <a:pt x="7985377" y="1155700"/>
                </a:lnTo>
                <a:lnTo>
                  <a:pt x="8271127" y="1466850"/>
                </a:lnTo>
                <a:lnTo>
                  <a:pt x="10677777" y="4127500"/>
                </a:lnTo>
                <a:cubicBezTo>
                  <a:pt x="10787844" y="4315883"/>
                  <a:pt x="10828060" y="4497917"/>
                  <a:pt x="10607927" y="4711700"/>
                </a:cubicBezTo>
                <a:lnTo>
                  <a:pt x="10093577" y="5200650"/>
                </a:lnTo>
                <a:lnTo>
                  <a:pt x="10068177" y="5359400"/>
                </a:lnTo>
                <a:lnTo>
                  <a:pt x="8791827" y="6565900"/>
                </a:lnTo>
                <a:lnTo>
                  <a:pt x="8696577" y="6521450"/>
                </a:lnTo>
                <a:lnTo>
                  <a:pt x="8531477" y="6635750"/>
                </a:lnTo>
                <a:lnTo>
                  <a:pt x="8474327" y="6737350"/>
                </a:lnTo>
                <a:lnTo>
                  <a:pt x="8328277" y="6813550"/>
                </a:lnTo>
                <a:lnTo>
                  <a:pt x="8287873" y="6864912"/>
                </a:lnTo>
                <a:lnTo>
                  <a:pt x="0" y="6858562"/>
                </a:lnTo>
                <a:lnTo>
                  <a:pt x="231746" y="5409638"/>
                </a:lnTo>
                <a:lnTo>
                  <a:pt x="447927" y="5321300"/>
                </a:lnTo>
                <a:lnTo>
                  <a:pt x="746377" y="5162550"/>
                </a:lnTo>
                <a:lnTo>
                  <a:pt x="759077" y="4965700"/>
                </a:lnTo>
                <a:lnTo>
                  <a:pt x="657477" y="4864100"/>
                </a:lnTo>
                <a:lnTo>
                  <a:pt x="407467" y="4855446"/>
                </a:lnTo>
                <a:lnTo>
                  <a:pt x="454277" y="4578350"/>
                </a:lnTo>
                <a:lnTo>
                  <a:pt x="498727" y="4210050"/>
                </a:lnTo>
                <a:lnTo>
                  <a:pt x="898777" y="3790950"/>
                </a:lnTo>
                <a:lnTo>
                  <a:pt x="1260727" y="3448050"/>
                </a:lnTo>
                <a:lnTo>
                  <a:pt x="1152777" y="3295650"/>
                </a:lnTo>
                <a:lnTo>
                  <a:pt x="1171827" y="3263900"/>
                </a:lnTo>
                <a:lnTo>
                  <a:pt x="1114677" y="3162300"/>
                </a:lnTo>
                <a:lnTo>
                  <a:pt x="949577" y="3263900"/>
                </a:lnTo>
                <a:lnTo>
                  <a:pt x="905127" y="3187700"/>
                </a:lnTo>
                <a:lnTo>
                  <a:pt x="816227" y="3136900"/>
                </a:lnTo>
                <a:lnTo>
                  <a:pt x="854327" y="3092450"/>
                </a:lnTo>
                <a:lnTo>
                  <a:pt x="689227" y="2914650"/>
                </a:lnTo>
                <a:lnTo>
                  <a:pt x="632077" y="2901950"/>
                </a:lnTo>
                <a:lnTo>
                  <a:pt x="619377" y="2876550"/>
                </a:lnTo>
                <a:lnTo>
                  <a:pt x="549527" y="2152650"/>
                </a:lnTo>
                <a:lnTo>
                  <a:pt x="765427" y="1962150"/>
                </a:lnTo>
                <a:lnTo>
                  <a:pt x="809877" y="1809750"/>
                </a:lnTo>
                <a:lnTo>
                  <a:pt x="828927" y="1733550"/>
                </a:lnTo>
                <a:lnTo>
                  <a:pt x="873377" y="1689100"/>
                </a:lnTo>
                <a:lnTo>
                  <a:pt x="860677" y="1619250"/>
                </a:lnTo>
                <a:lnTo>
                  <a:pt x="873377" y="1568450"/>
                </a:lnTo>
                <a:lnTo>
                  <a:pt x="936877" y="1524000"/>
                </a:lnTo>
                <a:lnTo>
                  <a:pt x="955927" y="1422400"/>
                </a:lnTo>
                <a:lnTo>
                  <a:pt x="917827" y="1384300"/>
                </a:lnTo>
                <a:lnTo>
                  <a:pt x="924177" y="1333500"/>
                </a:lnTo>
                <a:lnTo>
                  <a:pt x="873377" y="1244600"/>
                </a:lnTo>
                <a:lnTo>
                  <a:pt x="828927" y="1149350"/>
                </a:lnTo>
                <a:lnTo>
                  <a:pt x="759077" y="1149350"/>
                </a:lnTo>
                <a:lnTo>
                  <a:pt x="727327" y="1130300"/>
                </a:lnTo>
                <a:lnTo>
                  <a:pt x="663827" y="1123950"/>
                </a:lnTo>
                <a:lnTo>
                  <a:pt x="657477" y="1092200"/>
                </a:lnTo>
                <a:lnTo>
                  <a:pt x="644777" y="1035050"/>
                </a:lnTo>
                <a:lnTo>
                  <a:pt x="695577" y="952500"/>
                </a:lnTo>
                <a:lnTo>
                  <a:pt x="708277" y="920750"/>
                </a:lnTo>
                <a:lnTo>
                  <a:pt x="720977" y="901700"/>
                </a:lnTo>
                <a:lnTo>
                  <a:pt x="689227" y="831850"/>
                </a:lnTo>
                <a:lnTo>
                  <a:pt x="676527" y="787400"/>
                </a:lnTo>
                <a:lnTo>
                  <a:pt x="689227" y="736600"/>
                </a:lnTo>
                <a:lnTo>
                  <a:pt x="663827" y="698500"/>
                </a:lnTo>
                <a:lnTo>
                  <a:pt x="682877" y="673100"/>
                </a:lnTo>
                <a:lnTo>
                  <a:pt x="720977" y="622300"/>
                </a:lnTo>
                <a:lnTo>
                  <a:pt x="740027" y="571500"/>
                </a:lnTo>
                <a:lnTo>
                  <a:pt x="746377" y="527050"/>
                </a:lnTo>
                <a:lnTo>
                  <a:pt x="886077" y="177800"/>
                </a:lnTo>
                <a:lnTo>
                  <a:pt x="917827" y="107950"/>
                </a:lnTo>
                <a:lnTo>
                  <a:pt x="898777" y="38100"/>
                </a:lnTo>
                <a:lnTo>
                  <a:pt x="809877" y="12700"/>
                </a:lnTo>
                <a:lnTo>
                  <a:pt x="740027" y="0"/>
                </a:lnTo>
                <a:lnTo>
                  <a:pt x="4626227" y="6350"/>
                </a:lnTo>
                <a:close/>
              </a:path>
            </a:pathLst>
          </a:custGeom>
          <a:solidFill>
            <a:srgbClr val="AE79D5">
              <a:alpha val="29804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 rot="2913432">
            <a:off x="5781591" y="1970554"/>
            <a:ext cx="5283096" cy="3326420"/>
          </a:xfrm>
          <a:custGeom>
            <a:avLst/>
            <a:gdLst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3878580 w 9913620"/>
              <a:gd name="connsiteY27" fmla="*/ 5768340 h 5783580"/>
              <a:gd name="connsiteX28" fmla="*/ 2895600 w 9913620"/>
              <a:gd name="connsiteY28" fmla="*/ 5768340 h 5783580"/>
              <a:gd name="connsiteX29" fmla="*/ 2750820 w 9913620"/>
              <a:gd name="connsiteY29" fmla="*/ 5760720 h 5783580"/>
              <a:gd name="connsiteX30" fmla="*/ 754380 w 9913620"/>
              <a:gd name="connsiteY30" fmla="*/ 5783580 h 5783580"/>
              <a:gd name="connsiteX31" fmla="*/ 365760 w 9913620"/>
              <a:gd name="connsiteY31" fmla="*/ 5646420 h 5783580"/>
              <a:gd name="connsiteX32" fmla="*/ 335280 w 9913620"/>
              <a:gd name="connsiteY32" fmla="*/ 5585460 h 5783580"/>
              <a:gd name="connsiteX33" fmla="*/ 213360 w 9913620"/>
              <a:gd name="connsiteY33" fmla="*/ 5577840 h 5783580"/>
              <a:gd name="connsiteX34" fmla="*/ 182880 w 9913620"/>
              <a:gd name="connsiteY34" fmla="*/ 4389120 h 5783580"/>
              <a:gd name="connsiteX35" fmla="*/ 7620 w 9913620"/>
              <a:gd name="connsiteY35" fmla="*/ 4236720 h 5783580"/>
              <a:gd name="connsiteX36" fmla="*/ 0 w 9913620"/>
              <a:gd name="connsiteY36" fmla="*/ 4130040 h 5783580"/>
              <a:gd name="connsiteX37" fmla="*/ 22860 w 9913620"/>
              <a:gd name="connsiteY37" fmla="*/ 4122420 h 5783580"/>
              <a:gd name="connsiteX38" fmla="*/ 182880 w 9913620"/>
              <a:gd name="connsiteY38" fmla="*/ 3947160 h 5783580"/>
              <a:gd name="connsiteX39" fmla="*/ 137160 w 9913620"/>
              <a:gd name="connsiteY39" fmla="*/ 2583180 h 5783580"/>
              <a:gd name="connsiteX40" fmla="*/ 152400 w 9913620"/>
              <a:gd name="connsiteY40" fmla="*/ 822960 h 5783580"/>
              <a:gd name="connsiteX41" fmla="*/ 220980 w 9913620"/>
              <a:gd name="connsiteY41" fmla="*/ 441960 h 5783580"/>
              <a:gd name="connsiteX42" fmla="*/ 220980 w 9913620"/>
              <a:gd name="connsiteY42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3878580 w 9913620"/>
              <a:gd name="connsiteY28" fmla="*/ 5768340 h 5783580"/>
              <a:gd name="connsiteX29" fmla="*/ 2895600 w 9913620"/>
              <a:gd name="connsiteY29" fmla="*/ 5768340 h 5783580"/>
              <a:gd name="connsiteX30" fmla="*/ 2750820 w 9913620"/>
              <a:gd name="connsiteY30" fmla="*/ 5760720 h 5783580"/>
              <a:gd name="connsiteX31" fmla="*/ 754380 w 9913620"/>
              <a:gd name="connsiteY31" fmla="*/ 5783580 h 5783580"/>
              <a:gd name="connsiteX32" fmla="*/ 365760 w 9913620"/>
              <a:gd name="connsiteY32" fmla="*/ 5646420 h 5783580"/>
              <a:gd name="connsiteX33" fmla="*/ 335280 w 9913620"/>
              <a:gd name="connsiteY33" fmla="*/ 5585460 h 5783580"/>
              <a:gd name="connsiteX34" fmla="*/ 213360 w 9913620"/>
              <a:gd name="connsiteY34" fmla="*/ 5577840 h 5783580"/>
              <a:gd name="connsiteX35" fmla="*/ 182880 w 9913620"/>
              <a:gd name="connsiteY35" fmla="*/ 4389120 h 5783580"/>
              <a:gd name="connsiteX36" fmla="*/ 7620 w 9913620"/>
              <a:gd name="connsiteY36" fmla="*/ 4236720 h 5783580"/>
              <a:gd name="connsiteX37" fmla="*/ 0 w 9913620"/>
              <a:gd name="connsiteY37" fmla="*/ 4130040 h 5783580"/>
              <a:gd name="connsiteX38" fmla="*/ 22860 w 9913620"/>
              <a:gd name="connsiteY38" fmla="*/ 4122420 h 5783580"/>
              <a:gd name="connsiteX39" fmla="*/ 182880 w 9913620"/>
              <a:gd name="connsiteY39" fmla="*/ 3947160 h 5783580"/>
              <a:gd name="connsiteX40" fmla="*/ 137160 w 9913620"/>
              <a:gd name="connsiteY40" fmla="*/ 2583180 h 5783580"/>
              <a:gd name="connsiteX41" fmla="*/ 152400 w 9913620"/>
              <a:gd name="connsiteY41" fmla="*/ 822960 h 5783580"/>
              <a:gd name="connsiteX42" fmla="*/ 220980 w 9913620"/>
              <a:gd name="connsiteY42" fmla="*/ 441960 h 5783580"/>
              <a:gd name="connsiteX43" fmla="*/ 220980 w 9913620"/>
              <a:gd name="connsiteY43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4701540 w 9913620"/>
              <a:gd name="connsiteY28" fmla="*/ 5737860 h 5783580"/>
              <a:gd name="connsiteX29" fmla="*/ 3878580 w 9913620"/>
              <a:gd name="connsiteY29" fmla="*/ 5768340 h 5783580"/>
              <a:gd name="connsiteX30" fmla="*/ 2895600 w 9913620"/>
              <a:gd name="connsiteY30" fmla="*/ 5768340 h 5783580"/>
              <a:gd name="connsiteX31" fmla="*/ 2750820 w 9913620"/>
              <a:gd name="connsiteY31" fmla="*/ 5760720 h 5783580"/>
              <a:gd name="connsiteX32" fmla="*/ 754380 w 9913620"/>
              <a:gd name="connsiteY32" fmla="*/ 5783580 h 5783580"/>
              <a:gd name="connsiteX33" fmla="*/ 365760 w 9913620"/>
              <a:gd name="connsiteY33" fmla="*/ 5646420 h 5783580"/>
              <a:gd name="connsiteX34" fmla="*/ 335280 w 9913620"/>
              <a:gd name="connsiteY34" fmla="*/ 5585460 h 5783580"/>
              <a:gd name="connsiteX35" fmla="*/ 213360 w 9913620"/>
              <a:gd name="connsiteY35" fmla="*/ 5577840 h 5783580"/>
              <a:gd name="connsiteX36" fmla="*/ 182880 w 9913620"/>
              <a:gd name="connsiteY36" fmla="*/ 4389120 h 5783580"/>
              <a:gd name="connsiteX37" fmla="*/ 7620 w 9913620"/>
              <a:gd name="connsiteY37" fmla="*/ 4236720 h 5783580"/>
              <a:gd name="connsiteX38" fmla="*/ 0 w 9913620"/>
              <a:gd name="connsiteY38" fmla="*/ 4130040 h 5783580"/>
              <a:gd name="connsiteX39" fmla="*/ 22860 w 9913620"/>
              <a:gd name="connsiteY39" fmla="*/ 4122420 h 5783580"/>
              <a:gd name="connsiteX40" fmla="*/ 182880 w 9913620"/>
              <a:gd name="connsiteY40" fmla="*/ 3947160 h 5783580"/>
              <a:gd name="connsiteX41" fmla="*/ 137160 w 9913620"/>
              <a:gd name="connsiteY41" fmla="*/ 2583180 h 5783580"/>
              <a:gd name="connsiteX42" fmla="*/ 152400 w 9913620"/>
              <a:gd name="connsiteY42" fmla="*/ 822960 h 5783580"/>
              <a:gd name="connsiteX43" fmla="*/ 220980 w 9913620"/>
              <a:gd name="connsiteY43" fmla="*/ 441960 h 5783580"/>
              <a:gd name="connsiteX44" fmla="*/ 220980 w 9913620"/>
              <a:gd name="connsiteY44" fmla="*/ 373380 h 5783580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708585 w 9913620"/>
              <a:gd name="connsiteY28" fmla="*/ 5966748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13053 w 9913620"/>
              <a:gd name="connsiteY28" fmla="*/ 597825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76313 w 9913620"/>
              <a:gd name="connsiteY28" fmla="*/ 5972499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2064 w 9913620"/>
              <a:gd name="connsiteY28" fmla="*/ 5955247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82064 w 9913620"/>
              <a:gd name="connsiteY29" fmla="*/ 5955246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76313 w 9913620"/>
              <a:gd name="connsiteY29" fmla="*/ 6162280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323936 w 9913620"/>
              <a:gd name="connsiteY26" fmla="*/ 5748212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902789 w 9913620"/>
              <a:gd name="connsiteY34" fmla="*/ 5759714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28925 w 9913620"/>
              <a:gd name="connsiteY34" fmla="*/ 57556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35275 w 9913620"/>
              <a:gd name="connsiteY35" fmla="*/ 5771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93979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3003550 w 9913620"/>
              <a:gd name="connsiteY35" fmla="*/ 59493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898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51150 w 9913620"/>
              <a:gd name="connsiteY34" fmla="*/ 58604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746375 w 9913620"/>
              <a:gd name="connsiteY34" fmla="*/ 57492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5600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2425 w 9913620"/>
              <a:gd name="connsiteY34" fmla="*/ 57873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479675 w 9913620"/>
              <a:gd name="connsiteY34" fmla="*/ 59239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0175 w 9913620"/>
              <a:gd name="connsiteY34" fmla="*/ 5892165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81300 w 9913620"/>
              <a:gd name="connsiteY34" fmla="*/ 582231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568575 w 9913620"/>
              <a:gd name="connsiteY36" fmla="*/ 57397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49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71775 w 9913620"/>
              <a:gd name="connsiteY36" fmla="*/ 56508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03262 w 9913620"/>
              <a:gd name="connsiteY34" fmla="*/ 5837316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0425 w 9913620"/>
              <a:gd name="connsiteY36" fmla="*/ 577064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87815 w 9913620"/>
              <a:gd name="connsiteY29" fmla="*/ 5972500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878580 w 9913620"/>
              <a:gd name="connsiteY32" fmla="*/ 576834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87815 w 9913620"/>
              <a:gd name="connsiteY29" fmla="*/ 5972500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87815 w 9913620"/>
              <a:gd name="connsiteY29" fmla="*/ 5972500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01540 w 9913620"/>
              <a:gd name="connsiteY27" fmla="*/ 57759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33391 w 9913620"/>
              <a:gd name="connsiteY27" fmla="*/ 58173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213360 w 9913620"/>
              <a:gd name="connsiteY40" fmla="*/ 5577840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33391 w 9913620"/>
              <a:gd name="connsiteY27" fmla="*/ 58173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109376 w 9913620"/>
              <a:gd name="connsiteY40" fmla="*/ 5493902 h 6234435"/>
              <a:gd name="connsiteX41" fmla="*/ 182880 w 9913620"/>
              <a:gd name="connsiteY41" fmla="*/ 4389120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220980 w 9913620"/>
              <a:gd name="connsiteY0" fmla="*/ 373380 h 6234435"/>
              <a:gd name="connsiteX1" fmla="*/ 998220 w 9913620"/>
              <a:gd name="connsiteY1" fmla="*/ 182880 h 6234435"/>
              <a:gd name="connsiteX2" fmla="*/ 1455420 w 9913620"/>
              <a:gd name="connsiteY2" fmla="*/ 106680 h 6234435"/>
              <a:gd name="connsiteX3" fmla="*/ 2194560 w 9913620"/>
              <a:gd name="connsiteY3" fmla="*/ 60960 h 6234435"/>
              <a:gd name="connsiteX4" fmla="*/ 2225040 w 9913620"/>
              <a:gd name="connsiteY4" fmla="*/ 99060 h 6234435"/>
              <a:gd name="connsiteX5" fmla="*/ 2324100 w 9913620"/>
              <a:gd name="connsiteY5" fmla="*/ 60960 h 6234435"/>
              <a:gd name="connsiteX6" fmla="*/ 5227320 w 9913620"/>
              <a:gd name="connsiteY6" fmla="*/ 38100 h 6234435"/>
              <a:gd name="connsiteX7" fmla="*/ 7315200 w 9913620"/>
              <a:gd name="connsiteY7" fmla="*/ 0 h 6234435"/>
              <a:gd name="connsiteX8" fmla="*/ 7437120 w 9913620"/>
              <a:gd name="connsiteY8" fmla="*/ 15240 h 6234435"/>
              <a:gd name="connsiteX9" fmla="*/ 8016240 w 9913620"/>
              <a:gd name="connsiteY9" fmla="*/ 22860 h 6234435"/>
              <a:gd name="connsiteX10" fmla="*/ 8100060 w 9913620"/>
              <a:gd name="connsiteY10" fmla="*/ 0 h 6234435"/>
              <a:gd name="connsiteX11" fmla="*/ 8915400 w 9913620"/>
              <a:gd name="connsiteY11" fmla="*/ 0 h 6234435"/>
              <a:gd name="connsiteX12" fmla="*/ 9044940 w 9913620"/>
              <a:gd name="connsiteY12" fmla="*/ 30480 h 6234435"/>
              <a:gd name="connsiteX13" fmla="*/ 9197340 w 9913620"/>
              <a:gd name="connsiteY13" fmla="*/ 99060 h 6234435"/>
              <a:gd name="connsiteX14" fmla="*/ 9372600 w 9913620"/>
              <a:gd name="connsiteY14" fmla="*/ 205740 h 6234435"/>
              <a:gd name="connsiteX15" fmla="*/ 9525000 w 9913620"/>
              <a:gd name="connsiteY15" fmla="*/ 388620 h 6234435"/>
              <a:gd name="connsiteX16" fmla="*/ 9624060 w 9913620"/>
              <a:gd name="connsiteY16" fmla="*/ 601980 h 6234435"/>
              <a:gd name="connsiteX17" fmla="*/ 9669780 w 9913620"/>
              <a:gd name="connsiteY17" fmla="*/ 1264920 h 6234435"/>
              <a:gd name="connsiteX18" fmla="*/ 9753600 w 9913620"/>
              <a:gd name="connsiteY18" fmla="*/ 2186940 h 6234435"/>
              <a:gd name="connsiteX19" fmla="*/ 9806940 w 9913620"/>
              <a:gd name="connsiteY19" fmla="*/ 2750820 h 6234435"/>
              <a:gd name="connsiteX20" fmla="*/ 9913620 w 9913620"/>
              <a:gd name="connsiteY20" fmla="*/ 5745480 h 6234435"/>
              <a:gd name="connsiteX21" fmla="*/ 7566660 w 9913620"/>
              <a:gd name="connsiteY21" fmla="*/ 5722620 h 6234435"/>
              <a:gd name="connsiteX22" fmla="*/ 7437120 w 9913620"/>
              <a:gd name="connsiteY22" fmla="*/ 5768340 h 6234435"/>
              <a:gd name="connsiteX23" fmla="*/ 7239000 w 9913620"/>
              <a:gd name="connsiteY23" fmla="*/ 5775960 h 6234435"/>
              <a:gd name="connsiteX24" fmla="*/ 7223760 w 9913620"/>
              <a:gd name="connsiteY24" fmla="*/ 5730240 h 6234435"/>
              <a:gd name="connsiteX25" fmla="*/ 5311140 w 9913620"/>
              <a:gd name="connsiteY25" fmla="*/ 5760720 h 6234435"/>
              <a:gd name="connsiteX26" fmla="*/ 5122653 w 9913620"/>
              <a:gd name="connsiteY26" fmla="*/ 5857480 h 6234435"/>
              <a:gd name="connsiteX27" fmla="*/ 4733391 w 9913620"/>
              <a:gd name="connsiteY27" fmla="*/ 5817360 h 6234435"/>
              <a:gd name="connsiteX28" fmla="*/ 4718793 w 9913620"/>
              <a:gd name="connsiteY28" fmla="*/ 5969623 h 6234435"/>
              <a:gd name="connsiteX29" fmla="*/ 4565513 w 9913620"/>
              <a:gd name="connsiteY29" fmla="*/ 5966642 h 6234435"/>
              <a:gd name="connsiteX30" fmla="*/ 4576313 w 9913620"/>
              <a:gd name="connsiteY30" fmla="*/ 6162280 h 6234435"/>
              <a:gd name="connsiteX31" fmla="*/ 3793637 w 9913620"/>
              <a:gd name="connsiteY31" fmla="*/ 6234435 h 6234435"/>
              <a:gd name="connsiteX32" fmla="*/ 3790730 w 9913620"/>
              <a:gd name="connsiteY32" fmla="*/ 5766510 h 6234435"/>
              <a:gd name="connsiteX33" fmla="*/ 2907383 w 9913620"/>
              <a:gd name="connsiteY33" fmla="*/ 5780208 h 6234435"/>
              <a:gd name="connsiteX34" fmla="*/ 2914213 w 9913620"/>
              <a:gd name="connsiteY34" fmla="*/ 5840054 h 6234435"/>
              <a:gd name="connsiteX35" fmla="*/ 2762250 w 9913620"/>
              <a:gd name="connsiteY35" fmla="*/ 5844540 h 6234435"/>
              <a:gd name="connsiteX36" fmla="*/ 2750425 w 9913620"/>
              <a:gd name="connsiteY36" fmla="*/ 5770640 h 6234435"/>
              <a:gd name="connsiteX37" fmla="*/ 754380 w 9913620"/>
              <a:gd name="connsiteY37" fmla="*/ 5783580 h 6234435"/>
              <a:gd name="connsiteX38" fmla="*/ 365760 w 9913620"/>
              <a:gd name="connsiteY38" fmla="*/ 5646420 h 6234435"/>
              <a:gd name="connsiteX39" fmla="*/ 335280 w 9913620"/>
              <a:gd name="connsiteY39" fmla="*/ 5585460 h 6234435"/>
              <a:gd name="connsiteX40" fmla="*/ 109376 w 9913620"/>
              <a:gd name="connsiteY40" fmla="*/ 5493902 h 6234435"/>
              <a:gd name="connsiteX41" fmla="*/ 97784 w 9913620"/>
              <a:gd name="connsiteY41" fmla="*/ 4314863 h 6234435"/>
              <a:gd name="connsiteX42" fmla="*/ 7620 w 9913620"/>
              <a:gd name="connsiteY42" fmla="*/ 4236720 h 6234435"/>
              <a:gd name="connsiteX43" fmla="*/ 0 w 9913620"/>
              <a:gd name="connsiteY43" fmla="*/ 4130040 h 6234435"/>
              <a:gd name="connsiteX44" fmla="*/ 22860 w 9913620"/>
              <a:gd name="connsiteY44" fmla="*/ 4122420 h 6234435"/>
              <a:gd name="connsiteX45" fmla="*/ 182880 w 9913620"/>
              <a:gd name="connsiteY45" fmla="*/ 3947160 h 6234435"/>
              <a:gd name="connsiteX46" fmla="*/ 137160 w 9913620"/>
              <a:gd name="connsiteY46" fmla="*/ 2583180 h 6234435"/>
              <a:gd name="connsiteX47" fmla="*/ 152400 w 9913620"/>
              <a:gd name="connsiteY47" fmla="*/ 822960 h 6234435"/>
              <a:gd name="connsiteX48" fmla="*/ 220980 w 9913620"/>
              <a:gd name="connsiteY48" fmla="*/ 441960 h 6234435"/>
              <a:gd name="connsiteX49" fmla="*/ 220980 w 9913620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85669 w 9999289"/>
              <a:gd name="connsiteY43" fmla="*/ 4130040 h 6234435"/>
              <a:gd name="connsiteX44" fmla="*/ 108529 w 9999289"/>
              <a:gd name="connsiteY44" fmla="*/ 4122420 h 6234435"/>
              <a:gd name="connsiteX45" fmla="*/ 268549 w 9999289"/>
              <a:gd name="connsiteY45" fmla="*/ 3947160 h 6234435"/>
              <a:gd name="connsiteX46" fmla="*/ 222829 w 9999289"/>
              <a:gd name="connsiteY46" fmla="*/ 2583180 h 6234435"/>
              <a:gd name="connsiteX47" fmla="*/ 238069 w 9999289"/>
              <a:gd name="connsiteY47" fmla="*/ 822960 h 6234435"/>
              <a:gd name="connsiteX48" fmla="*/ 306649 w 9999289"/>
              <a:gd name="connsiteY48" fmla="*/ 441960 h 6234435"/>
              <a:gd name="connsiteX49" fmla="*/ 306649 w 9999289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85669 w 9999289"/>
              <a:gd name="connsiteY43" fmla="*/ 4130040 h 6234435"/>
              <a:gd name="connsiteX44" fmla="*/ 16148 w 9999289"/>
              <a:gd name="connsiteY44" fmla="*/ 4048610 h 6234435"/>
              <a:gd name="connsiteX45" fmla="*/ 268549 w 9999289"/>
              <a:gd name="connsiteY45" fmla="*/ 3947160 h 6234435"/>
              <a:gd name="connsiteX46" fmla="*/ 222829 w 9999289"/>
              <a:gd name="connsiteY46" fmla="*/ 2583180 h 6234435"/>
              <a:gd name="connsiteX47" fmla="*/ 238069 w 9999289"/>
              <a:gd name="connsiteY47" fmla="*/ 822960 h 6234435"/>
              <a:gd name="connsiteX48" fmla="*/ 306649 w 9999289"/>
              <a:gd name="connsiteY48" fmla="*/ 441960 h 6234435"/>
              <a:gd name="connsiteX49" fmla="*/ 306649 w 9999289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85669 w 9999289"/>
              <a:gd name="connsiteY43" fmla="*/ 4130040 h 6234435"/>
              <a:gd name="connsiteX44" fmla="*/ 16148 w 9999289"/>
              <a:gd name="connsiteY44" fmla="*/ 4048610 h 6234435"/>
              <a:gd name="connsiteX45" fmla="*/ 197116 w 9999289"/>
              <a:gd name="connsiteY45" fmla="*/ 3857608 h 6234435"/>
              <a:gd name="connsiteX46" fmla="*/ 222829 w 9999289"/>
              <a:gd name="connsiteY46" fmla="*/ 2583180 h 6234435"/>
              <a:gd name="connsiteX47" fmla="*/ 238069 w 9999289"/>
              <a:gd name="connsiteY47" fmla="*/ 822960 h 6234435"/>
              <a:gd name="connsiteX48" fmla="*/ 306649 w 9999289"/>
              <a:gd name="connsiteY48" fmla="*/ 441960 h 6234435"/>
              <a:gd name="connsiteX49" fmla="*/ 306649 w 9999289"/>
              <a:gd name="connsiteY49" fmla="*/ 373380 h 6234435"/>
              <a:gd name="connsiteX0" fmla="*/ 306649 w 9999289"/>
              <a:gd name="connsiteY0" fmla="*/ 373380 h 6234435"/>
              <a:gd name="connsiteX1" fmla="*/ 1083889 w 9999289"/>
              <a:gd name="connsiteY1" fmla="*/ 182880 h 6234435"/>
              <a:gd name="connsiteX2" fmla="*/ 1541089 w 9999289"/>
              <a:gd name="connsiteY2" fmla="*/ 106680 h 6234435"/>
              <a:gd name="connsiteX3" fmla="*/ 2280229 w 9999289"/>
              <a:gd name="connsiteY3" fmla="*/ 60960 h 6234435"/>
              <a:gd name="connsiteX4" fmla="*/ 2310709 w 9999289"/>
              <a:gd name="connsiteY4" fmla="*/ 99060 h 6234435"/>
              <a:gd name="connsiteX5" fmla="*/ 2409769 w 9999289"/>
              <a:gd name="connsiteY5" fmla="*/ 60960 h 6234435"/>
              <a:gd name="connsiteX6" fmla="*/ 5312989 w 9999289"/>
              <a:gd name="connsiteY6" fmla="*/ 38100 h 6234435"/>
              <a:gd name="connsiteX7" fmla="*/ 7400869 w 9999289"/>
              <a:gd name="connsiteY7" fmla="*/ 0 h 6234435"/>
              <a:gd name="connsiteX8" fmla="*/ 7522789 w 9999289"/>
              <a:gd name="connsiteY8" fmla="*/ 15240 h 6234435"/>
              <a:gd name="connsiteX9" fmla="*/ 8101909 w 9999289"/>
              <a:gd name="connsiteY9" fmla="*/ 22860 h 6234435"/>
              <a:gd name="connsiteX10" fmla="*/ 8185729 w 9999289"/>
              <a:gd name="connsiteY10" fmla="*/ 0 h 6234435"/>
              <a:gd name="connsiteX11" fmla="*/ 9001069 w 9999289"/>
              <a:gd name="connsiteY11" fmla="*/ 0 h 6234435"/>
              <a:gd name="connsiteX12" fmla="*/ 9130609 w 9999289"/>
              <a:gd name="connsiteY12" fmla="*/ 30480 h 6234435"/>
              <a:gd name="connsiteX13" fmla="*/ 9283009 w 9999289"/>
              <a:gd name="connsiteY13" fmla="*/ 99060 h 6234435"/>
              <a:gd name="connsiteX14" fmla="*/ 9458269 w 9999289"/>
              <a:gd name="connsiteY14" fmla="*/ 205740 h 6234435"/>
              <a:gd name="connsiteX15" fmla="*/ 9610669 w 9999289"/>
              <a:gd name="connsiteY15" fmla="*/ 388620 h 6234435"/>
              <a:gd name="connsiteX16" fmla="*/ 9709729 w 9999289"/>
              <a:gd name="connsiteY16" fmla="*/ 601980 h 6234435"/>
              <a:gd name="connsiteX17" fmla="*/ 9755449 w 9999289"/>
              <a:gd name="connsiteY17" fmla="*/ 1264920 h 6234435"/>
              <a:gd name="connsiteX18" fmla="*/ 9839269 w 9999289"/>
              <a:gd name="connsiteY18" fmla="*/ 2186940 h 6234435"/>
              <a:gd name="connsiteX19" fmla="*/ 9892609 w 9999289"/>
              <a:gd name="connsiteY19" fmla="*/ 2750820 h 6234435"/>
              <a:gd name="connsiteX20" fmla="*/ 9999289 w 9999289"/>
              <a:gd name="connsiteY20" fmla="*/ 5745480 h 6234435"/>
              <a:gd name="connsiteX21" fmla="*/ 7652329 w 9999289"/>
              <a:gd name="connsiteY21" fmla="*/ 5722620 h 6234435"/>
              <a:gd name="connsiteX22" fmla="*/ 7522789 w 9999289"/>
              <a:gd name="connsiteY22" fmla="*/ 5768340 h 6234435"/>
              <a:gd name="connsiteX23" fmla="*/ 7324669 w 9999289"/>
              <a:gd name="connsiteY23" fmla="*/ 5775960 h 6234435"/>
              <a:gd name="connsiteX24" fmla="*/ 7309429 w 9999289"/>
              <a:gd name="connsiteY24" fmla="*/ 5730240 h 6234435"/>
              <a:gd name="connsiteX25" fmla="*/ 5396809 w 9999289"/>
              <a:gd name="connsiteY25" fmla="*/ 5760720 h 6234435"/>
              <a:gd name="connsiteX26" fmla="*/ 5208322 w 9999289"/>
              <a:gd name="connsiteY26" fmla="*/ 5857480 h 6234435"/>
              <a:gd name="connsiteX27" fmla="*/ 4819060 w 9999289"/>
              <a:gd name="connsiteY27" fmla="*/ 5817360 h 6234435"/>
              <a:gd name="connsiteX28" fmla="*/ 4804462 w 9999289"/>
              <a:gd name="connsiteY28" fmla="*/ 5969623 h 6234435"/>
              <a:gd name="connsiteX29" fmla="*/ 4651182 w 9999289"/>
              <a:gd name="connsiteY29" fmla="*/ 5966642 h 6234435"/>
              <a:gd name="connsiteX30" fmla="*/ 4661982 w 9999289"/>
              <a:gd name="connsiteY30" fmla="*/ 6162280 h 6234435"/>
              <a:gd name="connsiteX31" fmla="*/ 3879306 w 9999289"/>
              <a:gd name="connsiteY31" fmla="*/ 6234435 h 6234435"/>
              <a:gd name="connsiteX32" fmla="*/ 3876399 w 9999289"/>
              <a:gd name="connsiteY32" fmla="*/ 5766510 h 6234435"/>
              <a:gd name="connsiteX33" fmla="*/ 2993052 w 9999289"/>
              <a:gd name="connsiteY33" fmla="*/ 5780208 h 6234435"/>
              <a:gd name="connsiteX34" fmla="*/ 2999882 w 9999289"/>
              <a:gd name="connsiteY34" fmla="*/ 5840054 h 6234435"/>
              <a:gd name="connsiteX35" fmla="*/ 2847919 w 9999289"/>
              <a:gd name="connsiteY35" fmla="*/ 5844540 h 6234435"/>
              <a:gd name="connsiteX36" fmla="*/ 2836094 w 9999289"/>
              <a:gd name="connsiteY36" fmla="*/ 5770640 h 6234435"/>
              <a:gd name="connsiteX37" fmla="*/ 840049 w 9999289"/>
              <a:gd name="connsiteY37" fmla="*/ 5783580 h 6234435"/>
              <a:gd name="connsiteX38" fmla="*/ 451429 w 9999289"/>
              <a:gd name="connsiteY38" fmla="*/ 5646420 h 6234435"/>
              <a:gd name="connsiteX39" fmla="*/ 420949 w 9999289"/>
              <a:gd name="connsiteY39" fmla="*/ 5585460 h 6234435"/>
              <a:gd name="connsiteX40" fmla="*/ 195045 w 9999289"/>
              <a:gd name="connsiteY40" fmla="*/ 5493902 h 6234435"/>
              <a:gd name="connsiteX41" fmla="*/ 183453 w 9999289"/>
              <a:gd name="connsiteY41" fmla="*/ 4314863 h 6234435"/>
              <a:gd name="connsiteX42" fmla="*/ 1 w 9999289"/>
              <a:gd name="connsiteY42" fmla="*/ 4148513 h 6234435"/>
              <a:gd name="connsiteX43" fmla="*/ 16148 w 9999289"/>
              <a:gd name="connsiteY43" fmla="*/ 4048610 h 6234435"/>
              <a:gd name="connsiteX44" fmla="*/ 197116 w 9999289"/>
              <a:gd name="connsiteY44" fmla="*/ 3857608 h 6234435"/>
              <a:gd name="connsiteX45" fmla="*/ 222829 w 9999289"/>
              <a:gd name="connsiteY45" fmla="*/ 2583180 h 6234435"/>
              <a:gd name="connsiteX46" fmla="*/ 238069 w 9999289"/>
              <a:gd name="connsiteY46" fmla="*/ 822960 h 6234435"/>
              <a:gd name="connsiteX47" fmla="*/ 306649 w 9999289"/>
              <a:gd name="connsiteY47" fmla="*/ 441960 h 6234435"/>
              <a:gd name="connsiteX48" fmla="*/ 306649 w 9999289"/>
              <a:gd name="connsiteY48" fmla="*/ 373380 h 6234435"/>
              <a:gd name="connsiteX0" fmla="*/ 290501 w 9983141"/>
              <a:gd name="connsiteY0" fmla="*/ 373380 h 6234435"/>
              <a:gd name="connsiteX1" fmla="*/ 1067741 w 9983141"/>
              <a:gd name="connsiteY1" fmla="*/ 182880 h 6234435"/>
              <a:gd name="connsiteX2" fmla="*/ 1524941 w 9983141"/>
              <a:gd name="connsiteY2" fmla="*/ 106680 h 6234435"/>
              <a:gd name="connsiteX3" fmla="*/ 2264081 w 9983141"/>
              <a:gd name="connsiteY3" fmla="*/ 60960 h 6234435"/>
              <a:gd name="connsiteX4" fmla="*/ 2294561 w 9983141"/>
              <a:gd name="connsiteY4" fmla="*/ 99060 h 6234435"/>
              <a:gd name="connsiteX5" fmla="*/ 2393621 w 9983141"/>
              <a:gd name="connsiteY5" fmla="*/ 60960 h 6234435"/>
              <a:gd name="connsiteX6" fmla="*/ 5296841 w 9983141"/>
              <a:gd name="connsiteY6" fmla="*/ 38100 h 6234435"/>
              <a:gd name="connsiteX7" fmla="*/ 7384721 w 9983141"/>
              <a:gd name="connsiteY7" fmla="*/ 0 h 6234435"/>
              <a:gd name="connsiteX8" fmla="*/ 7506641 w 9983141"/>
              <a:gd name="connsiteY8" fmla="*/ 15240 h 6234435"/>
              <a:gd name="connsiteX9" fmla="*/ 8085761 w 9983141"/>
              <a:gd name="connsiteY9" fmla="*/ 22860 h 6234435"/>
              <a:gd name="connsiteX10" fmla="*/ 8169581 w 9983141"/>
              <a:gd name="connsiteY10" fmla="*/ 0 h 6234435"/>
              <a:gd name="connsiteX11" fmla="*/ 8984921 w 9983141"/>
              <a:gd name="connsiteY11" fmla="*/ 0 h 6234435"/>
              <a:gd name="connsiteX12" fmla="*/ 9114461 w 9983141"/>
              <a:gd name="connsiteY12" fmla="*/ 30480 h 6234435"/>
              <a:gd name="connsiteX13" fmla="*/ 9266861 w 9983141"/>
              <a:gd name="connsiteY13" fmla="*/ 99060 h 6234435"/>
              <a:gd name="connsiteX14" fmla="*/ 9442121 w 9983141"/>
              <a:gd name="connsiteY14" fmla="*/ 205740 h 6234435"/>
              <a:gd name="connsiteX15" fmla="*/ 9594521 w 9983141"/>
              <a:gd name="connsiteY15" fmla="*/ 388620 h 6234435"/>
              <a:gd name="connsiteX16" fmla="*/ 9693581 w 9983141"/>
              <a:gd name="connsiteY16" fmla="*/ 601980 h 6234435"/>
              <a:gd name="connsiteX17" fmla="*/ 9739301 w 9983141"/>
              <a:gd name="connsiteY17" fmla="*/ 1264920 h 6234435"/>
              <a:gd name="connsiteX18" fmla="*/ 9823121 w 9983141"/>
              <a:gd name="connsiteY18" fmla="*/ 2186940 h 6234435"/>
              <a:gd name="connsiteX19" fmla="*/ 9876461 w 9983141"/>
              <a:gd name="connsiteY19" fmla="*/ 2750820 h 6234435"/>
              <a:gd name="connsiteX20" fmla="*/ 9983141 w 9983141"/>
              <a:gd name="connsiteY20" fmla="*/ 5745480 h 6234435"/>
              <a:gd name="connsiteX21" fmla="*/ 7636181 w 9983141"/>
              <a:gd name="connsiteY21" fmla="*/ 5722620 h 6234435"/>
              <a:gd name="connsiteX22" fmla="*/ 7506641 w 9983141"/>
              <a:gd name="connsiteY22" fmla="*/ 5768340 h 6234435"/>
              <a:gd name="connsiteX23" fmla="*/ 7308521 w 9983141"/>
              <a:gd name="connsiteY23" fmla="*/ 5775960 h 6234435"/>
              <a:gd name="connsiteX24" fmla="*/ 7293281 w 9983141"/>
              <a:gd name="connsiteY24" fmla="*/ 5730240 h 6234435"/>
              <a:gd name="connsiteX25" fmla="*/ 5380661 w 9983141"/>
              <a:gd name="connsiteY25" fmla="*/ 5760720 h 6234435"/>
              <a:gd name="connsiteX26" fmla="*/ 5192174 w 9983141"/>
              <a:gd name="connsiteY26" fmla="*/ 5857480 h 6234435"/>
              <a:gd name="connsiteX27" fmla="*/ 4802912 w 9983141"/>
              <a:gd name="connsiteY27" fmla="*/ 5817360 h 6234435"/>
              <a:gd name="connsiteX28" fmla="*/ 4788314 w 9983141"/>
              <a:gd name="connsiteY28" fmla="*/ 5969623 h 6234435"/>
              <a:gd name="connsiteX29" fmla="*/ 4635034 w 9983141"/>
              <a:gd name="connsiteY29" fmla="*/ 5966642 h 6234435"/>
              <a:gd name="connsiteX30" fmla="*/ 4645834 w 9983141"/>
              <a:gd name="connsiteY30" fmla="*/ 6162280 h 6234435"/>
              <a:gd name="connsiteX31" fmla="*/ 3863158 w 9983141"/>
              <a:gd name="connsiteY31" fmla="*/ 6234435 h 6234435"/>
              <a:gd name="connsiteX32" fmla="*/ 3860251 w 9983141"/>
              <a:gd name="connsiteY32" fmla="*/ 5766510 h 6234435"/>
              <a:gd name="connsiteX33" fmla="*/ 2976904 w 9983141"/>
              <a:gd name="connsiteY33" fmla="*/ 5780208 h 6234435"/>
              <a:gd name="connsiteX34" fmla="*/ 2983734 w 9983141"/>
              <a:gd name="connsiteY34" fmla="*/ 5840054 h 6234435"/>
              <a:gd name="connsiteX35" fmla="*/ 2831771 w 9983141"/>
              <a:gd name="connsiteY35" fmla="*/ 5844540 h 6234435"/>
              <a:gd name="connsiteX36" fmla="*/ 2819946 w 9983141"/>
              <a:gd name="connsiteY36" fmla="*/ 5770640 h 6234435"/>
              <a:gd name="connsiteX37" fmla="*/ 823901 w 9983141"/>
              <a:gd name="connsiteY37" fmla="*/ 5783580 h 6234435"/>
              <a:gd name="connsiteX38" fmla="*/ 435281 w 9983141"/>
              <a:gd name="connsiteY38" fmla="*/ 5646420 h 6234435"/>
              <a:gd name="connsiteX39" fmla="*/ 404801 w 9983141"/>
              <a:gd name="connsiteY39" fmla="*/ 5585460 h 6234435"/>
              <a:gd name="connsiteX40" fmla="*/ 178897 w 9983141"/>
              <a:gd name="connsiteY40" fmla="*/ 5493902 h 6234435"/>
              <a:gd name="connsiteX41" fmla="*/ 167305 w 9983141"/>
              <a:gd name="connsiteY41" fmla="*/ 4314863 h 6234435"/>
              <a:gd name="connsiteX42" fmla="*/ 147501 w 9983141"/>
              <a:gd name="connsiteY42" fmla="*/ 4134844 h 6234435"/>
              <a:gd name="connsiteX43" fmla="*/ 0 w 9983141"/>
              <a:gd name="connsiteY43" fmla="*/ 4048610 h 6234435"/>
              <a:gd name="connsiteX44" fmla="*/ 180968 w 9983141"/>
              <a:gd name="connsiteY44" fmla="*/ 3857608 h 6234435"/>
              <a:gd name="connsiteX45" fmla="*/ 206681 w 9983141"/>
              <a:gd name="connsiteY45" fmla="*/ 2583180 h 6234435"/>
              <a:gd name="connsiteX46" fmla="*/ 221921 w 9983141"/>
              <a:gd name="connsiteY46" fmla="*/ 822960 h 6234435"/>
              <a:gd name="connsiteX47" fmla="*/ 290501 w 9983141"/>
              <a:gd name="connsiteY47" fmla="*/ 441960 h 6234435"/>
              <a:gd name="connsiteX48" fmla="*/ 290501 w 9983141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79132 w 9994968"/>
              <a:gd name="connsiteY41" fmla="*/ 4314863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218508 w 9994968"/>
              <a:gd name="connsiteY45" fmla="*/ 2583180 h 6234435"/>
              <a:gd name="connsiteX46" fmla="*/ 233748 w 9994968"/>
              <a:gd name="connsiteY46" fmla="*/ 822960 h 6234435"/>
              <a:gd name="connsiteX47" fmla="*/ 302328 w 9994968"/>
              <a:gd name="connsiteY47" fmla="*/ 441960 h 6234435"/>
              <a:gd name="connsiteX48" fmla="*/ 302328 w 9994968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218508 w 9994968"/>
              <a:gd name="connsiteY45" fmla="*/ 2583180 h 6234435"/>
              <a:gd name="connsiteX46" fmla="*/ 233748 w 9994968"/>
              <a:gd name="connsiteY46" fmla="*/ 822960 h 6234435"/>
              <a:gd name="connsiteX47" fmla="*/ 302328 w 9994968"/>
              <a:gd name="connsiteY47" fmla="*/ 441960 h 6234435"/>
              <a:gd name="connsiteX48" fmla="*/ 302328 w 9994968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233748 w 9994968"/>
              <a:gd name="connsiteY46" fmla="*/ 822960 h 6234435"/>
              <a:gd name="connsiteX47" fmla="*/ 302328 w 9994968"/>
              <a:gd name="connsiteY47" fmla="*/ 441960 h 6234435"/>
              <a:gd name="connsiteX48" fmla="*/ 302328 w 9994968"/>
              <a:gd name="connsiteY48" fmla="*/ 373380 h 6234435"/>
              <a:gd name="connsiteX0" fmla="*/ 302328 w 9994968"/>
              <a:gd name="connsiteY0" fmla="*/ 373380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233748 w 9994968"/>
              <a:gd name="connsiteY46" fmla="*/ 822960 h 6234435"/>
              <a:gd name="connsiteX47" fmla="*/ 276611 w 9994968"/>
              <a:gd name="connsiteY47" fmla="*/ 439926 h 6234435"/>
              <a:gd name="connsiteX48" fmla="*/ 302328 w 9994968"/>
              <a:gd name="connsiteY48" fmla="*/ 373380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233748 w 9994968"/>
              <a:gd name="connsiteY46" fmla="*/ 822960 h 6234435"/>
              <a:gd name="connsiteX47" fmla="*/ 276611 w 9994968"/>
              <a:gd name="connsiteY47" fmla="*/ 439926 h 6234435"/>
              <a:gd name="connsiteX48" fmla="*/ 277763 w 9994968"/>
              <a:gd name="connsiteY48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6611 w 9994968"/>
              <a:gd name="connsiteY47" fmla="*/ 439926 h 6234435"/>
              <a:gd name="connsiteX48" fmla="*/ 277763 w 9994968"/>
              <a:gd name="connsiteY48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6611 w 9994968"/>
              <a:gd name="connsiteY47" fmla="*/ 439926 h 6234435"/>
              <a:gd name="connsiteX48" fmla="*/ 277763 w 9994968"/>
              <a:gd name="connsiteY48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6768 w 9994968"/>
              <a:gd name="connsiteY2" fmla="*/ 106680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7763 w 9994968"/>
              <a:gd name="connsiteY47" fmla="*/ 331533 h 6234435"/>
              <a:gd name="connsiteX0" fmla="*/ 277763 w 9994968"/>
              <a:gd name="connsiteY0" fmla="*/ 331533 h 6234435"/>
              <a:gd name="connsiteX1" fmla="*/ 1079568 w 9994968"/>
              <a:gd name="connsiteY1" fmla="*/ 182880 h 6234435"/>
              <a:gd name="connsiteX2" fmla="*/ 1537922 w 9994968"/>
              <a:gd name="connsiteY2" fmla="*/ 66866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7763 w 9994968"/>
              <a:gd name="connsiteY47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75908 w 9994968"/>
              <a:gd name="connsiteY3" fmla="*/ 60960 h 6234435"/>
              <a:gd name="connsiteX4" fmla="*/ 2306388 w 9994968"/>
              <a:gd name="connsiteY4" fmla="*/ 99060 h 6234435"/>
              <a:gd name="connsiteX5" fmla="*/ 2405448 w 9994968"/>
              <a:gd name="connsiteY5" fmla="*/ 60960 h 6234435"/>
              <a:gd name="connsiteX6" fmla="*/ 5308668 w 9994968"/>
              <a:gd name="connsiteY6" fmla="*/ 38100 h 6234435"/>
              <a:gd name="connsiteX7" fmla="*/ 7396548 w 9994968"/>
              <a:gd name="connsiteY7" fmla="*/ 0 h 6234435"/>
              <a:gd name="connsiteX8" fmla="*/ 7518468 w 9994968"/>
              <a:gd name="connsiteY8" fmla="*/ 15240 h 6234435"/>
              <a:gd name="connsiteX9" fmla="*/ 8097588 w 9994968"/>
              <a:gd name="connsiteY9" fmla="*/ 22860 h 6234435"/>
              <a:gd name="connsiteX10" fmla="*/ 8181408 w 9994968"/>
              <a:gd name="connsiteY10" fmla="*/ 0 h 6234435"/>
              <a:gd name="connsiteX11" fmla="*/ 8996748 w 9994968"/>
              <a:gd name="connsiteY11" fmla="*/ 0 h 6234435"/>
              <a:gd name="connsiteX12" fmla="*/ 9126288 w 9994968"/>
              <a:gd name="connsiteY12" fmla="*/ 30480 h 6234435"/>
              <a:gd name="connsiteX13" fmla="*/ 9278688 w 9994968"/>
              <a:gd name="connsiteY13" fmla="*/ 99060 h 6234435"/>
              <a:gd name="connsiteX14" fmla="*/ 9453948 w 9994968"/>
              <a:gd name="connsiteY14" fmla="*/ 205740 h 6234435"/>
              <a:gd name="connsiteX15" fmla="*/ 9606348 w 9994968"/>
              <a:gd name="connsiteY15" fmla="*/ 388620 h 6234435"/>
              <a:gd name="connsiteX16" fmla="*/ 9705408 w 9994968"/>
              <a:gd name="connsiteY16" fmla="*/ 601980 h 6234435"/>
              <a:gd name="connsiteX17" fmla="*/ 9751128 w 9994968"/>
              <a:gd name="connsiteY17" fmla="*/ 1264920 h 6234435"/>
              <a:gd name="connsiteX18" fmla="*/ 9834948 w 9994968"/>
              <a:gd name="connsiteY18" fmla="*/ 2186940 h 6234435"/>
              <a:gd name="connsiteX19" fmla="*/ 9888288 w 9994968"/>
              <a:gd name="connsiteY19" fmla="*/ 2750820 h 6234435"/>
              <a:gd name="connsiteX20" fmla="*/ 9994968 w 9994968"/>
              <a:gd name="connsiteY20" fmla="*/ 5745480 h 6234435"/>
              <a:gd name="connsiteX21" fmla="*/ 7648008 w 9994968"/>
              <a:gd name="connsiteY21" fmla="*/ 5722620 h 6234435"/>
              <a:gd name="connsiteX22" fmla="*/ 7518468 w 9994968"/>
              <a:gd name="connsiteY22" fmla="*/ 5768340 h 6234435"/>
              <a:gd name="connsiteX23" fmla="*/ 7320348 w 9994968"/>
              <a:gd name="connsiteY23" fmla="*/ 5775960 h 6234435"/>
              <a:gd name="connsiteX24" fmla="*/ 7305108 w 9994968"/>
              <a:gd name="connsiteY24" fmla="*/ 5730240 h 6234435"/>
              <a:gd name="connsiteX25" fmla="*/ 5392488 w 9994968"/>
              <a:gd name="connsiteY25" fmla="*/ 5760720 h 6234435"/>
              <a:gd name="connsiteX26" fmla="*/ 5204001 w 9994968"/>
              <a:gd name="connsiteY26" fmla="*/ 5857480 h 6234435"/>
              <a:gd name="connsiteX27" fmla="*/ 4814739 w 9994968"/>
              <a:gd name="connsiteY27" fmla="*/ 5817360 h 6234435"/>
              <a:gd name="connsiteX28" fmla="*/ 4800141 w 9994968"/>
              <a:gd name="connsiteY28" fmla="*/ 5969623 h 6234435"/>
              <a:gd name="connsiteX29" fmla="*/ 4646861 w 9994968"/>
              <a:gd name="connsiteY29" fmla="*/ 5966642 h 6234435"/>
              <a:gd name="connsiteX30" fmla="*/ 4657661 w 9994968"/>
              <a:gd name="connsiteY30" fmla="*/ 6162280 h 6234435"/>
              <a:gd name="connsiteX31" fmla="*/ 3874985 w 9994968"/>
              <a:gd name="connsiteY31" fmla="*/ 6234435 h 6234435"/>
              <a:gd name="connsiteX32" fmla="*/ 3872078 w 9994968"/>
              <a:gd name="connsiteY32" fmla="*/ 5766510 h 6234435"/>
              <a:gd name="connsiteX33" fmla="*/ 2988731 w 9994968"/>
              <a:gd name="connsiteY33" fmla="*/ 5780208 h 6234435"/>
              <a:gd name="connsiteX34" fmla="*/ 2995561 w 9994968"/>
              <a:gd name="connsiteY34" fmla="*/ 5840054 h 6234435"/>
              <a:gd name="connsiteX35" fmla="*/ 2843598 w 9994968"/>
              <a:gd name="connsiteY35" fmla="*/ 5844540 h 6234435"/>
              <a:gd name="connsiteX36" fmla="*/ 2831773 w 9994968"/>
              <a:gd name="connsiteY36" fmla="*/ 5770640 h 6234435"/>
              <a:gd name="connsiteX37" fmla="*/ 835728 w 9994968"/>
              <a:gd name="connsiteY37" fmla="*/ 5783580 h 6234435"/>
              <a:gd name="connsiteX38" fmla="*/ 447108 w 9994968"/>
              <a:gd name="connsiteY38" fmla="*/ 5646420 h 6234435"/>
              <a:gd name="connsiteX39" fmla="*/ 416628 w 9994968"/>
              <a:gd name="connsiteY39" fmla="*/ 5585460 h 6234435"/>
              <a:gd name="connsiteX40" fmla="*/ 190724 w 9994968"/>
              <a:gd name="connsiteY40" fmla="*/ 5493902 h 6234435"/>
              <a:gd name="connsiteX41" fmla="*/ 198019 w 9994968"/>
              <a:gd name="connsiteY41" fmla="*/ 4324541 h 6234435"/>
              <a:gd name="connsiteX42" fmla="*/ 0 w 9994968"/>
              <a:gd name="connsiteY42" fmla="*/ 4159087 h 6234435"/>
              <a:gd name="connsiteX43" fmla="*/ 11827 w 9994968"/>
              <a:gd name="connsiteY43" fmla="*/ 4048610 h 6234435"/>
              <a:gd name="connsiteX44" fmla="*/ 192795 w 9994968"/>
              <a:gd name="connsiteY44" fmla="*/ 3857608 h 6234435"/>
              <a:gd name="connsiteX45" fmla="*/ 179372 w 9994968"/>
              <a:gd name="connsiteY45" fmla="*/ 2542225 h 6234435"/>
              <a:gd name="connsiteX46" fmla="*/ 185028 w 9994968"/>
              <a:gd name="connsiteY46" fmla="*/ 862085 h 6234435"/>
              <a:gd name="connsiteX47" fmla="*/ 277763 w 9994968"/>
              <a:gd name="connsiteY47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75908 w 9994968"/>
              <a:gd name="connsiteY3" fmla="*/ 60960 h 6234435"/>
              <a:gd name="connsiteX4" fmla="*/ 2405448 w 9994968"/>
              <a:gd name="connsiteY4" fmla="*/ 60960 h 6234435"/>
              <a:gd name="connsiteX5" fmla="*/ 5308668 w 9994968"/>
              <a:gd name="connsiteY5" fmla="*/ 38100 h 6234435"/>
              <a:gd name="connsiteX6" fmla="*/ 7396548 w 9994968"/>
              <a:gd name="connsiteY6" fmla="*/ 0 h 6234435"/>
              <a:gd name="connsiteX7" fmla="*/ 7518468 w 9994968"/>
              <a:gd name="connsiteY7" fmla="*/ 15240 h 6234435"/>
              <a:gd name="connsiteX8" fmla="*/ 8097588 w 9994968"/>
              <a:gd name="connsiteY8" fmla="*/ 22860 h 6234435"/>
              <a:gd name="connsiteX9" fmla="*/ 8181408 w 9994968"/>
              <a:gd name="connsiteY9" fmla="*/ 0 h 6234435"/>
              <a:gd name="connsiteX10" fmla="*/ 8996748 w 9994968"/>
              <a:gd name="connsiteY10" fmla="*/ 0 h 6234435"/>
              <a:gd name="connsiteX11" fmla="*/ 9126288 w 9994968"/>
              <a:gd name="connsiteY11" fmla="*/ 30480 h 6234435"/>
              <a:gd name="connsiteX12" fmla="*/ 9278688 w 9994968"/>
              <a:gd name="connsiteY12" fmla="*/ 99060 h 6234435"/>
              <a:gd name="connsiteX13" fmla="*/ 9453948 w 9994968"/>
              <a:gd name="connsiteY13" fmla="*/ 205740 h 6234435"/>
              <a:gd name="connsiteX14" fmla="*/ 9606348 w 9994968"/>
              <a:gd name="connsiteY14" fmla="*/ 388620 h 6234435"/>
              <a:gd name="connsiteX15" fmla="*/ 9705408 w 9994968"/>
              <a:gd name="connsiteY15" fmla="*/ 601980 h 6234435"/>
              <a:gd name="connsiteX16" fmla="*/ 9751128 w 9994968"/>
              <a:gd name="connsiteY16" fmla="*/ 1264920 h 6234435"/>
              <a:gd name="connsiteX17" fmla="*/ 9834948 w 9994968"/>
              <a:gd name="connsiteY17" fmla="*/ 2186940 h 6234435"/>
              <a:gd name="connsiteX18" fmla="*/ 9888288 w 9994968"/>
              <a:gd name="connsiteY18" fmla="*/ 2750820 h 6234435"/>
              <a:gd name="connsiteX19" fmla="*/ 9994968 w 9994968"/>
              <a:gd name="connsiteY19" fmla="*/ 5745480 h 6234435"/>
              <a:gd name="connsiteX20" fmla="*/ 7648008 w 9994968"/>
              <a:gd name="connsiteY20" fmla="*/ 5722620 h 6234435"/>
              <a:gd name="connsiteX21" fmla="*/ 7518468 w 9994968"/>
              <a:gd name="connsiteY21" fmla="*/ 5768340 h 6234435"/>
              <a:gd name="connsiteX22" fmla="*/ 7320348 w 9994968"/>
              <a:gd name="connsiteY22" fmla="*/ 5775960 h 6234435"/>
              <a:gd name="connsiteX23" fmla="*/ 7305108 w 9994968"/>
              <a:gd name="connsiteY23" fmla="*/ 5730240 h 6234435"/>
              <a:gd name="connsiteX24" fmla="*/ 5392488 w 9994968"/>
              <a:gd name="connsiteY24" fmla="*/ 5760720 h 6234435"/>
              <a:gd name="connsiteX25" fmla="*/ 5204001 w 9994968"/>
              <a:gd name="connsiteY25" fmla="*/ 5857480 h 6234435"/>
              <a:gd name="connsiteX26" fmla="*/ 4814739 w 9994968"/>
              <a:gd name="connsiteY26" fmla="*/ 5817360 h 6234435"/>
              <a:gd name="connsiteX27" fmla="*/ 4800141 w 9994968"/>
              <a:gd name="connsiteY27" fmla="*/ 5969623 h 6234435"/>
              <a:gd name="connsiteX28" fmla="*/ 4646861 w 9994968"/>
              <a:gd name="connsiteY28" fmla="*/ 5966642 h 6234435"/>
              <a:gd name="connsiteX29" fmla="*/ 4657661 w 9994968"/>
              <a:gd name="connsiteY29" fmla="*/ 6162280 h 6234435"/>
              <a:gd name="connsiteX30" fmla="*/ 3874985 w 9994968"/>
              <a:gd name="connsiteY30" fmla="*/ 6234435 h 6234435"/>
              <a:gd name="connsiteX31" fmla="*/ 3872078 w 9994968"/>
              <a:gd name="connsiteY31" fmla="*/ 5766510 h 6234435"/>
              <a:gd name="connsiteX32" fmla="*/ 2988731 w 9994968"/>
              <a:gd name="connsiteY32" fmla="*/ 5780208 h 6234435"/>
              <a:gd name="connsiteX33" fmla="*/ 2995561 w 9994968"/>
              <a:gd name="connsiteY33" fmla="*/ 5840054 h 6234435"/>
              <a:gd name="connsiteX34" fmla="*/ 2843598 w 9994968"/>
              <a:gd name="connsiteY34" fmla="*/ 5844540 h 6234435"/>
              <a:gd name="connsiteX35" fmla="*/ 2831773 w 9994968"/>
              <a:gd name="connsiteY35" fmla="*/ 5770640 h 6234435"/>
              <a:gd name="connsiteX36" fmla="*/ 835728 w 9994968"/>
              <a:gd name="connsiteY36" fmla="*/ 5783580 h 6234435"/>
              <a:gd name="connsiteX37" fmla="*/ 447108 w 9994968"/>
              <a:gd name="connsiteY37" fmla="*/ 5646420 h 6234435"/>
              <a:gd name="connsiteX38" fmla="*/ 416628 w 9994968"/>
              <a:gd name="connsiteY38" fmla="*/ 5585460 h 6234435"/>
              <a:gd name="connsiteX39" fmla="*/ 190724 w 9994968"/>
              <a:gd name="connsiteY39" fmla="*/ 5493902 h 6234435"/>
              <a:gd name="connsiteX40" fmla="*/ 198019 w 9994968"/>
              <a:gd name="connsiteY40" fmla="*/ 4324541 h 6234435"/>
              <a:gd name="connsiteX41" fmla="*/ 0 w 9994968"/>
              <a:gd name="connsiteY41" fmla="*/ 4159087 h 6234435"/>
              <a:gd name="connsiteX42" fmla="*/ 11827 w 9994968"/>
              <a:gd name="connsiteY42" fmla="*/ 4048610 h 6234435"/>
              <a:gd name="connsiteX43" fmla="*/ 192795 w 9994968"/>
              <a:gd name="connsiteY43" fmla="*/ 3857608 h 6234435"/>
              <a:gd name="connsiteX44" fmla="*/ 179372 w 9994968"/>
              <a:gd name="connsiteY44" fmla="*/ 2542225 h 6234435"/>
              <a:gd name="connsiteX45" fmla="*/ 185028 w 9994968"/>
              <a:gd name="connsiteY45" fmla="*/ 862085 h 6234435"/>
              <a:gd name="connsiteX46" fmla="*/ 277763 w 9994968"/>
              <a:gd name="connsiteY46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405448 w 9994968"/>
              <a:gd name="connsiteY3" fmla="*/ 60960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374385 w 9994968"/>
              <a:gd name="connsiteY3" fmla="*/ 380823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7761 h 6240663"/>
              <a:gd name="connsiteX1" fmla="*/ 1036116 w 9994968"/>
              <a:gd name="connsiteY1" fmla="*/ 137581 h 6240663"/>
              <a:gd name="connsiteX2" fmla="*/ 1537922 w 9994968"/>
              <a:gd name="connsiteY2" fmla="*/ 73094 h 6240663"/>
              <a:gd name="connsiteX3" fmla="*/ 2616913 w 9994968"/>
              <a:gd name="connsiteY3" fmla="*/ -1 h 6240663"/>
              <a:gd name="connsiteX4" fmla="*/ 5308668 w 9994968"/>
              <a:gd name="connsiteY4" fmla="*/ 44328 h 6240663"/>
              <a:gd name="connsiteX5" fmla="*/ 7396548 w 9994968"/>
              <a:gd name="connsiteY5" fmla="*/ 6228 h 6240663"/>
              <a:gd name="connsiteX6" fmla="*/ 7518468 w 9994968"/>
              <a:gd name="connsiteY6" fmla="*/ 21468 h 6240663"/>
              <a:gd name="connsiteX7" fmla="*/ 8097588 w 9994968"/>
              <a:gd name="connsiteY7" fmla="*/ 29088 h 6240663"/>
              <a:gd name="connsiteX8" fmla="*/ 8181408 w 9994968"/>
              <a:gd name="connsiteY8" fmla="*/ 6228 h 6240663"/>
              <a:gd name="connsiteX9" fmla="*/ 8996748 w 9994968"/>
              <a:gd name="connsiteY9" fmla="*/ 6228 h 6240663"/>
              <a:gd name="connsiteX10" fmla="*/ 9126288 w 9994968"/>
              <a:gd name="connsiteY10" fmla="*/ 36708 h 6240663"/>
              <a:gd name="connsiteX11" fmla="*/ 9278688 w 9994968"/>
              <a:gd name="connsiteY11" fmla="*/ 105288 h 6240663"/>
              <a:gd name="connsiteX12" fmla="*/ 9453948 w 9994968"/>
              <a:gd name="connsiteY12" fmla="*/ 211968 h 6240663"/>
              <a:gd name="connsiteX13" fmla="*/ 9606348 w 9994968"/>
              <a:gd name="connsiteY13" fmla="*/ 394848 h 6240663"/>
              <a:gd name="connsiteX14" fmla="*/ 9705408 w 9994968"/>
              <a:gd name="connsiteY14" fmla="*/ 608208 h 6240663"/>
              <a:gd name="connsiteX15" fmla="*/ 9751128 w 9994968"/>
              <a:gd name="connsiteY15" fmla="*/ 1271148 h 6240663"/>
              <a:gd name="connsiteX16" fmla="*/ 9834948 w 9994968"/>
              <a:gd name="connsiteY16" fmla="*/ 2193168 h 6240663"/>
              <a:gd name="connsiteX17" fmla="*/ 9888288 w 9994968"/>
              <a:gd name="connsiteY17" fmla="*/ 2757048 h 6240663"/>
              <a:gd name="connsiteX18" fmla="*/ 9994968 w 9994968"/>
              <a:gd name="connsiteY18" fmla="*/ 5751708 h 6240663"/>
              <a:gd name="connsiteX19" fmla="*/ 7648008 w 9994968"/>
              <a:gd name="connsiteY19" fmla="*/ 5728848 h 6240663"/>
              <a:gd name="connsiteX20" fmla="*/ 7518468 w 9994968"/>
              <a:gd name="connsiteY20" fmla="*/ 5774568 h 6240663"/>
              <a:gd name="connsiteX21" fmla="*/ 7320348 w 9994968"/>
              <a:gd name="connsiteY21" fmla="*/ 5782188 h 6240663"/>
              <a:gd name="connsiteX22" fmla="*/ 7305108 w 9994968"/>
              <a:gd name="connsiteY22" fmla="*/ 5736468 h 6240663"/>
              <a:gd name="connsiteX23" fmla="*/ 5392488 w 9994968"/>
              <a:gd name="connsiteY23" fmla="*/ 5766948 h 6240663"/>
              <a:gd name="connsiteX24" fmla="*/ 5204001 w 9994968"/>
              <a:gd name="connsiteY24" fmla="*/ 5863708 h 6240663"/>
              <a:gd name="connsiteX25" fmla="*/ 4814739 w 9994968"/>
              <a:gd name="connsiteY25" fmla="*/ 5823588 h 6240663"/>
              <a:gd name="connsiteX26" fmla="*/ 4800141 w 9994968"/>
              <a:gd name="connsiteY26" fmla="*/ 5975851 h 6240663"/>
              <a:gd name="connsiteX27" fmla="*/ 4646861 w 9994968"/>
              <a:gd name="connsiteY27" fmla="*/ 5972870 h 6240663"/>
              <a:gd name="connsiteX28" fmla="*/ 4657661 w 9994968"/>
              <a:gd name="connsiteY28" fmla="*/ 6168508 h 6240663"/>
              <a:gd name="connsiteX29" fmla="*/ 3874985 w 9994968"/>
              <a:gd name="connsiteY29" fmla="*/ 6240663 h 6240663"/>
              <a:gd name="connsiteX30" fmla="*/ 3872078 w 9994968"/>
              <a:gd name="connsiteY30" fmla="*/ 5772738 h 6240663"/>
              <a:gd name="connsiteX31" fmla="*/ 2988731 w 9994968"/>
              <a:gd name="connsiteY31" fmla="*/ 5786436 h 6240663"/>
              <a:gd name="connsiteX32" fmla="*/ 2995561 w 9994968"/>
              <a:gd name="connsiteY32" fmla="*/ 5846282 h 6240663"/>
              <a:gd name="connsiteX33" fmla="*/ 2843598 w 9994968"/>
              <a:gd name="connsiteY33" fmla="*/ 5850768 h 6240663"/>
              <a:gd name="connsiteX34" fmla="*/ 2831773 w 9994968"/>
              <a:gd name="connsiteY34" fmla="*/ 5776868 h 6240663"/>
              <a:gd name="connsiteX35" fmla="*/ 835728 w 9994968"/>
              <a:gd name="connsiteY35" fmla="*/ 5789808 h 6240663"/>
              <a:gd name="connsiteX36" fmla="*/ 447108 w 9994968"/>
              <a:gd name="connsiteY36" fmla="*/ 5652648 h 6240663"/>
              <a:gd name="connsiteX37" fmla="*/ 416628 w 9994968"/>
              <a:gd name="connsiteY37" fmla="*/ 5591688 h 6240663"/>
              <a:gd name="connsiteX38" fmla="*/ 190724 w 9994968"/>
              <a:gd name="connsiteY38" fmla="*/ 5500130 h 6240663"/>
              <a:gd name="connsiteX39" fmla="*/ 198019 w 9994968"/>
              <a:gd name="connsiteY39" fmla="*/ 4330769 h 6240663"/>
              <a:gd name="connsiteX40" fmla="*/ 0 w 9994968"/>
              <a:gd name="connsiteY40" fmla="*/ 4165315 h 6240663"/>
              <a:gd name="connsiteX41" fmla="*/ 11827 w 9994968"/>
              <a:gd name="connsiteY41" fmla="*/ 4054838 h 6240663"/>
              <a:gd name="connsiteX42" fmla="*/ 192795 w 9994968"/>
              <a:gd name="connsiteY42" fmla="*/ 3863836 h 6240663"/>
              <a:gd name="connsiteX43" fmla="*/ 179372 w 9994968"/>
              <a:gd name="connsiteY43" fmla="*/ 2548453 h 6240663"/>
              <a:gd name="connsiteX44" fmla="*/ 185028 w 9994968"/>
              <a:gd name="connsiteY44" fmla="*/ 868313 h 6240663"/>
              <a:gd name="connsiteX45" fmla="*/ 277763 w 9994968"/>
              <a:gd name="connsiteY45" fmla="*/ 337761 h 6240663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02626 w 9994968"/>
              <a:gd name="connsiteY3" fmla="*/ 149297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41591 w 9994968"/>
              <a:gd name="connsiteY3" fmla="*/ 13218 h 6234435"/>
              <a:gd name="connsiteX4" fmla="*/ 5308668 w 9994968"/>
              <a:gd name="connsiteY4" fmla="*/ 38100 h 6234435"/>
              <a:gd name="connsiteX5" fmla="*/ 7396548 w 9994968"/>
              <a:gd name="connsiteY5" fmla="*/ 0 h 6234435"/>
              <a:gd name="connsiteX6" fmla="*/ 7518468 w 9994968"/>
              <a:gd name="connsiteY6" fmla="*/ 15240 h 6234435"/>
              <a:gd name="connsiteX7" fmla="*/ 8097588 w 9994968"/>
              <a:gd name="connsiteY7" fmla="*/ 22860 h 6234435"/>
              <a:gd name="connsiteX8" fmla="*/ 8181408 w 9994968"/>
              <a:gd name="connsiteY8" fmla="*/ 0 h 6234435"/>
              <a:gd name="connsiteX9" fmla="*/ 8996748 w 9994968"/>
              <a:gd name="connsiteY9" fmla="*/ 0 h 6234435"/>
              <a:gd name="connsiteX10" fmla="*/ 9126288 w 9994968"/>
              <a:gd name="connsiteY10" fmla="*/ 30480 h 6234435"/>
              <a:gd name="connsiteX11" fmla="*/ 9278688 w 9994968"/>
              <a:gd name="connsiteY11" fmla="*/ 99060 h 6234435"/>
              <a:gd name="connsiteX12" fmla="*/ 9453948 w 9994968"/>
              <a:gd name="connsiteY12" fmla="*/ 205740 h 6234435"/>
              <a:gd name="connsiteX13" fmla="*/ 9606348 w 9994968"/>
              <a:gd name="connsiteY13" fmla="*/ 388620 h 6234435"/>
              <a:gd name="connsiteX14" fmla="*/ 9705408 w 9994968"/>
              <a:gd name="connsiteY14" fmla="*/ 601980 h 6234435"/>
              <a:gd name="connsiteX15" fmla="*/ 9751128 w 9994968"/>
              <a:gd name="connsiteY15" fmla="*/ 1264920 h 6234435"/>
              <a:gd name="connsiteX16" fmla="*/ 9834948 w 9994968"/>
              <a:gd name="connsiteY16" fmla="*/ 2186940 h 6234435"/>
              <a:gd name="connsiteX17" fmla="*/ 9888288 w 9994968"/>
              <a:gd name="connsiteY17" fmla="*/ 2750820 h 6234435"/>
              <a:gd name="connsiteX18" fmla="*/ 9994968 w 9994968"/>
              <a:gd name="connsiteY18" fmla="*/ 5745480 h 6234435"/>
              <a:gd name="connsiteX19" fmla="*/ 7648008 w 9994968"/>
              <a:gd name="connsiteY19" fmla="*/ 5722620 h 6234435"/>
              <a:gd name="connsiteX20" fmla="*/ 7518468 w 9994968"/>
              <a:gd name="connsiteY20" fmla="*/ 5768340 h 6234435"/>
              <a:gd name="connsiteX21" fmla="*/ 7320348 w 9994968"/>
              <a:gd name="connsiteY21" fmla="*/ 5775960 h 6234435"/>
              <a:gd name="connsiteX22" fmla="*/ 7305108 w 9994968"/>
              <a:gd name="connsiteY22" fmla="*/ 5730240 h 6234435"/>
              <a:gd name="connsiteX23" fmla="*/ 5392488 w 9994968"/>
              <a:gd name="connsiteY23" fmla="*/ 5760720 h 6234435"/>
              <a:gd name="connsiteX24" fmla="*/ 5204001 w 9994968"/>
              <a:gd name="connsiteY24" fmla="*/ 5857480 h 6234435"/>
              <a:gd name="connsiteX25" fmla="*/ 4814739 w 9994968"/>
              <a:gd name="connsiteY25" fmla="*/ 5817360 h 6234435"/>
              <a:gd name="connsiteX26" fmla="*/ 4800141 w 9994968"/>
              <a:gd name="connsiteY26" fmla="*/ 5969623 h 6234435"/>
              <a:gd name="connsiteX27" fmla="*/ 4646861 w 9994968"/>
              <a:gd name="connsiteY27" fmla="*/ 5966642 h 6234435"/>
              <a:gd name="connsiteX28" fmla="*/ 4657661 w 9994968"/>
              <a:gd name="connsiteY28" fmla="*/ 6162280 h 6234435"/>
              <a:gd name="connsiteX29" fmla="*/ 3874985 w 9994968"/>
              <a:gd name="connsiteY29" fmla="*/ 6234435 h 6234435"/>
              <a:gd name="connsiteX30" fmla="*/ 3872078 w 9994968"/>
              <a:gd name="connsiteY30" fmla="*/ 5766510 h 6234435"/>
              <a:gd name="connsiteX31" fmla="*/ 2988731 w 9994968"/>
              <a:gd name="connsiteY31" fmla="*/ 5780208 h 6234435"/>
              <a:gd name="connsiteX32" fmla="*/ 2995561 w 9994968"/>
              <a:gd name="connsiteY32" fmla="*/ 5840054 h 6234435"/>
              <a:gd name="connsiteX33" fmla="*/ 2843598 w 9994968"/>
              <a:gd name="connsiteY33" fmla="*/ 5844540 h 6234435"/>
              <a:gd name="connsiteX34" fmla="*/ 2831773 w 9994968"/>
              <a:gd name="connsiteY34" fmla="*/ 5770640 h 6234435"/>
              <a:gd name="connsiteX35" fmla="*/ 835728 w 9994968"/>
              <a:gd name="connsiteY35" fmla="*/ 5783580 h 6234435"/>
              <a:gd name="connsiteX36" fmla="*/ 447108 w 9994968"/>
              <a:gd name="connsiteY36" fmla="*/ 5646420 h 6234435"/>
              <a:gd name="connsiteX37" fmla="*/ 416628 w 9994968"/>
              <a:gd name="connsiteY37" fmla="*/ 5585460 h 6234435"/>
              <a:gd name="connsiteX38" fmla="*/ 190724 w 9994968"/>
              <a:gd name="connsiteY38" fmla="*/ 5493902 h 6234435"/>
              <a:gd name="connsiteX39" fmla="*/ 198019 w 9994968"/>
              <a:gd name="connsiteY39" fmla="*/ 4324541 h 6234435"/>
              <a:gd name="connsiteX40" fmla="*/ 0 w 9994968"/>
              <a:gd name="connsiteY40" fmla="*/ 4159087 h 6234435"/>
              <a:gd name="connsiteX41" fmla="*/ 11827 w 9994968"/>
              <a:gd name="connsiteY41" fmla="*/ 4048610 h 6234435"/>
              <a:gd name="connsiteX42" fmla="*/ 192795 w 9994968"/>
              <a:gd name="connsiteY42" fmla="*/ 3857608 h 6234435"/>
              <a:gd name="connsiteX43" fmla="*/ 179372 w 9994968"/>
              <a:gd name="connsiteY43" fmla="*/ 2542225 h 6234435"/>
              <a:gd name="connsiteX44" fmla="*/ 185028 w 9994968"/>
              <a:gd name="connsiteY44" fmla="*/ 862085 h 6234435"/>
              <a:gd name="connsiteX45" fmla="*/ 277763 w 9994968"/>
              <a:gd name="connsiteY45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41591 w 9994968"/>
              <a:gd name="connsiteY3" fmla="*/ 13218 h 6234435"/>
              <a:gd name="connsiteX4" fmla="*/ 2527961 w 9994968"/>
              <a:gd name="connsiteY4" fmla="*/ 11250 h 6234435"/>
              <a:gd name="connsiteX5" fmla="*/ 5308668 w 9994968"/>
              <a:gd name="connsiteY5" fmla="*/ 38100 h 6234435"/>
              <a:gd name="connsiteX6" fmla="*/ 7396548 w 9994968"/>
              <a:gd name="connsiteY6" fmla="*/ 0 h 6234435"/>
              <a:gd name="connsiteX7" fmla="*/ 7518468 w 9994968"/>
              <a:gd name="connsiteY7" fmla="*/ 15240 h 6234435"/>
              <a:gd name="connsiteX8" fmla="*/ 8097588 w 9994968"/>
              <a:gd name="connsiteY8" fmla="*/ 22860 h 6234435"/>
              <a:gd name="connsiteX9" fmla="*/ 8181408 w 9994968"/>
              <a:gd name="connsiteY9" fmla="*/ 0 h 6234435"/>
              <a:gd name="connsiteX10" fmla="*/ 8996748 w 9994968"/>
              <a:gd name="connsiteY10" fmla="*/ 0 h 6234435"/>
              <a:gd name="connsiteX11" fmla="*/ 9126288 w 9994968"/>
              <a:gd name="connsiteY11" fmla="*/ 30480 h 6234435"/>
              <a:gd name="connsiteX12" fmla="*/ 9278688 w 9994968"/>
              <a:gd name="connsiteY12" fmla="*/ 99060 h 6234435"/>
              <a:gd name="connsiteX13" fmla="*/ 9453948 w 9994968"/>
              <a:gd name="connsiteY13" fmla="*/ 205740 h 6234435"/>
              <a:gd name="connsiteX14" fmla="*/ 9606348 w 9994968"/>
              <a:gd name="connsiteY14" fmla="*/ 388620 h 6234435"/>
              <a:gd name="connsiteX15" fmla="*/ 9705408 w 9994968"/>
              <a:gd name="connsiteY15" fmla="*/ 601980 h 6234435"/>
              <a:gd name="connsiteX16" fmla="*/ 9751128 w 9994968"/>
              <a:gd name="connsiteY16" fmla="*/ 1264920 h 6234435"/>
              <a:gd name="connsiteX17" fmla="*/ 9834948 w 9994968"/>
              <a:gd name="connsiteY17" fmla="*/ 2186940 h 6234435"/>
              <a:gd name="connsiteX18" fmla="*/ 9888288 w 9994968"/>
              <a:gd name="connsiteY18" fmla="*/ 2750820 h 6234435"/>
              <a:gd name="connsiteX19" fmla="*/ 9994968 w 9994968"/>
              <a:gd name="connsiteY19" fmla="*/ 5745480 h 6234435"/>
              <a:gd name="connsiteX20" fmla="*/ 7648008 w 9994968"/>
              <a:gd name="connsiteY20" fmla="*/ 5722620 h 6234435"/>
              <a:gd name="connsiteX21" fmla="*/ 7518468 w 9994968"/>
              <a:gd name="connsiteY21" fmla="*/ 5768340 h 6234435"/>
              <a:gd name="connsiteX22" fmla="*/ 7320348 w 9994968"/>
              <a:gd name="connsiteY22" fmla="*/ 5775960 h 6234435"/>
              <a:gd name="connsiteX23" fmla="*/ 7305108 w 9994968"/>
              <a:gd name="connsiteY23" fmla="*/ 5730240 h 6234435"/>
              <a:gd name="connsiteX24" fmla="*/ 5392488 w 9994968"/>
              <a:gd name="connsiteY24" fmla="*/ 5760720 h 6234435"/>
              <a:gd name="connsiteX25" fmla="*/ 5204001 w 9994968"/>
              <a:gd name="connsiteY25" fmla="*/ 5857480 h 6234435"/>
              <a:gd name="connsiteX26" fmla="*/ 4814739 w 9994968"/>
              <a:gd name="connsiteY26" fmla="*/ 5817360 h 6234435"/>
              <a:gd name="connsiteX27" fmla="*/ 4800141 w 9994968"/>
              <a:gd name="connsiteY27" fmla="*/ 5969623 h 6234435"/>
              <a:gd name="connsiteX28" fmla="*/ 4646861 w 9994968"/>
              <a:gd name="connsiteY28" fmla="*/ 5966642 h 6234435"/>
              <a:gd name="connsiteX29" fmla="*/ 4657661 w 9994968"/>
              <a:gd name="connsiteY29" fmla="*/ 6162280 h 6234435"/>
              <a:gd name="connsiteX30" fmla="*/ 3874985 w 9994968"/>
              <a:gd name="connsiteY30" fmla="*/ 6234435 h 6234435"/>
              <a:gd name="connsiteX31" fmla="*/ 3872078 w 9994968"/>
              <a:gd name="connsiteY31" fmla="*/ 5766510 h 6234435"/>
              <a:gd name="connsiteX32" fmla="*/ 2988731 w 9994968"/>
              <a:gd name="connsiteY32" fmla="*/ 5780208 h 6234435"/>
              <a:gd name="connsiteX33" fmla="*/ 2995561 w 9994968"/>
              <a:gd name="connsiteY33" fmla="*/ 5840054 h 6234435"/>
              <a:gd name="connsiteX34" fmla="*/ 2843598 w 9994968"/>
              <a:gd name="connsiteY34" fmla="*/ 5844540 h 6234435"/>
              <a:gd name="connsiteX35" fmla="*/ 2831773 w 9994968"/>
              <a:gd name="connsiteY35" fmla="*/ 5770640 h 6234435"/>
              <a:gd name="connsiteX36" fmla="*/ 835728 w 9994968"/>
              <a:gd name="connsiteY36" fmla="*/ 5783580 h 6234435"/>
              <a:gd name="connsiteX37" fmla="*/ 447108 w 9994968"/>
              <a:gd name="connsiteY37" fmla="*/ 5646420 h 6234435"/>
              <a:gd name="connsiteX38" fmla="*/ 416628 w 9994968"/>
              <a:gd name="connsiteY38" fmla="*/ 5585460 h 6234435"/>
              <a:gd name="connsiteX39" fmla="*/ 190724 w 9994968"/>
              <a:gd name="connsiteY39" fmla="*/ 5493902 h 6234435"/>
              <a:gd name="connsiteX40" fmla="*/ 198019 w 9994968"/>
              <a:gd name="connsiteY40" fmla="*/ 4324541 h 6234435"/>
              <a:gd name="connsiteX41" fmla="*/ 0 w 9994968"/>
              <a:gd name="connsiteY41" fmla="*/ 4159087 h 6234435"/>
              <a:gd name="connsiteX42" fmla="*/ 11827 w 9994968"/>
              <a:gd name="connsiteY42" fmla="*/ 4048610 h 6234435"/>
              <a:gd name="connsiteX43" fmla="*/ 192795 w 9994968"/>
              <a:gd name="connsiteY43" fmla="*/ 3857608 h 6234435"/>
              <a:gd name="connsiteX44" fmla="*/ 179372 w 9994968"/>
              <a:gd name="connsiteY44" fmla="*/ 2542225 h 6234435"/>
              <a:gd name="connsiteX45" fmla="*/ 185028 w 9994968"/>
              <a:gd name="connsiteY45" fmla="*/ 862085 h 6234435"/>
              <a:gd name="connsiteX46" fmla="*/ 277763 w 9994968"/>
              <a:gd name="connsiteY46" fmla="*/ 331533 h 6234435"/>
              <a:gd name="connsiteX0" fmla="*/ 277763 w 9994968"/>
              <a:gd name="connsiteY0" fmla="*/ 331533 h 6234435"/>
              <a:gd name="connsiteX1" fmla="*/ 1036116 w 9994968"/>
              <a:gd name="connsiteY1" fmla="*/ 131353 h 6234435"/>
              <a:gd name="connsiteX2" fmla="*/ 1537922 w 9994968"/>
              <a:gd name="connsiteY2" fmla="*/ 66866 h 6234435"/>
              <a:gd name="connsiteX3" fmla="*/ 2241591 w 9994968"/>
              <a:gd name="connsiteY3" fmla="*/ 13218 h 6234435"/>
              <a:gd name="connsiteX4" fmla="*/ 2237529 w 9994968"/>
              <a:gd name="connsiteY4" fmla="*/ 43547 h 6234435"/>
              <a:gd name="connsiteX5" fmla="*/ 5308668 w 9994968"/>
              <a:gd name="connsiteY5" fmla="*/ 38100 h 6234435"/>
              <a:gd name="connsiteX6" fmla="*/ 7396548 w 9994968"/>
              <a:gd name="connsiteY6" fmla="*/ 0 h 6234435"/>
              <a:gd name="connsiteX7" fmla="*/ 7518468 w 9994968"/>
              <a:gd name="connsiteY7" fmla="*/ 15240 h 6234435"/>
              <a:gd name="connsiteX8" fmla="*/ 8097588 w 9994968"/>
              <a:gd name="connsiteY8" fmla="*/ 22860 h 6234435"/>
              <a:gd name="connsiteX9" fmla="*/ 8181408 w 9994968"/>
              <a:gd name="connsiteY9" fmla="*/ 0 h 6234435"/>
              <a:gd name="connsiteX10" fmla="*/ 8996748 w 9994968"/>
              <a:gd name="connsiteY10" fmla="*/ 0 h 6234435"/>
              <a:gd name="connsiteX11" fmla="*/ 9126288 w 9994968"/>
              <a:gd name="connsiteY11" fmla="*/ 30480 h 6234435"/>
              <a:gd name="connsiteX12" fmla="*/ 9278688 w 9994968"/>
              <a:gd name="connsiteY12" fmla="*/ 99060 h 6234435"/>
              <a:gd name="connsiteX13" fmla="*/ 9453948 w 9994968"/>
              <a:gd name="connsiteY13" fmla="*/ 205740 h 6234435"/>
              <a:gd name="connsiteX14" fmla="*/ 9606348 w 9994968"/>
              <a:gd name="connsiteY14" fmla="*/ 388620 h 6234435"/>
              <a:gd name="connsiteX15" fmla="*/ 9705408 w 9994968"/>
              <a:gd name="connsiteY15" fmla="*/ 601980 h 6234435"/>
              <a:gd name="connsiteX16" fmla="*/ 9751128 w 9994968"/>
              <a:gd name="connsiteY16" fmla="*/ 1264920 h 6234435"/>
              <a:gd name="connsiteX17" fmla="*/ 9834948 w 9994968"/>
              <a:gd name="connsiteY17" fmla="*/ 2186940 h 6234435"/>
              <a:gd name="connsiteX18" fmla="*/ 9888288 w 9994968"/>
              <a:gd name="connsiteY18" fmla="*/ 2750820 h 6234435"/>
              <a:gd name="connsiteX19" fmla="*/ 9994968 w 9994968"/>
              <a:gd name="connsiteY19" fmla="*/ 5745480 h 6234435"/>
              <a:gd name="connsiteX20" fmla="*/ 7648008 w 9994968"/>
              <a:gd name="connsiteY20" fmla="*/ 5722620 h 6234435"/>
              <a:gd name="connsiteX21" fmla="*/ 7518468 w 9994968"/>
              <a:gd name="connsiteY21" fmla="*/ 5768340 h 6234435"/>
              <a:gd name="connsiteX22" fmla="*/ 7320348 w 9994968"/>
              <a:gd name="connsiteY22" fmla="*/ 5775960 h 6234435"/>
              <a:gd name="connsiteX23" fmla="*/ 7305108 w 9994968"/>
              <a:gd name="connsiteY23" fmla="*/ 5730240 h 6234435"/>
              <a:gd name="connsiteX24" fmla="*/ 5392488 w 9994968"/>
              <a:gd name="connsiteY24" fmla="*/ 5760720 h 6234435"/>
              <a:gd name="connsiteX25" fmla="*/ 5204001 w 9994968"/>
              <a:gd name="connsiteY25" fmla="*/ 5857480 h 6234435"/>
              <a:gd name="connsiteX26" fmla="*/ 4814739 w 9994968"/>
              <a:gd name="connsiteY26" fmla="*/ 5817360 h 6234435"/>
              <a:gd name="connsiteX27" fmla="*/ 4800141 w 9994968"/>
              <a:gd name="connsiteY27" fmla="*/ 5969623 h 6234435"/>
              <a:gd name="connsiteX28" fmla="*/ 4646861 w 9994968"/>
              <a:gd name="connsiteY28" fmla="*/ 5966642 h 6234435"/>
              <a:gd name="connsiteX29" fmla="*/ 4657661 w 9994968"/>
              <a:gd name="connsiteY29" fmla="*/ 6162280 h 6234435"/>
              <a:gd name="connsiteX30" fmla="*/ 3874985 w 9994968"/>
              <a:gd name="connsiteY30" fmla="*/ 6234435 h 6234435"/>
              <a:gd name="connsiteX31" fmla="*/ 3872078 w 9994968"/>
              <a:gd name="connsiteY31" fmla="*/ 5766510 h 6234435"/>
              <a:gd name="connsiteX32" fmla="*/ 2988731 w 9994968"/>
              <a:gd name="connsiteY32" fmla="*/ 5780208 h 6234435"/>
              <a:gd name="connsiteX33" fmla="*/ 2995561 w 9994968"/>
              <a:gd name="connsiteY33" fmla="*/ 5840054 h 6234435"/>
              <a:gd name="connsiteX34" fmla="*/ 2843598 w 9994968"/>
              <a:gd name="connsiteY34" fmla="*/ 5844540 h 6234435"/>
              <a:gd name="connsiteX35" fmla="*/ 2831773 w 9994968"/>
              <a:gd name="connsiteY35" fmla="*/ 5770640 h 6234435"/>
              <a:gd name="connsiteX36" fmla="*/ 835728 w 9994968"/>
              <a:gd name="connsiteY36" fmla="*/ 5783580 h 6234435"/>
              <a:gd name="connsiteX37" fmla="*/ 447108 w 9994968"/>
              <a:gd name="connsiteY37" fmla="*/ 5646420 h 6234435"/>
              <a:gd name="connsiteX38" fmla="*/ 416628 w 9994968"/>
              <a:gd name="connsiteY38" fmla="*/ 5585460 h 6234435"/>
              <a:gd name="connsiteX39" fmla="*/ 190724 w 9994968"/>
              <a:gd name="connsiteY39" fmla="*/ 5493902 h 6234435"/>
              <a:gd name="connsiteX40" fmla="*/ 198019 w 9994968"/>
              <a:gd name="connsiteY40" fmla="*/ 4324541 h 6234435"/>
              <a:gd name="connsiteX41" fmla="*/ 0 w 9994968"/>
              <a:gd name="connsiteY41" fmla="*/ 4159087 h 6234435"/>
              <a:gd name="connsiteX42" fmla="*/ 11827 w 9994968"/>
              <a:gd name="connsiteY42" fmla="*/ 4048610 h 6234435"/>
              <a:gd name="connsiteX43" fmla="*/ 192795 w 9994968"/>
              <a:gd name="connsiteY43" fmla="*/ 3857608 h 6234435"/>
              <a:gd name="connsiteX44" fmla="*/ 179372 w 9994968"/>
              <a:gd name="connsiteY44" fmla="*/ 2542225 h 6234435"/>
              <a:gd name="connsiteX45" fmla="*/ 185028 w 9994968"/>
              <a:gd name="connsiteY45" fmla="*/ 862085 h 6234435"/>
              <a:gd name="connsiteX46" fmla="*/ 277763 w 9994968"/>
              <a:gd name="connsiteY46" fmla="*/ 331533 h 623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994968" h="6234435">
                <a:moveTo>
                  <a:pt x="277763" y="331533"/>
                </a:moveTo>
                <a:lnTo>
                  <a:pt x="1036116" y="131353"/>
                </a:lnTo>
                <a:lnTo>
                  <a:pt x="1537922" y="66866"/>
                </a:lnTo>
                <a:lnTo>
                  <a:pt x="2241591" y="13218"/>
                </a:lnTo>
                <a:lnTo>
                  <a:pt x="2237529" y="43547"/>
                </a:lnTo>
                <a:lnTo>
                  <a:pt x="5308668" y="38100"/>
                </a:lnTo>
                <a:lnTo>
                  <a:pt x="7396548" y="0"/>
                </a:lnTo>
                <a:lnTo>
                  <a:pt x="7518468" y="15240"/>
                </a:lnTo>
                <a:lnTo>
                  <a:pt x="8097588" y="22860"/>
                </a:lnTo>
                <a:lnTo>
                  <a:pt x="8181408" y="0"/>
                </a:lnTo>
                <a:lnTo>
                  <a:pt x="8996748" y="0"/>
                </a:lnTo>
                <a:lnTo>
                  <a:pt x="9126288" y="30480"/>
                </a:lnTo>
                <a:lnTo>
                  <a:pt x="9278688" y="99060"/>
                </a:lnTo>
                <a:lnTo>
                  <a:pt x="9453948" y="205740"/>
                </a:lnTo>
                <a:lnTo>
                  <a:pt x="9606348" y="388620"/>
                </a:lnTo>
                <a:lnTo>
                  <a:pt x="9705408" y="601980"/>
                </a:lnTo>
                <a:lnTo>
                  <a:pt x="9751128" y="1264920"/>
                </a:lnTo>
                <a:lnTo>
                  <a:pt x="9834948" y="2186940"/>
                </a:lnTo>
                <a:lnTo>
                  <a:pt x="9888288" y="2750820"/>
                </a:lnTo>
                <a:lnTo>
                  <a:pt x="9994968" y="5745480"/>
                </a:lnTo>
                <a:lnTo>
                  <a:pt x="7648008" y="5722620"/>
                </a:lnTo>
                <a:lnTo>
                  <a:pt x="7518468" y="5768340"/>
                </a:lnTo>
                <a:lnTo>
                  <a:pt x="7320348" y="5775960"/>
                </a:lnTo>
                <a:lnTo>
                  <a:pt x="7305108" y="5730240"/>
                </a:lnTo>
                <a:lnTo>
                  <a:pt x="5392488" y="5760720"/>
                </a:lnTo>
                <a:cubicBezTo>
                  <a:pt x="5298244" y="5809100"/>
                  <a:pt x="5485366" y="5738963"/>
                  <a:pt x="5204001" y="5857480"/>
                </a:cubicBezTo>
                <a:lnTo>
                  <a:pt x="4814739" y="5817360"/>
                </a:lnTo>
                <a:cubicBezTo>
                  <a:pt x="4819532" y="5961445"/>
                  <a:pt x="4788639" y="5606020"/>
                  <a:pt x="4800141" y="5969623"/>
                </a:cubicBezTo>
                <a:lnTo>
                  <a:pt x="4646861" y="5966642"/>
                </a:lnTo>
                <a:lnTo>
                  <a:pt x="4657661" y="6162280"/>
                </a:lnTo>
                <a:lnTo>
                  <a:pt x="3874985" y="6234435"/>
                </a:lnTo>
                <a:lnTo>
                  <a:pt x="3872078" y="5766510"/>
                </a:lnTo>
                <a:lnTo>
                  <a:pt x="2988731" y="5780208"/>
                </a:lnTo>
                <a:cubicBezTo>
                  <a:pt x="3002195" y="5833400"/>
                  <a:pt x="2981196" y="5775919"/>
                  <a:pt x="2995561" y="5840054"/>
                </a:cubicBezTo>
                <a:cubicBezTo>
                  <a:pt x="2954419" y="5860789"/>
                  <a:pt x="2910296" y="5844034"/>
                  <a:pt x="2843598" y="5844540"/>
                </a:cubicBezTo>
                <a:cubicBezTo>
                  <a:pt x="2839290" y="5766618"/>
                  <a:pt x="2836747" y="5842712"/>
                  <a:pt x="2831773" y="5770640"/>
                </a:cubicBezTo>
                <a:lnTo>
                  <a:pt x="835728" y="5783580"/>
                </a:lnTo>
                <a:lnTo>
                  <a:pt x="447108" y="5646420"/>
                </a:lnTo>
                <a:lnTo>
                  <a:pt x="416628" y="5585460"/>
                </a:lnTo>
                <a:lnTo>
                  <a:pt x="190724" y="5493902"/>
                </a:lnTo>
                <a:cubicBezTo>
                  <a:pt x="193156" y="5104115"/>
                  <a:pt x="195587" y="4714328"/>
                  <a:pt x="198019" y="4324541"/>
                </a:cubicBezTo>
                <a:lnTo>
                  <a:pt x="0" y="4159087"/>
                </a:lnTo>
                <a:lnTo>
                  <a:pt x="11827" y="4048610"/>
                </a:lnTo>
                <a:lnTo>
                  <a:pt x="192795" y="3857608"/>
                </a:lnTo>
                <a:lnTo>
                  <a:pt x="179372" y="2542225"/>
                </a:lnTo>
                <a:cubicBezTo>
                  <a:pt x="181257" y="1982178"/>
                  <a:pt x="183143" y="1422132"/>
                  <a:pt x="185028" y="862085"/>
                </a:cubicBezTo>
                <a:lnTo>
                  <a:pt x="277763" y="331533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lgDash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9479304" y="1909762"/>
            <a:ext cx="2721062" cy="3713169"/>
          </a:xfrm>
          <a:custGeom>
            <a:avLst/>
            <a:gdLst>
              <a:gd name="connsiteX0" fmla="*/ 4763 w 1681163"/>
              <a:gd name="connsiteY0" fmla="*/ 366713 h 2378869"/>
              <a:gd name="connsiteX1" fmla="*/ 0 w 1681163"/>
              <a:gd name="connsiteY1" fmla="*/ 361950 h 2378869"/>
              <a:gd name="connsiteX2" fmla="*/ 76200 w 1681163"/>
              <a:gd name="connsiteY2" fmla="*/ 364331 h 2378869"/>
              <a:gd name="connsiteX3" fmla="*/ 100013 w 1681163"/>
              <a:gd name="connsiteY3" fmla="*/ 366713 h 2378869"/>
              <a:gd name="connsiteX4" fmla="*/ 76200 w 1681163"/>
              <a:gd name="connsiteY4" fmla="*/ 369094 h 2378869"/>
              <a:gd name="connsiteX5" fmla="*/ 1316832 w 1681163"/>
              <a:gd name="connsiteY5" fmla="*/ 0 h 2378869"/>
              <a:gd name="connsiteX6" fmla="*/ 1674019 w 1681163"/>
              <a:gd name="connsiteY6" fmla="*/ 33338 h 2378869"/>
              <a:gd name="connsiteX7" fmla="*/ 1681163 w 1681163"/>
              <a:gd name="connsiteY7" fmla="*/ 2378869 h 2378869"/>
              <a:gd name="connsiteX8" fmla="*/ 1450182 w 1681163"/>
              <a:gd name="connsiteY8" fmla="*/ 2328863 h 2378869"/>
              <a:gd name="connsiteX9" fmla="*/ 1500188 w 1681163"/>
              <a:gd name="connsiteY9" fmla="*/ 2150269 h 2378869"/>
              <a:gd name="connsiteX10" fmla="*/ 1457325 w 1681163"/>
              <a:gd name="connsiteY10" fmla="*/ 1988344 h 2378869"/>
              <a:gd name="connsiteX11" fmla="*/ 4763 w 1681163"/>
              <a:gd name="connsiteY11" fmla="*/ 366713 h 2378869"/>
              <a:gd name="connsiteX0" fmla="*/ 4763 w 1681163"/>
              <a:gd name="connsiteY0" fmla="*/ 366713 h 2378869"/>
              <a:gd name="connsiteX1" fmla="*/ 0 w 1681163"/>
              <a:gd name="connsiteY1" fmla="*/ 361950 h 2378869"/>
              <a:gd name="connsiteX2" fmla="*/ 76200 w 1681163"/>
              <a:gd name="connsiteY2" fmla="*/ 364331 h 2378869"/>
              <a:gd name="connsiteX3" fmla="*/ 100013 w 1681163"/>
              <a:gd name="connsiteY3" fmla="*/ 366713 h 2378869"/>
              <a:gd name="connsiteX4" fmla="*/ 1316832 w 1681163"/>
              <a:gd name="connsiteY4" fmla="*/ 0 h 2378869"/>
              <a:gd name="connsiteX5" fmla="*/ 1674019 w 1681163"/>
              <a:gd name="connsiteY5" fmla="*/ 33338 h 2378869"/>
              <a:gd name="connsiteX6" fmla="*/ 1681163 w 1681163"/>
              <a:gd name="connsiteY6" fmla="*/ 2378869 h 2378869"/>
              <a:gd name="connsiteX7" fmla="*/ 1450182 w 1681163"/>
              <a:gd name="connsiteY7" fmla="*/ 2328863 h 2378869"/>
              <a:gd name="connsiteX8" fmla="*/ 1500188 w 1681163"/>
              <a:gd name="connsiteY8" fmla="*/ 2150269 h 2378869"/>
              <a:gd name="connsiteX9" fmla="*/ 1457325 w 1681163"/>
              <a:gd name="connsiteY9" fmla="*/ 1988344 h 2378869"/>
              <a:gd name="connsiteX10" fmla="*/ 4763 w 1681163"/>
              <a:gd name="connsiteY10" fmla="*/ 366713 h 2378869"/>
              <a:gd name="connsiteX0" fmla="*/ 1457325 w 1681163"/>
              <a:gd name="connsiteY0" fmla="*/ 1988344 h 2378869"/>
              <a:gd name="connsiteX1" fmla="*/ 0 w 1681163"/>
              <a:gd name="connsiteY1" fmla="*/ 361950 h 2378869"/>
              <a:gd name="connsiteX2" fmla="*/ 76200 w 1681163"/>
              <a:gd name="connsiteY2" fmla="*/ 364331 h 2378869"/>
              <a:gd name="connsiteX3" fmla="*/ 100013 w 1681163"/>
              <a:gd name="connsiteY3" fmla="*/ 366713 h 2378869"/>
              <a:gd name="connsiteX4" fmla="*/ 1316832 w 1681163"/>
              <a:gd name="connsiteY4" fmla="*/ 0 h 2378869"/>
              <a:gd name="connsiteX5" fmla="*/ 1674019 w 1681163"/>
              <a:gd name="connsiteY5" fmla="*/ 33338 h 2378869"/>
              <a:gd name="connsiteX6" fmla="*/ 1681163 w 1681163"/>
              <a:gd name="connsiteY6" fmla="*/ 2378869 h 2378869"/>
              <a:gd name="connsiteX7" fmla="*/ 1450182 w 1681163"/>
              <a:gd name="connsiteY7" fmla="*/ 2328863 h 2378869"/>
              <a:gd name="connsiteX8" fmla="*/ 1500188 w 1681163"/>
              <a:gd name="connsiteY8" fmla="*/ 2150269 h 2378869"/>
              <a:gd name="connsiteX9" fmla="*/ 1457325 w 1681163"/>
              <a:gd name="connsiteY9" fmla="*/ 1988344 h 2378869"/>
              <a:gd name="connsiteX0" fmla="*/ 1457325 w 1681163"/>
              <a:gd name="connsiteY0" fmla="*/ 1988344 h 2378869"/>
              <a:gd name="connsiteX1" fmla="*/ 0 w 1681163"/>
              <a:gd name="connsiteY1" fmla="*/ 361950 h 2378869"/>
              <a:gd name="connsiteX2" fmla="*/ 100013 w 1681163"/>
              <a:gd name="connsiteY2" fmla="*/ 366713 h 2378869"/>
              <a:gd name="connsiteX3" fmla="*/ 1316832 w 1681163"/>
              <a:gd name="connsiteY3" fmla="*/ 0 h 2378869"/>
              <a:gd name="connsiteX4" fmla="*/ 1674019 w 1681163"/>
              <a:gd name="connsiteY4" fmla="*/ 33338 h 2378869"/>
              <a:gd name="connsiteX5" fmla="*/ 1681163 w 1681163"/>
              <a:gd name="connsiteY5" fmla="*/ 2378869 h 2378869"/>
              <a:gd name="connsiteX6" fmla="*/ 1450182 w 1681163"/>
              <a:gd name="connsiteY6" fmla="*/ 2328863 h 2378869"/>
              <a:gd name="connsiteX7" fmla="*/ 1500188 w 1681163"/>
              <a:gd name="connsiteY7" fmla="*/ 2150269 h 2378869"/>
              <a:gd name="connsiteX8" fmla="*/ 1457325 w 1681163"/>
              <a:gd name="connsiteY8" fmla="*/ 1988344 h 2378869"/>
              <a:gd name="connsiteX0" fmla="*/ 1457325 w 1681163"/>
              <a:gd name="connsiteY0" fmla="*/ 1988344 h 2407444"/>
              <a:gd name="connsiteX1" fmla="*/ 0 w 1681163"/>
              <a:gd name="connsiteY1" fmla="*/ 361950 h 2407444"/>
              <a:gd name="connsiteX2" fmla="*/ 100013 w 1681163"/>
              <a:gd name="connsiteY2" fmla="*/ 366713 h 2407444"/>
              <a:gd name="connsiteX3" fmla="*/ 1316832 w 1681163"/>
              <a:gd name="connsiteY3" fmla="*/ 0 h 2407444"/>
              <a:gd name="connsiteX4" fmla="*/ 1674019 w 1681163"/>
              <a:gd name="connsiteY4" fmla="*/ 33338 h 2407444"/>
              <a:gd name="connsiteX5" fmla="*/ 1681163 w 1681163"/>
              <a:gd name="connsiteY5" fmla="*/ 2378869 h 2407444"/>
              <a:gd name="connsiteX6" fmla="*/ 1450182 w 1681163"/>
              <a:gd name="connsiteY6" fmla="*/ 2328863 h 2407444"/>
              <a:gd name="connsiteX7" fmla="*/ 1397794 w 1681163"/>
              <a:gd name="connsiteY7" fmla="*/ 2407444 h 2407444"/>
              <a:gd name="connsiteX8" fmla="*/ 1457325 w 1681163"/>
              <a:gd name="connsiteY8" fmla="*/ 1988344 h 2407444"/>
              <a:gd name="connsiteX0" fmla="*/ 1457325 w 1681163"/>
              <a:gd name="connsiteY0" fmla="*/ 1988344 h 3012281"/>
              <a:gd name="connsiteX1" fmla="*/ 0 w 1681163"/>
              <a:gd name="connsiteY1" fmla="*/ 361950 h 3012281"/>
              <a:gd name="connsiteX2" fmla="*/ 100013 w 1681163"/>
              <a:gd name="connsiteY2" fmla="*/ 366713 h 3012281"/>
              <a:gd name="connsiteX3" fmla="*/ 1316832 w 1681163"/>
              <a:gd name="connsiteY3" fmla="*/ 0 h 3012281"/>
              <a:gd name="connsiteX4" fmla="*/ 1674019 w 1681163"/>
              <a:gd name="connsiteY4" fmla="*/ 33338 h 3012281"/>
              <a:gd name="connsiteX5" fmla="*/ 1681163 w 1681163"/>
              <a:gd name="connsiteY5" fmla="*/ 2378869 h 3012281"/>
              <a:gd name="connsiteX6" fmla="*/ 762001 w 1681163"/>
              <a:gd name="connsiteY6" fmla="*/ 3012281 h 3012281"/>
              <a:gd name="connsiteX7" fmla="*/ 1397794 w 1681163"/>
              <a:gd name="connsiteY7" fmla="*/ 2407444 h 3012281"/>
              <a:gd name="connsiteX8" fmla="*/ 1457325 w 1681163"/>
              <a:gd name="connsiteY8" fmla="*/ 1988344 h 3012281"/>
              <a:gd name="connsiteX0" fmla="*/ 1457325 w 1681163"/>
              <a:gd name="connsiteY0" fmla="*/ 1988344 h 3012281"/>
              <a:gd name="connsiteX1" fmla="*/ 0 w 1681163"/>
              <a:gd name="connsiteY1" fmla="*/ 361950 h 3012281"/>
              <a:gd name="connsiteX2" fmla="*/ 100013 w 1681163"/>
              <a:gd name="connsiteY2" fmla="*/ 366713 h 3012281"/>
              <a:gd name="connsiteX3" fmla="*/ 1316832 w 1681163"/>
              <a:gd name="connsiteY3" fmla="*/ 0 h 3012281"/>
              <a:gd name="connsiteX4" fmla="*/ 1674019 w 1681163"/>
              <a:gd name="connsiteY4" fmla="*/ 33338 h 3012281"/>
              <a:gd name="connsiteX5" fmla="*/ 1681163 w 1681163"/>
              <a:gd name="connsiteY5" fmla="*/ 2378869 h 3012281"/>
              <a:gd name="connsiteX6" fmla="*/ 762001 w 1681163"/>
              <a:gd name="connsiteY6" fmla="*/ 3012281 h 3012281"/>
              <a:gd name="connsiteX7" fmla="*/ 1397794 w 1681163"/>
              <a:gd name="connsiteY7" fmla="*/ 2407444 h 3012281"/>
              <a:gd name="connsiteX8" fmla="*/ 1457325 w 1681163"/>
              <a:gd name="connsiteY8" fmla="*/ 1988344 h 3012281"/>
              <a:gd name="connsiteX0" fmla="*/ 1457325 w 1681163"/>
              <a:gd name="connsiteY0" fmla="*/ 1988344 h 3012281"/>
              <a:gd name="connsiteX1" fmla="*/ 0 w 1681163"/>
              <a:gd name="connsiteY1" fmla="*/ 361950 h 3012281"/>
              <a:gd name="connsiteX2" fmla="*/ 100013 w 1681163"/>
              <a:gd name="connsiteY2" fmla="*/ 366713 h 3012281"/>
              <a:gd name="connsiteX3" fmla="*/ 1316832 w 1681163"/>
              <a:gd name="connsiteY3" fmla="*/ 0 h 3012281"/>
              <a:gd name="connsiteX4" fmla="*/ 1674019 w 1681163"/>
              <a:gd name="connsiteY4" fmla="*/ 33338 h 3012281"/>
              <a:gd name="connsiteX5" fmla="*/ 1681163 w 1681163"/>
              <a:gd name="connsiteY5" fmla="*/ 2378869 h 3012281"/>
              <a:gd name="connsiteX6" fmla="*/ 762001 w 1681163"/>
              <a:gd name="connsiteY6" fmla="*/ 3012281 h 3012281"/>
              <a:gd name="connsiteX7" fmla="*/ 1397794 w 1681163"/>
              <a:gd name="connsiteY7" fmla="*/ 2407444 h 3012281"/>
              <a:gd name="connsiteX8" fmla="*/ 1457325 w 1681163"/>
              <a:gd name="connsiteY8" fmla="*/ 1988344 h 3012281"/>
              <a:gd name="connsiteX0" fmla="*/ 1457325 w 1681163"/>
              <a:gd name="connsiteY0" fmla="*/ 1988344 h 3012281"/>
              <a:gd name="connsiteX1" fmla="*/ 0 w 1681163"/>
              <a:gd name="connsiteY1" fmla="*/ 361950 h 3012281"/>
              <a:gd name="connsiteX2" fmla="*/ 100013 w 1681163"/>
              <a:gd name="connsiteY2" fmla="*/ 366713 h 3012281"/>
              <a:gd name="connsiteX3" fmla="*/ 1316832 w 1681163"/>
              <a:gd name="connsiteY3" fmla="*/ 0 h 3012281"/>
              <a:gd name="connsiteX4" fmla="*/ 1674019 w 1681163"/>
              <a:gd name="connsiteY4" fmla="*/ 33338 h 3012281"/>
              <a:gd name="connsiteX5" fmla="*/ 1681163 w 1681163"/>
              <a:gd name="connsiteY5" fmla="*/ 2378869 h 3012281"/>
              <a:gd name="connsiteX6" fmla="*/ 762001 w 1681163"/>
              <a:gd name="connsiteY6" fmla="*/ 3012281 h 3012281"/>
              <a:gd name="connsiteX7" fmla="*/ 1397794 w 1681163"/>
              <a:gd name="connsiteY7" fmla="*/ 2407444 h 3012281"/>
              <a:gd name="connsiteX8" fmla="*/ 1457325 w 1681163"/>
              <a:gd name="connsiteY8" fmla="*/ 1988344 h 3012281"/>
              <a:gd name="connsiteX0" fmla="*/ 1516843 w 1764494"/>
              <a:gd name="connsiteY0" fmla="*/ 1950244 h 3012281"/>
              <a:gd name="connsiteX1" fmla="*/ 83331 w 1764494"/>
              <a:gd name="connsiteY1" fmla="*/ 361950 h 3012281"/>
              <a:gd name="connsiteX2" fmla="*/ 183344 w 1764494"/>
              <a:gd name="connsiteY2" fmla="*/ 366713 h 3012281"/>
              <a:gd name="connsiteX3" fmla="*/ 1400163 w 1764494"/>
              <a:gd name="connsiteY3" fmla="*/ 0 h 3012281"/>
              <a:gd name="connsiteX4" fmla="*/ 1757350 w 1764494"/>
              <a:gd name="connsiteY4" fmla="*/ 33338 h 3012281"/>
              <a:gd name="connsiteX5" fmla="*/ 1764494 w 1764494"/>
              <a:gd name="connsiteY5" fmla="*/ 2378869 h 3012281"/>
              <a:gd name="connsiteX6" fmla="*/ 845332 w 1764494"/>
              <a:gd name="connsiteY6" fmla="*/ 3012281 h 3012281"/>
              <a:gd name="connsiteX7" fmla="*/ 1481125 w 1764494"/>
              <a:gd name="connsiteY7" fmla="*/ 2407444 h 3012281"/>
              <a:gd name="connsiteX8" fmla="*/ 1516843 w 1764494"/>
              <a:gd name="connsiteY8" fmla="*/ 1950244 h 3012281"/>
              <a:gd name="connsiteX0" fmla="*/ 1516843 w 1764494"/>
              <a:gd name="connsiteY0" fmla="*/ 1950244 h 3012281"/>
              <a:gd name="connsiteX1" fmla="*/ 83331 w 1764494"/>
              <a:gd name="connsiteY1" fmla="*/ 361950 h 3012281"/>
              <a:gd name="connsiteX2" fmla="*/ 183344 w 1764494"/>
              <a:gd name="connsiteY2" fmla="*/ 366713 h 3012281"/>
              <a:gd name="connsiteX3" fmla="*/ 1400163 w 1764494"/>
              <a:gd name="connsiteY3" fmla="*/ 0 h 3012281"/>
              <a:gd name="connsiteX4" fmla="*/ 1757350 w 1764494"/>
              <a:gd name="connsiteY4" fmla="*/ 33338 h 3012281"/>
              <a:gd name="connsiteX5" fmla="*/ 1764494 w 1764494"/>
              <a:gd name="connsiteY5" fmla="*/ 2378869 h 3012281"/>
              <a:gd name="connsiteX6" fmla="*/ 845332 w 1764494"/>
              <a:gd name="connsiteY6" fmla="*/ 3012281 h 3012281"/>
              <a:gd name="connsiteX7" fmla="*/ 1481125 w 1764494"/>
              <a:gd name="connsiteY7" fmla="*/ 2407444 h 3012281"/>
              <a:gd name="connsiteX8" fmla="*/ 1516843 w 1764494"/>
              <a:gd name="connsiteY8" fmla="*/ 1950244 h 3012281"/>
              <a:gd name="connsiteX0" fmla="*/ 1516843 w 1764494"/>
              <a:gd name="connsiteY0" fmla="*/ 1950244 h 3012281"/>
              <a:gd name="connsiteX1" fmla="*/ 83331 w 1764494"/>
              <a:gd name="connsiteY1" fmla="*/ 361950 h 3012281"/>
              <a:gd name="connsiteX2" fmla="*/ 183344 w 1764494"/>
              <a:gd name="connsiteY2" fmla="*/ 366713 h 3012281"/>
              <a:gd name="connsiteX3" fmla="*/ 1400163 w 1764494"/>
              <a:gd name="connsiteY3" fmla="*/ 0 h 3012281"/>
              <a:gd name="connsiteX4" fmla="*/ 1757350 w 1764494"/>
              <a:gd name="connsiteY4" fmla="*/ 33338 h 3012281"/>
              <a:gd name="connsiteX5" fmla="*/ 1764494 w 1764494"/>
              <a:gd name="connsiteY5" fmla="*/ 2378869 h 3012281"/>
              <a:gd name="connsiteX6" fmla="*/ 845332 w 1764494"/>
              <a:gd name="connsiteY6" fmla="*/ 3012281 h 3012281"/>
              <a:gd name="connsiteX7" fmla="*/ 1481125 w 1764494"/>
              <a:gd name="connsiteY7" fmla="*/ 2407444 h 3012281"/>
              <a:gd name="connsiteX8" fmla="*/ 1516843 w 1764494"/>
              <a:gd name="connsiteY8" fmla="*/ 1950244 h 3012281"/>
              <a:gd name="connsiteX0" fmla="*/ 1516843 w 1764494"/>
              <a:gd name="connsiteY0" fmla="*/ 1950244 h 3012281"/>
              <a:gd name="connsiteX1" fmla="*/ 83331 w 1764494"/>
              <a:gd name="connsiteY1" fmla="*/ 361950 h 3012281"/>
              <a:gd name="connsiteX2" fmla="*/ 183344 w 1764494"/>
              <a:gd name="connsiteY2" fmla="*/ 366713 h 3012281"/>
              <a:gd name="connsiteX3" fmla="*/ 1400163 w 1764494"/>
              <a:gd name="connsiteY3" fmla="*/ 0 h 3012281"/>
              <a:gd name="connsiteX4" fmla="*/ 1757350 w 1764494"/>
              <a:gd name="connsiteY4" fmla="*/ 33338 h 3012281"/>
              <a:gd name="connsiteX5" fmla="*/ 1764494 w 1764494"/>
              <a:gd name="connsiteY5" fmla="*/ 2378869 h 3012281"/>
              <a:gd name="connsiteX6" fmla="*/ 845332 w 1764494"/>
              <a:gd name="connsiteY6" fmla="*/ 3012281 h 3012281"/>
              <a:gd name="connsiteX7" fmla="*/ 1481125 w 1764494"/>
              <a:gd name="connsiteY7" fmla="*/ 2407444 h 3012281"/>
              <a:gd name="connsiteX8" fmla="*/ 1516843 w 1764494"/>
              <a:gd name="connsiteY8" fmla="*/ 1950244 h 3012281"/>
              <a:gd name="connsiteX0" fmla="*/ 1516843 w 1764494"/>
              <a:gd name="connsiteY0" fmla="*/ 1950244 h 3012281"/>
              <a:gd name="connsiteX1" fmla="*/ 83331 w 1764494"/>
              <a:gd name="connsiteY1" fmla="*/ 361950 h 3012281"/>
              <a:gd name="connsiteX2" fmla="*/ 183344 w 1764494"/>
              <a:gd name="connsiteY2" fmla="*/ 366713 h 3012281"/>
              <a:gd name="connsiteX3" fmla="*/ 1400163 w 1764494"/>
              <a:gd name="connsiteY3" fmla="*/ 0 h 3012281"/>
              <a:gd name="connsiteX4" fmla="*/ 1757350 w 1764494"/>
              <a:gd name="connsiteY4" fmla="*/ 33338 h 3012281"/>
              <a:gd name="connsiteX5" fmla="*/ 1764494 w 1764494"/>
              <a:gd name="connsiteY5" fmla="*/ 2378869 h 3012281"/>
              <a:gd name="connsiteX6" fmla="*/ 845332 w 1764494"/>
              <a:gd name="connsiteY6" fmla="*/ 3012281 h 3012281"/>
              <a:gd name="connsiteX7" fmla="*/ 1481125 w 1764494"/>
              <a:gd name="connsiteY7" fmla="*/ 2407444 h 3012281"/>
              <a:gd name="connsiteX8" fmla="*/ 1516843 w 1764494"/>
              <a:gd name="connsiteY8" fmla="*/ 1950244 h 3012281"/>
              <a:gd name="connsiteX0" fmla="*/ 1516843 w 1764494"/>
              <a:gd name="connsiteY0" fmla="*/ 1950244 h 3012281"/>
              <a:gd name="connsiteX1" fmla="*/ 83331 w 1764494"/>
              <a:gd name="connsiteY1" fmla="*/ 361950 h 3012281"/>
              <a:gd name="connsiteX2" fmla="*/ 183344 w 1764494"/>
              <a:gd name="connsiteY2" fmla="*/ 366713 h 3012281"/>
              <a:gd name="connsiteX3" fmla="*/ 1400163 w 1764494"/>
              <a:gd name="connsiteY3" fmla="*/ 0 h 3012281"/>
              <a:gd name="connsiteX4" fmla="*/ 1757350 w 1764494"/>
              <a:gd name="connsiteY4" fmla="*/ 33338 h 3012281"/>
              <a:gd name="connsiteX5" fmla="*/ 1764494 w 1764494"/>
              <a:gd name="connsiteY5" fmla="*/ 2378869 h 3012281"/>
              <a:gd name="connsiteX6" fmla="*/ 845332 w 1764494"/>
              <a:gd name="connsiteY6" fmla="*/ 3012281 h 3012281"/>
              <a:gd name="connsiteX7" fmla="*/ 1481125 w 1764494"/>
              <a:gd name="connsiteY7" fmla="*/ 2407444 h 3012281"/>
              <a:gd name="connsiteX8" fmla="*/ 1516843 w 1764494"/>
              <a:gd name="connsiteY8" fmla="*/ 1950244 h 3012281"/>
              <a:gd name="connsiteX0" fmla="*/ 1516843 w 1757735"/>
              <a:gd name="connsiteY0" fmla="*/ 1950244 h 3209925"/>
              <a:gd name="connsiteX1" fmla="*/ 83331 w 1757735"/>
              <a:gd name="connsiteY1" fmla="*/ 361950 h 3209925"/>
              <a:gd name="connsiteX2" fmla="*/ 183344 w 1757735"/>
              <a:gd name="connsiteY2" fmla="*/ 366713 h 3209925"/>
              <a:gd name="connsiteX3" fmla="*/ 1400163 w 1757735"/>
              <a:gd name="connsiteY3" fmla="*/ 0 h 3209925"/>
              <a:gd name="connsiteX4" fmla="*/ 1757350 w 1757735"/>
              <a:gd name="connsiteY4" fmla="*/ 33338 h 3209925"/>
              <a:gd name="connsiteX5" fmla="*/ 1752588 w 1757735"/>
              <a:gd name="connsiteY5" fmla="*/ 3209925 h 3209925"/>
              <a:gd name="connsiteX6" fmla="*/ 845332 w 1757735"/>
              <a:gd name="connsiteY6" fmla="*/ 3012281 h 3209925"/>
              <a:gd name="connsiteX7" fmla="*/ 1481125 w 1757735"/>
              <a:gd name="connsiteY7" fmla="*/ 2407444 h 3209925"/>
              <a:gd name="connsiteX8" fmla="*/ 1516843 w 1757735"/>
              <a:gd name="connsiteY8" fmla="*/ 1950244 h 3209925"/>
              <a:gd name="connsiteX0" fmla="*/ 1516843 w 1757735"/>
              <a:gd name="connsiteY0" fmla="*/ 1950244 h 3209925"/>
              <a:gd name="connsiteX1" fmla="*/ 83331 w 1757735"/>
              <a:gd name="connsiteY1" fmla="*/ 361950 h 3209925"/>
              <a:gd name="connsiteX2" fmla="*/ 183344 w 1757735"/>
              <a:gd name="connsiteY2" fmla="*/ 366713 h 3209925"/>
              <a:gd name="connsiteX3" fmla="*/ 1400163 w 1757735"/>
              <a:gd name="connsiteY3" fmla="*/ 0 h 3209925"/>
              <a:gd name="connsiteX4" fmla="*/ 1757350 w 1757735"/>
              <a:gd name="connsiteY4" fmla="*/ 33338 h 3209925"/>
              <a:gd name="connsiteX5" fmla="*/ 1752588 w 1757735"/>
              <a:gd name="connsiteY5" fmla="*/ 3209925 h 3209925"/>
              <a:gd name="connsiteX6" fmla="*/ 845332 w 1757735"/>
              <a:gd name="connsiteY6" fmla="*/ 3012281 h 3209925"/>
              <a:gd name="connsiteX7" fmla="*/ 1481125 w 1757735"/>
              <a:gd name="connsiteY7" fmla="*/ 2407444 h 3209925"/>
              <a:gd name="connsiteX8" fmla="*/ 1516843 w 1757735"/>
              <a:gd name="connsiteY8" fmla="*/ 1950244 h 3209925"/>
              <a:gd name="connsiteX0" fmla="*/ 1516843 w 1757735"/>
              <a:gd name="connsiteY0" fmla="*/ 1950244 h 3209925"/>
              <a:gd name="connsiteX1" fmla="*/ 83331 w 1757735"/>
              <a:gd name="connsiteY1" fmla="*/ 361950 h 3209925"/>
              <a:gd name="connsiteX2" fmla="*/ 183344 w 1757735"/>
              <a:gd name="connsiteY2" fmla="*/ 366713 h 3209925"/>
              <a:gd name="connsiteX3" fmla="*/ 1400163 w 1757735"/>
              <a:gd name="connsiteY3" fmla="*/ 0 h 3209925"/>
              <a:gd name="connsiteX4" fmla="*/ 1757350 w 1757735"/>
              <a:gd name="connsiteY4" fmla="*/ 33338 h 3209925"/>
              <a:gd name="connsiteX5" fmla="*/ 1752588 w 1757735"/>
              <a:gd name="connsiteY5" fmla="*/ 3209925 h 3209925"/>
              <a:gd name="connsiteX6" fmla="*/ 1290626 w 1757735"/>
              <a:gd name="connsiteY6" fmla="*/ 3105149 h 3209925"/>
              <a:gd name="connsiteX7" fmla="*/ 845332 w 1757735"/>
              <a:gd name="connsiteY7" fmla="*/ 3012281 h 3209925"/>
              <a:gd name="connsiteX8" fmla="*/ 1481125 w 1757735"/>
              <a:gd name="connsiteY8" fmla="*/ 2407444 h 3209925"/>
              <a:gd name="connsiteX9" fmla="*/ 1516843 w 1757735"/>
              <a:gd name="connsiteY9" fmla="*/ 1950244 h 3209925"/>
              <a:gd name="connsiteX0" fmla="*/ 1516843 w 1757735"/>
              <a:gd name="connsiteY0" fmla="*/ 1950244 h 3209925"/>
              <a:gd name="connsiteX1" fmla="*/ 83331 w 1757735"/>
              <a:gd name="connsiteY1" fmla="*/ 361950 h 3209925"/>
              <a:gd name="connsiteX2" fmla="*/ 183344 w 1757735"/>
              <a:gd name="connsiteY2" fmla="*/ 366713 h 3209925"/>
              <a:gd name="connsiteX3" fmla="*/ 1400163 w 1757735"/>
              <a:gd name="connsiteY3" fmla="*/ 0 h 3209925"/>
              <a:gd name="connsiteX4" fmla="*/ 1757350 w 1757735"/>
              <a:gd name="connsiteY4" fmla="*/ 33338 h 3209925"/>
              <a:gd name="connsiteX5" fmla="*/ 1752588 w 1757735"/>
              <a:gd name="connsiteY5" fmla="*/ 3209925 h 3209925"/>
              <a:gd name="connsiteX6" fmla="*/ 873907 w 1757735"/>
              <a:gd name="connsiteY6" fmla="*/ 3059905 h 3209925"/>
              <a:gd name="connsiteX7" fmla="*/ 845332 w 1757735"/>
              <a:gd name="connsiteY7" fmla="*/ 3012281 h 3209925"/>
              <a:gd name="connsiteX8" fmla="*/ 1481125 w 1757735"/>
              <a:gd name="connsiteY8" fmla="*/ 2407444 h 3209925"/>
              <a:gd name="connsiteX9" fmla="*/ 1516843 w 1757735"/>
              <a:gd name="connsiteY9" fmla="*/ 1950244 h 3209925"/>
              <a:gd name="connsiteX0" fmla="*/ 1516843 w 1757735"/>
              <a:gd name="connsiteY0" fmla="*/ 1950244 h 3209925"/>
              <a:gd name="connsiteX1" fmla="*/ 83331 w 1757735"/>
              <a:gd name="connsiteY1" fmla="*/ 361950 h 3209925"/>
              <a:gd name="connsiteX2" fmla="*/ 183344 w 1757735"/>
              <a:gd name="connsiteY2" fmla="*/ 366713 h 3209925"/>
              <a:gd name="connsiteX3" fmla="*/ 1400163 w 1757735"/>
              <a:gd name="connsiteY3" fmla="*/ 0 h 3209925"/>
              <a:gd name="connsiteX4" fmla="*/ 1757350 w 1757735"/>
              <a:gd name="connsiteY4" fmla="*/ 33338 h 3209925"/>
              <a:gd name="connsiteX5" fmla="*/ 1752588 w 1757735"/>
              <a:gd name="connsiteY5" fmla="*/ 3209925 h 3209925"/>
              <a:gd name="connsiteX6" fmla="*/ 1266814 w 1757735"/>
              <a:gd name="connsiteY6" fmla="*/ 3124199 h 3209925"/>
              <a:gd name="connsiteX7" fmla="*/ 873907 w 1757735"/>
              <a:gd name="connsiteY7" fmla="*/ 3059905 h 3209925"/>
              <a:gd name="connsiteX8" fmla="*/ 845332 w 1757735"/>
              <a:gd name="connsiteY8" fmla="*/ 3012281 h 3209925"/>
              <a:gd name="connsiteX9" fmla="*/ 1481125 w 1757735"/>
              <a:gd name="connsiteY9" fmla="*/ 2407444 h 3209925"/>
              <a:gd name="connsiteX10" fmla="*/ 1516843 w 1757735"/>
              <a:gd name="connsiteY10" fmla="*/ 1950244 h 3209925"/>
              <a:gd name="connsiteX0" fmla="*/ 1516843 w 1757735"/>
              <a:gd name="connsiteY0" fmla="*/ 1950244 h 3262311"/>
              <a:gd name="connsiteX1" fmla="*/ 83331 w 1757735"/>
              <a:gd name="connsiteY1" fmla="*/ 361950 h 3262311"/>
              <a:gd name="connsiteX2" fmla="*/ 183344 w 1757735"/>
              <a:gd name="connsiteY2" fmla="*/ 366713 h 3262311"/>
              <a:gd name="connsiteX3" fmla="*/ 1400163 w 1757735"/>
              <a:gd name="connsiteY3" fmla="*/ 0 h 3262311"/>
              <a:gd name="connsiteX4" fmla="*/ 1757350 w 1757735"/>
              <a:gd name="connsiteY4" fmla="*/ 33338 h 3262311"/>
              <a:gd name="connsiteX5" fmla="*/ 1752588 w 1757735"/>
              <a:gd name="connsiteY5" fmla="*/ 3209925 h 3262311"/>
              <a:gd name="connsiteX6" fmla="*/ 871526 w 1757735"/>
              <a:gd name="connsiteY6" fmla="*/ 3262311 h 3262311"/>
              <a:gd name="connsiteX7" fmla="*/ 873907 w 1757735"/>
              <a:gd name="connsiteY7" fmla="*/ 3059905 h 3262311"/>
              <a:gd name="connsiteX8" fmla="*/ 845332 w 1757735"/>
              <a:gd name="connsiteY8" fmla="*/ 3012281 h 3262311"/>
              <a:gd name="connsiteX9" fmla="*/ 1481125 w 1757735"/>
              <a:gd name="connsiteY9" fmla="*/ 2407444 h 3262311"/>
              <a:gd name="connsiteX10" fmla="*/ 1516843 w 1757735"/>
              <a:gd name="connsiteY10" fmla="*/ 1950244 h 3262311"/>
              <a:gd name="connsiteX0" fmla="*/ 1516843 w 1757471"/>
              <a:gd name="connsiteY0" fmla="*/ 1950244 h 3262311"/>
              <a:gd name="connsiteX1" fmla="*/ 83331 w 1757471"/>
              <a:gd name="connsiteY1" fmla="*/ 361950 h 3262311"/>
              <a:gd name="connsiteX2" fmla="*/ 183344 w 1757471"/>
              <a:gd name="connsiteY2" fmla="*/ 366713 h 3262311"/>
              <a:gd name="connsiteX3" fmla="*/ 1400163 w 1757471"/>
              <a:gd name="connsiteY3" fmla="*/ 0 h 3262311"/>
              <a:gd name="connsiteX4" fmla="*/ 1757350 w 1757471"/>
              <a:gd name="connsiteY4" fmla="*/ 33338 h 3262311"/>
              <a:gd name="connsiteX5" fmla="*/ 1728776 w 1757471"/>
              <a:gd name="connsiteY5" fmla="*/ 3212306 h 3262311"/>
              <a:gd name="connsiteX6" fmla="*/ 871526 w 1757471"/>
              <a:gd name="connsiteY6" fmla="*/ 3262311 h 3262311"/>
              <a:gd name="connsiteX7" fmla="*/ 873907 w 1757471"/>
              <a:gd name="connsiteY7" fmla="*/ 3059905 h 3262311"/>
              <a:gd name="connsiteX8" fmla="*/ 845332 w 1757471"/>
              <a:gd name="connsiteY8" fmla="*/ 3012281 h 3262311"/>
              <a:gd name="connsiteX9" fmla="*/ 1481125 w 1757471"/>
              <a:gd name="connsiteY9" fmla="*/ 2407444 h 3262311"/>
              <a:gd name="connsiteX10" fmla="*/ 1516843 w 1757471"/>
              <a:gd name="connsiteY10" fmla="*/ 1950244 h 3262311"/>
              <a:gd name="connsiteX0" fmla="*/ 1516843 w 1757471"/>
              <a:gd name="connsiteY0" fmla="*/ 1950244 h 3262311"/>
              <a:gd name="connsiteX1" fmla="*/ 83331 w 1757471"/>
              <a:gd name="connsiteY1" fmla="*/ 361950 h 3262311"/>
              <a:gd name="connsiteX2" fmla="*/ 183344 w 1757471"/>
              <a:gd name="connsiteY2" fmla="*/ 366713 h 3262311"/>
              <a:gd name="connsiteX3" fmla="*/ 1400163 w 1757471"/>
              <a:gd name="connsiteY3" fmla="*/ 0 h 3262311"/>
              <a:gd name="connsiteX4" fmla="*/ 1757350 w 1757471"/>
              <a:gd name="connsiteY4" fmla="*/ 33338 h 3262311"/>
              <a:gd name="connsiteX5" fmla="*/ 1728776 w 1757471"/>
              <a:gd name="connsiteY5" fmla="*/ 3212306 h 3262311"/>
              <a:gd name="connsiteX6" fmla="*/ 871526 w 1757471"/>
              <a:gd name="connsiteY6" fmla="*/ 3262311 h 3262311"/>
              <a:gd name="connsiteX7" fmla="*/ 873907 w 1757471"/>
              <a:gd name="connsiteY7" fmla="*/ 3059905 h 3262311"/>
              <a:gd name="connsiteX8" fmla="*/ 845332 w 1757471"/>
              <a:gd name="connsiteY8" fmla="*/ 3012281 h 3262311"/>
              <a:gd name="connsiteX9" fmla="*/ 1464457 w 1757471"/>
              <a:gd name="connsiteY9" fmla="*/ 2421732 h 3262311"/>
              <a:gd name="connsiteX10" fmla="*/ 1516843 w 1757471"/>
              <a:gd name="connsiteY10" fmla="*/ 1950244 h 3262311"/>
              <a:gd name="connsiteX0" fmla="*/ 1516843 w 1757471"/>
              <a:gd name="connsiteY0" fmla="*/ 1950244 h 3262311"/>
              <a:gd name="connsiteX1" fmla="*/ 83331 w 1757471"/>
              <a:gd name="connsiteY1" fmla="*/ 361950 h 3262311"/>
              <a:gd name="connsiteX2" fmla="*/ 183344 w 1757471"/>
              <a:gd name="connsiteY2" fmla="*/ 366713 h 3262311"/>
              <a:gd name="connsiteX3" fmla="*/ 1400163 w 1757471"/>
              <a:gd name="connsiteY3" fmla="*/ 0 h 3262311"/>
              <a:gd name="connsiteX4" fmla="*/ 1757350 w 1757471"/>
              <a:gd name="connsiteY4" fmla="*/ 33338 h 3262311"/>
              <a:gd name="connsiteX5" fmla="*/ 1728776 w 1757471"/>
              <a:gd name="connsiteY5" fmla="*/ 3212306 h 3262311"/>
              <a:gd name="connsiteX6" fmla="*/ 871526 w 1757471"/>
              <a:gd name="connsiteY6" fmla="*/ 3262311 h 3262311"/>
              <a:gd name="connsiteX7" fmla="*/ 873907 w 1757471"/>
              <a:gd name="connsiteY7" fmla="*/ 3059905 h 3262311"/>
              <a:gd name="connsiteX8" fmla="*/ 845332 w 1757471"/>
              <a:gd name="connsiteY8" fmla="*/ 3012281 h 3262311"/>
              <a:gd name="connsiteX9" fmla="*/ 1464457 w 1757471"/>
              <a:gd name="connsiteY9" fmla="*/ 2421732 h 3262311"/>
              <a:gd name="connsiteX10" fmla="*/ 1516843 w 1757471"/>
              <a:gd name="connsiteY10" fmla="*/ 1950244 h 3262311"/>
              <a:gd name="connsiteX0" fmla="*/ 1478549 w 1754896"/>
              <a:gd name="connsiteY0" fmla="*/ 1902619 h 3262311"/>
              <a:gd name="connsiteX1" fmla="*/ 80756 w 1754896"/>
              <a:gd name="connsiteY1" fmla="*/ 361950 h 3262311"/>
              <a:gd name="connsiteX2" fmla="*/ 180769 w 1754896"/>
              <a:gd name="connsiteY2" fmla="*/ 366713 h 3262311"/>
              <a:gd name="connsiteX3" fmla="*/ 1397588 w 1754896"/>
              <a:gd name="connsiteY3" fmla="*/ 0 h 3262311"/>
              <a:gd name="connsiteX4" fmla="*/ 1754775 w 1754896"/>
              <a:gd name="connsiteY4" fmla="*/ 33338 h 3262311"/>
              <a:gd name="connsiteX5" fmla="*/ 1726201 w 1754896"/>
              <a:gd name="connsiteY5" fmla="*/ 3212306 h 3262311"/>
              <a:gd name="connsiteX6" fmla="*/ 868951 w 1754896"/>
              <a:gd name="connsiteY6" fmla="*/ 3262311 h 3262311"/>
              <a:gd name="connsiteX7" fmla="*/ 871332 w 1754896"/>
              <a:gd name="connsiteY7" fmla="*/ 3059905 h 3262311"/>
              <a:gd name="connsiteX8" fmla="*/ 842757 w 1754896"/>
              <a:gd name="connsiteY8" fmla="*/ 3012281 h 3262311"/>
              <a:gd name="connsiteX9" fmla="*/ 1461882 w 1754896"/>
              <a:gd name="connsiteY9" fmla="*/ 2421732 h 3262311"/>
              <a:gd name="connsiteX10" fmla="*/ 1478549 w 1754896"/>
              <a:gd name="connsiteY10" fmla="*/ 1902619 h 3262311"/>
              <a:gd name="connsiteX0" fmla="*/ 1478549 w 1754896"/>
              <a:gd name="connsiteY0" fmla="*/ 1902619 h 3262311"/>
              <a:gd name="connsiteX1" fmla="*/ 80756 w 1754896"/>
              <a:gd name="connsiteY1" fmla="*/ 361950 h 3262311"/>
              <a:gd name="connsiteX2" fmla="*/ 180769 w 1754896"/>
              <a:gd name="connsiteY2" fmla="*/ 366713 h 3262311"/>
              <a:gd name="connsiteX3" fmla="*/ 1397588 w 1754896"/>
              <a:gd name="connsiteY3" fmla="*/ 0 h 3262311"/>
              <a:gd name="connsiteX4" fmla="*/ 1754775 w 1754896"/>
              <a:gd name="connsiteY4" fmla="*/ 33338 h 3262311"/>
              <a:gd name="connsiteX5" fmla="*/ 1726201 w 1754896"/>
              <a:gd name="connsiteY5" fmla="*/ 3212306 h 3262311"/>
              <a:gd name="connsiteX6" fmla="*/ 868951 w 1754896"/>
              <a:gd name="connsiteY6" fmla="*/ 3262311 h 3262311"/>
              <a:gd name="connsiteX7" fmla="*/ 871332 w 1754896"/>
              <a:gd name="connsiteY7" fmla="*/ 3059905 h 3262311"/>
              <a:gd name="connsiteX8" fmla="*/ 842757 w 1754896"/>
              <a:gd name="connsiteY8" fmla="*/ 3012281 h 3262311"/>
              <a:gd name="connsiteX9" fmla="*/ 1461882 w 1754896"/>
              <a:gd name="connsiteY9" fmla="*/ 2421732 h 3262311"/>
              <a:gd name="connsiteX10" fmla="*/ 1478549 w 1754896"/>
              <a:gd name="connsiteY10" fmla="*/ 1902619 h 3262311"/>
              <a:gd name="connsiteX0" fmla="*/ 1478549 w 1754896"/>
              <a:gd name="connsiteY0" fmla="*/ 1902619 h 3262311"/>
              <a:gd name="connsiteX1" fmla="*/ 80756 w 1754896"/>
              <a:gd name="connsiteY1" fmla="*/ 361950 h 3262311"/>
              <a:gd name="connsiteX2" fmla="*/ 180769 w 1754896"/>
              <a:gd name="connsiteY2" fmla="*/ 366713 h 3262311"/>
              <a:gd name="connsiteX3" fmla="*/ 1397588 w 1754896"/>
              <a:gd name="connsiteY3" fmla="*/ 0 h 3262311"/>
              <a:gd name="connsiteX4" fmla="*/ 1754775 w 1754896"/>
              <a:gd name="connsiteY4" fmla="*/ 33338 h 3262311"/>
              <a:gd name="connsiteX5" fmla="*/ 1726201 w 1754896"/>
              <a:gd name="connsiteY5" fmla="*/ 3212306 h 3262311"/>
              <a:gd name="connsiteX6" fmla="*/ 868951 w 1754896"/>
              <a:gd name="connsiteY6" fmla="*/ 3262311 h 3262311"/>
              <a:gd name="connsiteX7" fmla="*/ 871332 w 1754896"/>
              <a:gd name="connsiteY7" fmla="*/ 3059905 h 3262311"/>
              <a:gd name="connsiteX8" fmla="*/ 842757 w 1754896"/>
              <a:gd name="connsiteY8" fmla="*/ 3012281 h 3262311"/>
              <a:gd name="connsiteX9" fmla="*/ 1461882 w 1754896"/>
              <a:gd name="connsiteY9" fmla="*/ 2421732 h 3262311"/>
              <a:gd name="connsiteX10" fmla="*/ 1478549 w 1754896"/>
              <a:gd name="connsiteY10" fmla="*/ 1902619 h 3262311"/>
              <a:gd name="connsiteX0" fmla="*/ 1478549 w 1726201"/>
              <a:gd name="connsiteY0" fmla="*/ 1902619 h 3262311"/>
              <a:gd name="connsiteX1" fmla="*/ 80756 w 1726201"/>
              <a:gd name="connsiteY1" fmla="*/ 361950 h 3262311"/>
              <a:gd name="connsiteX2" fmla="*/ 180769 w 1726201"/>
              <a:gd name="connsiteY2" fmla="*/ 366713 h 3262311"/>
              <a:gd name="connsiteX3" fmla="*/ 1397588 w 1726201"/>
              <a:gd name="connsiteY3" fmla="*/ 0 h 3262311"/>
              <a:gd name="connsiteX4" fmla="*/ 1710325 w 1726201"/>
              <a:gd name="connsiteY4" fmla="*/ 26988 h 3262311"/>
              <a:gd name="connsiteX5" fmla="*/ 1726201 w 1726201"/>
              <a:gd name="connsiteY5" fmla="*/ 3212306 h 3262311"/>
              <a:gd name="connsiteX6" fmla="*/ 868951 w 1726201"/>
              <a:gd name="connsiteY6" fmla="*/ 3262311 h 3262311"/>
              <a:gd name="connsiteX7" fmla="*/ 871332 w 1726201"/>
              <a:gd name="connsiteY7" fmla="*/ 3059905 h 3262311"/>
              <a:gd name="connsiteX8" fmla="*/ 842757 w 1726201"/>
              <a:gd name="connsiteY8" fmla="*/ 3012281 h 3262311"/>
              <a:gd name="connsiteX9" fmla="*/ 1461882 w 1726201"/>
              <a:gd name="connsiteY9" fmla="*/ 2421732 h 3262311"/>
              <a:gd name="connsiteX10" fmla="*/ 1478549 w 1726201"/>
              <a:gd name="connsiteY10" fmla="*/ 1902619 h 3262311"/>
              <a:gd name="connsiteX0" fmla="*/ 1478549 w 1713501"/>
              <a:gd name="connsiteY0" fmla="*/ 1902619 h 3262311"/>
              <a:gd name="connsiteX1" fmla="*/ 80756 w 1713501"/>
              <a:gd name="connsiteY1" fmla="*/ 361950 h 3262311"/>
              <a:gd name="connsiteX2" fmla="*/ 180769 w 1713501"/>
              <a:gd name="connsiteY2" fmla="*/ 366713 h 3262311"/>
              <a:gd name="connsiteX3" fmla="*/ 1397588 w 1713501"/>
              <a:gd name="connsiteY3" fmla="*/ 0 h 3262311"/>
              <a:gd name="connsiteX4" fmla="*/ 1710325 w 1713501"/>
              <a:gd name="connsiteY4" fmla="*/ 26988 h 3262311"/>
              <a:gd name="connsiteX5" fmla="*/ 1713501 w 1713501"/>
              <a:gd name="connsiteY5" fmla="*/ 3218656 h 3262311"/>
              <a:gd name="connsiteX6" fmla="*/ 868951 w 1713501"/>
              <a:gd name="connsiteY6" fmla="*/ 3262311 h 3262311"/>
              <a:gd name="connsiteX7" fmla="*/ 871332 w 1713501"/>
              <a:gd name="connsiteY7" fmla="*/ 3059905 h 3262311"/>
              <a:gd name="connsiteX8" fmla="*/ 842757 w 1713501"/>
              <a:gd name="connsiteY8" fmla="*/ 3012281 h 3262311"/>
              <a:gd name="connsiteX9" fmla="*/ 1461882 w 1713501"/>
              <a:gd name="connsiteY9" fmla="*/ 2421732 h 3262311"/>
              <a:gd name="connsiteX10" fmla="*/ 1478549 w 1713501"/>
              <a:gd name="connsiteY10" fmla="*/ 1902619 h 3262311"/>
              <a:gd name="connsiteX0" fmla="*/ 1507416 w 1742368"/>
              <a:gd name="connsiteY0" fmla="*/ 1902619 h 3262311"/>
              <a:gd name="connsiteX1" fmla="*/ 109623 w 1742368"/>
              <a:gd name="connsiteY1" fmla="*/ 361950 h 3262311"/>
              <a:gd name="connsiteX2" fmla="*/ 114390 w 1742368"/>
              <a:gd name="connsiteY2" fmla="*/ 271048 h 3262311"/>
              <a:gd name="connsiteX3" fmla="*/ 1426455 w 1742368"/>
              <a:gd name="connsiteY3" fmla="*/ 0 h 3262311"/>
              <a:gd name="connsiteX4" fmla="*/ 1739192 w 1742368"/>
              <a:gd name="connsiteY4" fmla="*/ 26988 h 3262311"/>
              <a:gd name="connsiteX5" fmla="*/ 1742368 w 1742368"/>
              <a:gd name="connsiteY5" fmla="*/ 3218656 h 3262311"/>
              <a:gd name="connsiteX6" fmla="*/ 897818 w 1742368"/>
              <a:gd name="connsiteY6" fmla="*/ 3262311 h 3262311"/>
              <a:gd name="connsiteX7" fmla="*/ 900199 w 1742368"/>
              <a:gd name="connsiteY7" fmla="*/ 3059905 h 3262311"/>
              <a:gd name="connsiteX8" fmla="*/ 871624 w 1742368"/>
              <a:gd name="connsiteY8" fmla="*/ 3012281 h 3262311"/>
              <a:gd name="connsiteX9" fmla="*/ 1490749 w 1742368"/>
              <a:gd name="connsiteY9" fmla="*/ 2421732 h 3262311"/>
              <a:gd name="connsiteX10" fmla="*/ 1507416 w 1742368"/>
              <a:gd name="connsiteY10" fmla="*/ 1902619 h 3262311"/>
              <a:gd name="connsiteX0" fmla="*/ 1549845 w 1784797"/>
              <a:gd name="connsiteY0" fmla="*/ 2010762 h 3370454"/>
              <a:gd name="connsiteX1" fmla="*/ 152052 w 1784797"/>
              <a:gd name="connsiteY1" fmla="*/ 470093 h 3370454"/>
              <a:gd name="connsiteX2" fmla="*/ 156819 w 1784797"/>
              <a:gd name="connsiteY2" fmla="*/ 379191 h 3370454"/>
              <a:gd name="connsiteX3" fmla="*/ 1214894 w 1784797"/>
              <a:gd name="connsiteY3" fmla="*/ 0 h 3370454"/>
              <a:gd name="connsiteX4" fmla="*/ 1781621 w 1784797"/>
              <a:gd name="connsiteY4" fmla="*/ 135131 h 3370454"/>
              <a:gd name="connsiteX5" fmla="*/ 1784797 w 1784797"/>
              <a:gd name="connsiteY5" fmla="*/ 3326799 h 3370454"/>
              <a:gd name="connsiteX6" fmla="*/ 940247 w 1784797"/>
              <a:gd name="connsiteY6" fmla="*/ 3370454 h 3370454"/>
              <a:gd name="connsiteX7" fmla="*/ 942628 w 1784797"/>
              <a:gd name="connsiteY7" fmla="*/ 3168048 h 3370454"/>
              <a:gd name="connsiteX8" fmla="*/ 914053 w 1784797"/>
              <a:gd name="connsiteY8" fmla="*/ 3120424 h 3370454"/>
              <a:gd name="connsiteX9" fmla="*/ 1533178 w 1784797"/>
              <a:gd name="connsiteY9" fmla="*/ 2529875 h 3370454"/>
              <a:gd name="connsiteX10" fmla="*/ 1549845 w 1784797"/>
              <a:gd name="connsiteY10" fmla="*/ 2010762 h 3370454"/>
              <a:gd name="connsiteX0" fmla="*/ 1549845 w 1784797"/>
              <a:gd name="connsiteY0" fmla="*/ 2010762 h 3370454"/>
              <a:gd name="connsiteX1" fmla="*/ 152052 w 1784797"/>
              <a:gd name="connsiteY1" fmla="*/ 470093 h 3370454"/>
              <a:gd name="connsiteX2" fmla="*/ 156819 w 1784797"/>
              <a:gd name="connsiteY2" fmla="*/ 379191 h 3370454"/>
              <a:gd name="connsiteX3" fmla="*/ 1214894 w 1784797"/>
              <a:gd name="connsiteY3" fmla="*/ 0 h 3370454"/>
              <a:gd name="connsiteX4" fmla="*/ 1492355 w 1784797"/>
              <a:gd name="connsiteY4" fmla="*/ 26988 h 3370454"/>
              <a:gd name="connsiteX5" fmla="*/ 1784797 w 1784797"/>
              <a:gd name="connsiteY5" fmla="*/ 3326799 h 3370454"/>
              <a:gd name="connsiteX6" fmla="*/ 940247 w 1784797"/>
              <a:gd name="connsiteY6" fmla="*/ 3370454 h 3370454"/>
              <a:gd name="connsiteX7" fmla="*/ 942628 w 1784797"/>
              <a:gd name="connsiteY7" fmla="*/ 3168048 h 3370454"/>
              <a:gd name="connsiteX8" fmla="*/ 914053 w 1784797"/>
              <a:gd name="connsiteY8" fmla="*/ 3120424 h 3370454"/>
              <a:gd name="connsiteX9" fmla="*/ 1533178 w 1784797"/>
              <a:gd name="connsiteY9" fmla="*/ 2529875 h 3370454"/>
              <a:gd name="connsiteX10" fmla="*/ 1549845 w 1784797"/>
              <a:gd name="connsiteY10" fmla="*/ 2010762 h 3370454"/>
              <a:gd name="connsiteX0" fmla="*/ 1275408 w 1767878"/>
              <a:gd name="connsiteY0" fmla="*/ 1915098 h 3370454"/>
              <a:gd name="connsiteX1" fmla="*/ 135133 w 1767878"/>
              <a:gd name="connsiteY1" fmla="*/ 470093 h 3370454"/>
              <a:gd name="connsiteX2" fmla="*/ 139900 w 1767878"/>
              <a:gd name="connsiteY2" fmla="*/ 379191 h 3370454"/>
              <a:gd name="connsiteX3" fmla="*/ 1197975 w 1767878"/>
              <a:gd name="connsiteY3" fmla="*/ 0 h 3370454"/>
              <a:gd name="connsiteX4" fmla="*/ 1475436 w 1767878"/>
              <a:gd name="connsiteY4" fmla="*/ 26988 h 3370454"/>
              <a:gd name="connsiteX5" fmla="*/ 1767878 w 1767878"/>
              <a:gd name="connsiteY5" fmla="*/ 3326799 h 3370454"/>
              <a:gd name="connsiteX6" fmla="*/ 923328 w 1767878"/>
              <a:gd name="connsiteY6" fmla="*/ 3370454 h 3370454"/>
              <a:gd name="connsiteX7" fmla="*/ 925709 w 1767878"/>
              <a:gd name="connsiteY7" fmla="*/ 3168048 h 3370454"/>
              <a:gd name="connsiteX8" fmla="*/ 897134 w 1767878"/>
              <a:gd name="connsiteY8" fmla="*/ 3120424 h 3370454"/>
              <a:gd name="connsiteX9" fmla="*/ 1516259 w 1767878"/>
              <a:gd name="connsiteY9" fmla="*/ 2529875 h 3370454"/>
              <a:gd name="connsiteX10" fmla="*/ 1275408 w 1767878"/>
              <a:gd name="connsiteY10" fmla="*/ 1915098 h 3370454"/>
              <a:gd name="connsiteX0" fmla="*/ 1275408 w 1767878"/>
              <a:gd name="connsiteY0" fmla="*/ 1915098 h 3370454"/>
              <a:gd name="connsiteX1" fmla="*/ 135133 w 1767878"/>
              <a:gd name="connsiteY1" fmla="*/ 470093 h 3370454"/>
              <a:gd name="connsiteX2" fmla="*/ 139900 w 1767878"/>
              <a:gd name="connsiteY2" fmla="*/ 379191 h 3370454"/>
              <a:gd name="connsiteX3" fmla="*/ 1197975 w 1767878"/>
              <a:gd name="connsiteY3" fmla="*/ 0 h 3370454"/>
              <a:gd name="connsiteX4" fmla="*/ 1475436 w 1767878"/>
              <a:gd name="connsiteY4" fmla="*/ 26988 h 3370454"/>
              <a:gd name="connsiteX5" fmla="*/ 1767878 w 1767878"/>
              <a:gd name="connsiteY5" fmla="*/ 3326799 h 3370454"/>
              <a:gd name="connsiteX6" fmla="*/ 923328 w 1767878"/>
              <a:gd name="connsiteY6" fmla="*/ 3370454 h 3370454"/>
              <a:gd name="connsiteX7" fmla="*/ 925709 w 1767878"/>
              <a:gd name="connsiteY7" fmla="*/ 3168048 h 3370454"/>
              <a:gd name="connsiteX8" fmla="*/ 897134 w 1767878"/>
              <a:gd name="connsiteY8" fmla="*/ 3120424 h 3370454"/>
              <a:gd name="connsiteX9" fmla="*/ 1219938 w 1767878"/>
              <a:gd name="connsiteY9" fmla="*/ 2438370 h 3370454"/>
              <a:gd name="connsiteX10" fmla="*/ 1275408 w 1767878"/>
              <a:gd name="connsiteY10" fmla="*/ 1915098 h 3370454"/>
              <a:gd name="connsiteX0" fmla="*/ 1256639 w 1766747"/>
              <a:gd name="connsiteY0" fmla="*/ 1877664 h 3370454"/>
              <a:gd name="connsiteX1" fmla="*/ 134002 w 1766747"/>
              <a:gd name="connsiteY1" fmla="*/ 470093 h 3370454"/>
              <a:gd name="connsiteX2" fmla="*/ 138769 w 1766747"/>
              <a:gd name="connsiteY2" fmla="*/ 379191 h 3370454"/>
              <a:gd name="connsiteX3" fmla="*/ 1196844 w 1766747"/>
              <a:gd name="connsiteY3" fmla="*/ 0 h 3370454"/>
              <a:gd name="connsiteX4" fmla="*/ 1474305 w 1766747"/>
              <a:gd name="connsiteY4" fmla="*/ 26988 h 3370454"/>
              <a:gd name="connsiteX5" fmla="*/ 1766747 w 1766747"/>
              <a:gd name="connsiteY5" fmla="*/ 3326799 h 3370454"/>
              <a:gd name="connsiteX6" fmla="*/ 922197 w 1766747"/>
              <a:gd name="connsiteY6" fmla="*/ 3370454 h 3370454"/>
              <a:gd name="connsiteX7" fmla="*/ 924578 w 1766747"/>
              <a:gd name="connsiteY7" fmla="*/ 3168048 h 3370454"/>
              <a:gd name="connsiteX8" fmla="*/ 896003 w 1766747"/>
              <a:gd name="connsiteY8" fmla="*/ 3120424 h 3370454"/>
              <a:gd name="connsiteX9" fmla="*/ 1218807 w 1766747"/>
              <a:gd name="connsiteY9" fmla="*/ 2438370 h 3370454"/>
              <a:gd name="connsiteX10" fmla="*/ 1256639 w 1766747"/>
              <a:gd name="connsiteY10" fmla="*/ 1877664 h 3370454"/>
              <a:gd name="connsiteX0" fmla="*/ 1256639 w 1766747"/>
              <a:gd name="connsiteY0" fmla="*/ 1877664 h 3370454"/>
              <a:gd name="connsiteX1" fmla="*/ 134002 w 1766747"/>
              <a:gd name="connsiteY1" fmla="*/ 470093 h 3370454"/>
              <a:gd name="connsiteX2" fmla="*/ 138769 w 1766747"/>
              <a:gd name="connsiteY2" fmla="*/ 379191 h 3370454"/>
              <a:gd name="connsiteX3" fmla="*/ 1196844 w 1766747"/>
              <a:gd name="connsiteY3" fmla="*/ 0 h 3370454"/>
              <a:gd name="connsiteX4" fmla="*/ 1474305 w 1766747"/>
              <a:gd name="connsiteY4" fmla="*/ 26988 h 3370454"/>
              <a:gd name="connsiteX5" fmla="*/ 1766747 w 1766747"/>
              <a:gd name="connsiteY5" fmla="*/ 3326799 h 3370454"/>
              <a:gd name="connsiteX6" fmla="*/ 922197 w 1766747"/>
              <a:gd name="connsiteY6" fmla="*/ 3370454 h 3370454"/>
              <a:gd name="connsiteX7" fmla="*/ 924578 w 1766747"/>
              <a:gd name="connsiteY7" fmla="*/ 3168048 h 3370454"/>
              <a:gd name="connsiteX8" fmla="*/ 691400 w 1766747"/>
              <a:gd name="connsiteY8" fmla="*/ 3041397 h 3370454"/>
              <a:gd name="connsiteX9" fmla="*/ 1218807 w 1766747"/>
              <a:gd name="connsiteY9" fmla="*/ 2438370 h 3370454"/>
              <a:gd name="connsiteX10" fmla="*/ 1256639 w 1766747"/>
              <a:gd name="connsiteY10" fmla="*/ 1877664 h 3370454"/>
              <a:gd name="connsiteX0" fmla="*/ 1256639 w 1766747"/>
              <a:gd name="connsiteY0" fmla="*/ 1877664 h 3370454"/>
              <a:gd name="connsiteX1" fmla="*/ 134002 w 1766747"/>
              <a:gd name="connsiteY1" fmla="*/ 470093 h 3370454"/>
              <a:gd name="connsiteX2" fmla="*/ 138769 w 1766747"/>
              <a:gd name="connsiteY2" fmla="*/ 379191 h 3370454"/>
              <a:gd name="connsiteX3" fmla="*/ 1196844 w 1766747"/>
              <a:gd name="connsiteY3" fmla="*/ 0 h 3370454"/>
              <a:gd name="connsiteX4" fmla="*/ 1474305 w 1766747"/>
              <a:gd name="connsiteY4" fmla="*/ 26988 h 3370454"/>
              <a:gd name="connsiteX5" fmla="*/ 1766747 w 1766747"/>
              <a:gd name="connsiteY5" fmla="*/ 3326799 h 3370454"/>
              <a:gd name="connsiteX6" fmla="*/ 922197 w 1766747"/>
              <a:gd name="connsiteY6" fmla="*/ 3370454 h 3370454"/>
              <a:gd name="connsiteX7" fmla="*/ 741141 w 1766747"/>
              <a:gd name="connsiteY7" fmla="*/ 3073770 h 3370454"/>
              <a:gd name="connsiteX8" fmla="*/ 691400 w 1766747"/>
              <a:gd name="connsiteY8" fmla="*/ 3041397 h 3370454"/>
              <a:gd name="connsiteX9" fmla="*/ 1218807 w 1766747"/>
              <a:gd name="connsiteY9" fmla="*/ 2438370 h 3370454"/>
              <a:gd name="connsiteX10" fmla="*/ 1256639 w 1766747"/>
              <a:gd name="connsiteY10" fmla="*/ 1877664 h 3370454"/>
              <a:gd name="connsiteX0" fmla="*/ 1256639 w 1766747"/>
              <a:gd name="connsiteY0" fmla="*/ 1877664 h 3370454"/>
              <a:gd name="connsiteX1" fmla="*/ 134002 w 1766747"/>
              <a:gd name="connsiteY1" fmla="*/ 470093 h 3370454"/>
              <a:gd name="connsiteX2" fmla="*/ 138769 w 1766747"/>
              <a:gd name="connsiteY2" fmla="*/ 379191 h 3370454"/>
              <a:gd name="connsiteX3" fmla="*/ 1196844 w 1766747"/>
              <a:gd name="connsiteY3" fmla="*/ 0 h 3370454"/>
              <a:gd name="connsiteX4" fmla="*/ 1474305 w 1766747"/>
              <a:gd name="connsiteY4" fmla="*/ 26988 h 3370454"/>
              <a:gd name="connsiteX5" fmla="*/ 1766747 w 1766747"/>
              <a:gd name="connsiteY5" fmla="*/ 3326799 h 3370454"/>
              <a:gd name="connsiteX6" fmla="*/ 922197 w 1766747"/>
              <a:gd name="connsiteY6" fmla="*/ 3370454 h 3370454"/>
              <a:gd name="connsiteX7" fmla="*/ 741141 w 1766747"/>
              <a:gd name="connsiteY7" fmla="*/ 3073770 h 3370454"/>
              <a:gd name="connsiteX8" fmla="*/ 881892 w 1766747"/>
              <a:gd name="connsiteY8" fmla="*/ 2955437 h 3370454"/>
              <a:gd name="connsiteX9" fmla="*/ 1218807 w 1766747"/>
              <a:gd name="connsiteY9" fmla="*/ 2438370 h 3370454"/>
              <a:gd name="connsiteX10" fmla="*/ 1256639 w 1766747"/>
              <a:gd name="connsiteY10" fmla="*/ 1877664 h 3370454"/>
              <a:gd name="connsiteX0" fmla="*/ 1256639 w 1766747"/>
              <a:gd name="connsiteY0" fmla="*/ 1877664 h 3370454"/>
              <a:gd name="connsiteX1" fmla="*/ 134002 w 1766747"/>
              <a:gd name="connsiteY1" fmla="*/ 470093 h 3370454"/>
              <a:gd name="connsiteX2" fmla="*/ 138769 w 1766747"/>
              <a:gd name="connsiteY2" fmla="*/ 379191 h 3370454"/>
              <a:gd name="connsiteX3" fmla="*/ 1196844 w 1766747"/>
              <a:gd name="connsiteY3" fmla="*/ 0 h 3370454"/>
              <a:gd name="connsiteX4" fmla="*/ 1474305 w 1766747"/>
              <a:gd name="connsiteY4" fmla="*/ 26988 h 3370454"/>
              <a:gd name="connsiteX5" fmla="*/ 1766747 w 1766747"/>
              <a:gd name="connsiteY5" fmla="*/ 3326799 h 3370454"/>
              <a:gd name="connsiteX6" fmla="*/ 922197 w 1766747"/>
              <a:gd name="connsiteY6" fmla="*/ 3370454 h 3370454"/>
              <a:gd name="connsiteX7" fmla="*/ 741141 w 1766747"/>
              <a:gd name="connsiteY7" fmla="*/ 3073770 h 3370454"/>
              <a:gd name="connsiteX8" fmla="*/ 754897 w 1766747"/>
              <a:gd name="connsiteY8" fmla="*/ 2944346 h 3370454"/>
              <a:gd name="connsiteX9" fmla="*/ 1218807 w 1766747"/>
              <a:gd name="connsiteY9" fmla="*/ 2438370 h 3370454"/>
              <a:gd name="connsiteX10" fmla="*/ 1256639 w 1766747"/>
              <a:gd name="connsiteY10" fmla="*/ 1877664 h 3370454"/>
              <a:gd name="connsiteX0" fmla="*/ 1256639 w 1766747"/>
              <a:gd name="connsiteY0" fmla="*/ 1877664 h 3326799"/>
              <a:gd name="connsiteX1" fmla="*/ 134002 w 1766747"/>
              <a:gd name="connsiteY1" fmla="*/ 470093 h 3326799"/>
              <a:gd name="connsiteX2" fmla="*/ 138769 w 1766747"/>
              <a:gd name="connsiteY2" fmla="*/ 379191 h 3326799"/>
              <a:gd name="connsiteX3" fmla="*/ 1196844 w 1766747"/>
              <a:gd name="connsiteY3" fmla="*/ 0 h 3326799"/>
              <a:gd name="connsiteX4" fmla="*/ 1474305 w 1766747"/>
              <a:gd name="connsiteY4" fmla="*/ 26988 h 3326799"/>
              <a:gd name="connsiteX5" fmla="*/ 1766747 w 1766747"/>
              <a:gd name="connsiteY5" fmla="*/ 3326799 h 3326799"/>
              <a:gd name="connsiteX6" fmla="*/ 985695 w 1766747"/>
              <a:gd name="connsiteY6" fmla="*/ 3195762 h 3326799"/>
              <a:gd name="connsiteX7" fmla="*/ 741141 w 1766747"/>
              <a:gd name="connsiteY7" fmla="*/ 3073770 h 3326799"/>
              <a:gd name="connsiteX8" fmla="*/ 754897 w 1766747"/>
              <a:gd name="connsiteY8" fmla="*/ 2944346 h 3326799"/>
              <a:gd name="connsiteX9" fmla="*/ 1218807 w 1766747"/>
              <a:gd name="connsiteY9" fmla="*/ 2438370 h 3326799"/>
              <a:gd name="connsiteX10" fmla="*/ 1256639 w 1766747"/>
              <a:gd name="connsiteY10" fmla="*/ 1877664 h 3326799"/>
              <a:gd name="connsiteX0" fmla="*/ 1256639 w 1766747"/>
              <a:gd name="connsiteY0" fmla="*/ 1877664 h 3326799"/>
              <a:gd name="connsiteX1" fmla="*/ 134002 w 1766747"/>
              <a:gd name="connsiteY1" fmla="*/ 470093 h 3326799"/>
              <a:gd name="connsiteX2" fmla="*/ 138769 w 1766747"/>
              <a:gd name="connsiteY2" fmla="*/ 379191 h 3326799"/>
              <a:gd name="connsiteX3" fmla="*/ 1196844 w 1766747"/>
              <a:gd name="connsiteY3" fmla="*/ 0 h 3326799"/>
              <a:gd name="connsiteX4" fmla="*/ 1474305 w 1766747"/>
              <a:gd name="connsiteY4" fmla="*/ 26988 h 3326799"/>
              <a:gd name="connsiteX5" fmla="*/ 1766747 w 1766747"/>
              <a:gd name="connsiteY5" fmla="*/ 3326799 h 3326799"/>
              <a:gd name="connsiteX6" fmla="*/ 738761 w 1766747"/>
              <a:gd name="connsiteY6" fmla="*/ 3242901 h 3326799"/>
              <a:gd name="connsiteX7" fmla="*/ 741141 w 1766747"/>
              <a:gd name="connsiteY7" fmla="*/ 3073770 h 3326799"/>
              <a:gd name="connsiteX8" fmla="*/ 754897 w 1766747"/>
              <a:gd name="connsiteY8" fmla="*/ 2944346 h 3326799"/>
              <a:gd name="connsiteX9" fmla="*/ 1218807 w 1766747"/>
              <a:gd name="connsiteY9" fmla="*/ 2438370 h 3326799"/>
              <a:gd name="connsiteX10" fmla="*/ 1256639 w 1766747"/>
              <a:gd name="connsiteY10" fmla="*/ 1877664 h 3326799"/>
              <a:gd name="connsiteX0" fmla="*/ 1256639 w 1474479"/>
              <a:gd name="connsiteY0" fmla="*/ 1877664 h 3242901"/>
              <a:gd name="connsiteX1" fmla="*/ 134002 w 1474479"/>
              <a:gd name="connsiteY1" fmla="*/ 470093 h 3242901"/>
              <a:gd name="connsiteX2" fmla="*/ 138769 w 1474479"/>
              <a:gd name="connsiteY2" fmla="*/ 379191 h 3242901"/>
              <a:gd name="connsiteX3" fmla="*/ 1196844 w 1474479"/>
              <a:gd name="connsiteY3" fmla="*/ 0 h 3242901"/>
              <a:gd name="connsiteX4" fmla="*/ 1474305 w 1474479"/>
              <a:gd name="connsiteY4" fmla="*/ 26988 h 3242901"/>
              <a:gd name="connsiteX5" fmla="*/ 1456315 w 1474479"/>
              <a:gd name="connsiteY5" fmla="*/ 3199246 h 3242901"/>
              <a:gd name="connsiteX6" fmla="*/ 738761 w 1474479"/>
              <a:gd name="connsiteY6" fmla="*/ 3242901 h 3242901"/>
              <a:gd name="connsiteX7" fmla="*/ 741141 w 1474479"/>
              <a:gd name="connsiteY7" fmla="*/ 3073770 h 3242901"/>
              <a:gd name="connsiteX8" fmla="*/ 754897 w 1474479"/>
              <a:gd name="connsiteY8" fmla="*/ 2944346 h 3242901"/>
              <a:gd name="connsiteX9" fmla="*/ 1218807 w 1474479"/>
              <a:gd name="connsiteY9" fmla="*/ 2438370 h 3242901"/>
              <a:gd name="connsiteX10" fmla="*/ 1256639 w 1474479"/>
              <a:gd name="connsiteY10" fmla="*/ 1877664 h 3242901"/>
              <a:gd name="connsiteX0" fmla="*/ 1324228 w 1478571"/>
              <a:gd name="connsiteY0" fmla="*/ 1811115 h 3242901"/>
              <a:gd name="connsiteX1" fmla="*/ 138094 w 1478571"/>
              <a:gd name="connsiteY1" fmla="*/ 470093 h 3242901"/>
              <a:gd name="connsiteX2" fmla="*/ 142861 w 1478571"/>
              <a:gd name="connsiteY2" fmla="*/ 379191 h 3242901"/>
              <a:gd name="connsiteX3" fmla="*/ 1200936 w 1478571"/>
              <a:gd name="connsiteY3" fmla="*/ 0 h 3242901"/>
              <a:gd name="connsiteX4" fmla="*/ 1478397 w 1478571"/>
              <a:gd name="connsiteY4" fmla="*/ 26988 h 3242901"/>
              <a:gd name="connsiteX5" fmla="*/ 1460407 w 1478571"/>
              <a:gd name="connsiteY5" fmla="*/ 3199246 h 3242901"/>
              <a:gd name="connsiteX6" fmla="*/ 742853 w 1478571"/>
              <a:gd name="connsiteY6" fmla="*/ 3242901 h 3242901"/>
              <a:gd name="connsiteX7" fmla="*/ 745233 w 1478571"/>
              <a:gd name="connsiteY7" fmla="*/ 3073770 h 3242901"/>
              <a:gd name="connsiteX8" fmla="*/ 758989 w 1478571"/>
              <a:gd name="connsiteY8" fmla="*/ 2944346 h 3242901"/>
              <a:gd name="connsiteX9" fmla="*/ 1222899 w 1478571"/>
              <a:gd name="connsiteY9" fmla="*/ 2438370 h 3242901"/>
              <a:gd name="connsiteX10" fmla="*/ 1324228 w 1478571"/>
              <a:gd name="connsiteY10" fmla="*/ 1811115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39938 w 1473276"/>
              <a:gd name="connsiteY7" fmla="*/ 3073770 h 3242901"/>
              <a:gd name="connsiteX8" fmla="*/ 753694 w 1473276"/>
              <a:gd name="connsiteY8" fmla="*/ 2944346 h 3242901"/>
              <a:gd name="connsiteX9" fmla="*/ 1217604 w 1473276"/>
              <a:gd name="connsiteY9" fmla="*/ 2438370 h 3242901"/>
              <a:gd name="connsiteX10" fmla="*/ 1236622 w 1473276"/>
              <a:gd name="connsiteY10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39938 w 1473276"/>
              <a:gd name="connsiteY7" fmla="*/ 3073770 h 3242901"/>
              <a:gd name="connsiteX8" fmla="*/ 753694 w 1473276"/>
              <a:gd name="connsiteY8" fmla="*/ 2944346 h 3242901"/>
              <a:gd name="connsiteX9" fmla="*/ 1231714 w 1473276"/>
              <a:gd name="connsiteY9" fmla="*/ 2421732 h 3242901"/>
              <a:gd name="connsiteX10" fmla="*/ 1236622 w 1473276"/>
              <a:gd name="connsiteY10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39938 w 1473276"/>
              <a:gd name="connsiteY7" fmla="*/ 3073770 h 3242901"/>
              <a:gd name="connsiteX8" fmla="*/ 838357 w 1473276"/>
              <a:gd name="connsiteY8" fmla="*/ 2999804 h 3242901"/>
              <a:gd name="connsiteX9" fmla="*/ 1231714 w 1473276"/>
              <a:gd name="connsiteY9" fmla="*/ 2421732 h 3242901"/>
              <a:gd name="connsiteX10" fmla="*/ 1236622 w 1473276"/>
              <a:gd name="connsiteY10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39938 w 1473276"/>
              <a:gd name="connsiteY7" fmla="*/ 3073770 h 3242901"/>
              <a:gd name="connsiteX8" fmla="*/ 746639 w 1473276"/>
              <a:gd name="connsiteY8" fmla="*/ 2958211 h 3242901"/>
              <a:gd name="connsiteX9" fmla="*/ 1231714 w 1473276"/>
              <a:gd name="connsiteY9" fmla="*/ 2421732 h 3242901"/>
              <a:gd name="connsiteX10" fmla="*/ 1236622 w 1473276"/>
              <a:gd name="connsiteY10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1000984 w 1473276"/>
              <a:gd name="connsiteY7" fmla="*/ 3073770 h 3242901"/>
              <a:gd name="connsiteX8" fmla="*/ 746639 w 1473276"/>
              <a:gd name="connsiteY8" fmla="*/ 2958211 h 3242901"/>
              <a:gd name="connsiteX9" fmla="*/ 1231714 w 1473276"/>
              <a:gd name="connsiteY9" fmla="*/ 2421732 h 3242901"/>
              <a:gd name="connsiteX10" fmla="*/ 1236622 w 1473276"/>
              <a:gd name="connsiteY10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44642 w 1473276"/>
              <a:gd name="connsiteY7" fmla="*/ 3070998 h 3242901"/>
              <a:gd name="connsiteX8" fmla="*/ 746639 w 1473276"/>
              <a:gd name="connsiteY8" fmla="*/ 2958211 h 3242901"/>
              <a:gd name="connsiteX9" fmla="*/ 1231714 w 1473276"/>
              <a:gd name="connsiteY9" fmla="*/ 2421732 h 3242901"/>
              <a:gd name="connsiteX10" fmla="*/ 1236622 w 1473276"/>
              <a:gd name="connsiteY10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46639 w 1473276"/>
              <a:gd name="connsiteY7" fmla="*/ 2958211 h 3242901"/>
              <a:gd name="connsiteX8" fmla="*/ 1231714 w 1473276"/>
              <a:gd name="connsiteY8" fmla="*/ 2421732 h 3242901"/>
              <a:gd name="connsiteX9" fmla="*/ 1236622 w 1473276"/>
              <a:gd name="connsiteY9" fmla="*/ 1869346 h 3242901"/>
              <a:gd name="connsiteX0" fmla="*/ 1236622 w 1473276"/>
              <a:gd name="connsiteY0" fmla="*/ 1869346 h 3242901"/>
              <a:gd name="connsiteX1" fmla="*/ 132799 w 1473276"/>
              <a:gd name="connsiteY1" fmla="*/ 470093 h 3242901"/>
              <a:gd name="connsiteX2" fmla="*/ 137566 w 1473276"/>
              <a:gd name="connsiteY2" fmla="*/ 379191 h 3242901"/>
              <a:gd name="connsiteX3" fmla="*/ 1195641 w 1473276"/>
              <a:gd name="connsiteY3" fmla="*/ 0 h 3242901"/>
              <a:gd name="connsiteX4" fmla="*/ 1473102 w 1473276"/>
              <a:gd name="connsiteY4" fmla="*/ 26988 h 3242901"/>
              <a:gd name="connsiteX5" fmla="*/ 1455112 w 1473276"/>
              <a:gd name="connsiteY5" fmla="*/ 3199246 h 3242901"/>
              <a:gd name="connsiteX6" fmla="*/ 737558 w 1473276"/>
              <a:gd name="connsiteY6" fmla="*/ 3242901 h 3242901"/>
              <a:gd name="connsiteX7" fmla="*/ 746639 w 1473276"/>
              <a:gd name="connsiteY7" fmla="*/ 2958211 h 3242901"/>
              <a:gd name="connsiteX8" fmla="*/ 1231714 w 1473276"/>
              <a:gd name="connsiteY8" fmla="*/ 2421732 h 3242901"/>
              <a:gd name="connsiteX9" fmla="*/ 1236622 w 1473276"/>
              <a:gd name="connsiteY9" fmla="*/ 1869346 h 3242901"/>
              <a:gd name="connsiteX0" fmla="*/ 1294612 w 1531266"/>
              <a:gd name="connsiteY0" fmla="*/ 1869346 h 3242901"/>
              <a:gd name="connsiteX1" fmla="*/ 101422 w 1531266"/>
              <a:gd name="connsiteY1" fmla="*/ 367496 h 3242901"/>
              <a:gd name="connsiteX2" fmla="*/ 195556 w 1531266"/>
              <a:gd name="connsiteY2" fmla="*/ 379191 h 3242901"/>
              <a:gd name="connsiteX3" fmla="*/ 1253631 w 1531266"/>
              <a:gd name="connsiteY3" fmla="*/ 0 h 3242901"/>
              <a:gd name="connsiteX4" fmla="*/ 1531092 w 1531266"/>
              <a:gd name="connsiteY4" fmla="*/ 26988 h 3242901"/>
              <a:gd name="connsiteX5" fmla="*/ 1513102 w 1531266"/>
              <a:gd name="connsiteY5" fmla="*/ 3199246 h 3242901"/>
              <a:gd name="connsiteX6" fmla="*/ 795548 w 1531266"/>
              <a:gd name="connsiteY6" fmla="*/ 3242901 h 3242901"/>
              <a:gd name="connsiteX7" fmla="*/ 804629 w 1531266"/>
              <a:gd name="connsiteY7" fmla="*/ 2958211 h 3242901"/>
              <a:gd name="connsiteX8" fmla="*/ 1289704 w 1531266"/>
              <a:gd name="connsiteY8" fmla="*/ 2421732 h 3242901"/>
              <a:gd name="connsiteX9" fmla="*/ 1294612 w 1531266"/>
              <a:gd name="connsiteY9" fmla="*/ 1869346 h 3242901"/>
              <a:gd name="connsiteX0" fmla="*/ 1193190 w 1429844"/>
              <a:gd name="connsiteY0" fmla="*/ 1869346 h 3242901"/>
              <a:gd name="connsiteX1" fmla="*/ 0 w 1429844"/>
              <a:gd name="connsiteY1" fmla="*/ 367496 h 3242901"/>
              <a:gd name="connsiteX2" fmla="*/ 94134 w 1429844"/>
              <a:gd name="connsiteY2" fmla="*/ 379191 h 3242901"/>
              <a:gd name="connsiteX3" fmla="*/ 1152209 w 1429844"/>
              <a:gd name="connsiteY3" fmla="*/ 0 h 3242901"/>
              <a:gd name="connsiteX4" fmla="*/ 1429670 w 1429844"/>
              <a:gd name="connsiteY4" fmla="*/ 26988 h 3242901"/>
              <a:gd name="connsiteX5" fmla="*/ 1411680 w 1429844"/>
              <a:gd name="connsiteY5" fmla="*/ 3199246 h 3242901"/>
              <a:gd name="connsiteX6" fmla="*/ 694126 w 1429844"/>
              <a:gd name="connsiteY6" fmla="*/ 3242901 h 3242901"/>
              <a:gd name="connsiteX7" fmla="*/ 703207 w 1429844"/>
              <a:gd name="connsiteY7" fmla="*/ 2958211 h 3242901"/>
              <a:gd name="connsiteX8" fmla="*/ 1188282 w 1429844"/>
              <a:gd name="connsiteY8" fmla="*/ 2421732 h 3242901"/>
              <a:gd name="connsiteX9" fmla="*/ 1193190 w 1429844"/>
              <a:gd name="connsiteY9" fmla="*/ 1869346 h 3242901"/>
              <a:gd name="connsiteX0" fmla="*/ 1207935 w 1444589"/>
              <a:gd name="connsiteY0" fmla="*/ 1869346 h 3242901"/>
              <a:gd name="connsiteX1" fmla="*/ 12393 w 1444589"/>
              <a:gd name="connsiteY1" fmla="*/ 359177 h 3242901"/>
              <a:gd name="connsiteX2" fmla="*/ 108879 w 1444589"/>
              <a:gd name="connsiteY2" fmla="*/ 379191 h 3242901"/>
              <a:gd name="connsiteX3" fmla="*/ 1166954 w 1444589"/>
              <a:gd name="connsiteY3" fmla="*/ 0 h 3242901"/>
              <a:gd name="connsiteX4" fmla="*/ 1444415 w 1444589"/>
              <a:gd name="connsiteY4" fmla="*/ 26988 h 3242901"/>
              <a:gd name="connsiteX5" fmla="*/ 1426425 w 1444589"/>
              <a:gd name="connsiteY5" fmla="*/ 3199246 h 3242901"/>
              <a:gd name="connsiteX6" fmla="*/ 708871 w 1444589"/>
              <a:gd name="connsiteY6" fmla="*/ 3242901 h 3242901"/>
              <a:gd name="connsiteX7" fmla="*/ 717952 w 1444589"/>
              <a:gd name="connsiteY7" fmla="*/ 2958211 h 3242901"/>
              <a:gd name="connsiteX8" fmla="*/ 1203027 w 1444589"/>
              <a:gd name="connsiteY8" fmla="*/ 2421732 h 3242901"/>
              <a:gd name="connsiteX9" fmla="*/ 1207935 w 1444589"/>
              <a:gd name="connsiteY9" fmla="*/ 1869346 h 3242901"/>
              <a:gd name="connsiteX0" fmla="*/ 1195542 w 1432196"/>
              <a:gd name="connsiteY0" fmla="*/ 1869346 h 3242901"/>
              <a:gd name="connsiteX1" fmla="*/ 0 w 1432196"/>
              <a:gd name="connsiteY1" fmla="*/ 359177 h 3242901"/>
              <a:gd name="connsiteX2" fmla="*/ 96486 w 1432196"/>
              <a:gd name="connsiteY2" fmla="*/ 379191 h 3242901"/>
              <a:gd name="connsiteX3" fmla="*/ 1154561 w 1432196"/>
              <a:gd name="connsiteY3" fmla="*/ 0 h 3242901"/>
              <a:gd name="connsiteX4" fmla="*/ 1432022 w 1432196"/>
              <a:gd name="connsiteY4" fmla="*/ 26988 h 3242901"/>
              <a:gd name="connsiteX5" fmla="*/ 1414032 w 1432196"/>
              <a:gd name="connsiteY5" fmla="*/ 3199246 h 3242901"/>
              <a:gd name="connsiteX6" fmla="*/ 696478 w 1432196"/>
              <a:gd name="connsiteY6" fmla="*/ 3242901 h 3242901"/>
              <a:gd name="connsiteX7" fmla="*/ 705559 w 1432196"/>
              <a:gd name="connsiteY7" fmla="*/ 2958211 h 3242901"/>
              <a:gd name="connsiteX8" fmla="*/ 1190634 w 1432196"/>
              <a:gd name="connsiteY8" fmla="*/ 2421732 h 3242901"/>
              <a:gd name="connsiteX9" fmla="*/ 1195542 w 1432196"/>
              <a:gd name="connsiteY9" fmla="*/ 1869346 h 3242901"/>
              <a:gd name="connsiteX0" fmla="*/ 1195542 w 1414032"/>
              <a:gd name="connsiteY0" fmla="*/ 1869346 h 3242901"/>
              <a:gd name="connsiteX1" fmla="*/ 0 w 1414032"/>
              <a:gd name="connsiteY1" fmla="*/ 359177 h 3242901"/>
              <a:gd name="connsiteX2" fmla="*/ 96486 w 1414032"/>
              <a:gd name="connsiteY2" fmla="*/ 379191 h 3242901"/>
              <a:gd name="connsiteX3" fmla="*/ 1154561 w 1414032"/>
              <a:gd name="connsiteY3" fmla="*/ 0 h 3242901"/>
              <a:gd name="connsiteX4" fmla="*/ 1408504 w 1414032"/>
              <a:gd name="connsiteY4" fmla="*/ 26988 h 3242901"/>
              <a:gd name="connsiteX5" fmla="*/ 1414032 w 1414032"/>
              <a:gd name="connsiteY5" fmla="*/ 3199246 h 3242901"/>
              <a:gd name="connsiteX6" fmla="*/ 696478 w 1414032"/>
              <a:gd name="connsiteY6" fmla="*/ 3242901 h 3242901"/>
              <a:gd name="connsiteX7" fmla="*/ 705559 w 1414032"/>
              <a:gd name="connsiteY7" fmla="*/ 2958211 h 3242901"/>
              <a:gd name="connsiteX8" fmla="*/ 1190634 w 1414032"/>
              <a:gd name="connsiteY8" fmla="*/ 2421732 h 3242901"/>
              <a:gd name="connsiteX9" fmla="*/ 1195542 w 1414032"/>
              <a:gd name="connsiteY9" fmla="*/ 1869346 h 3242901"/>
              <a:gd name="connsiteX0" fmla="*/ 1195542 w 1999891"/>
              <a:gd name="connsiteY0" fmla="*/ 1869346 h 3242901"/>
              <a:gd name="connsiteX1" fmla="*/ 0 w 1999891"/>
              <a:gd name="connsiteY1" fmla="*/ 359177 h 3242901"/>
              <a:gd name="connsiteX2" fmla="*/ 96486 w 1999891"/>
              <a:gd name="connsiteY2" fmla="*/ 379191 h 3242901"/>
              <a:gd name="connsiteX3" fmla="*/ 1154561 w 1999891"/>
              <a:gd name="connsiteY3" fmla="*/ 0 h 3242901"/>
              <a:gd name="connsiteX4" fmla="*/ 1999884 w 1999891"/>
              <a:gd name="connsiteY4" fmla="*/ 104464 h 3242901"/>
              <a:gd name="connsiteX5" fmla="*/ 1414032 w 1999891"/>
              <a:gd name="connsiteY5" fmla="*/ 3199246 h 3242901"/>
              <a:gd name="connsiteX6" fmla="*/ 696478 w 1999891"/>
              <a:gd name="connsiteY6" fmla="*/ 3242901 h 3242901"/>
              <a:gd name="connsiteX7" fmla="*/ 705559 w 1999891"/>
              <a:gd name="connsiteY7" fmla="*/ 2958211 h 3242901"/>
              <a:gd name="connsiteX8" fmla="*/ 1190634 w 1999891"/>
              <a:gd name="connsiteY8" fmla="*/ 2421732 h 3242901"/>
              <a:gd name="connsiteX9" fmla="*/ 1195542 w 1999891"/>
              <a:gd name="connsiteY9" fmla="*/ 1869346 h 3242901"/>
              <a:gd name="connsiteX0" fmla="*/ 1195542 w 2015521"/>
              <a:gd name="connsiteY0" fmla="*/ 1869346 h 3242901"/>
              <a:gd name="connsiteX1" fmla="*/ 0 w 2015521"/>
              <a:gd name="connsiteY1" fmla="*/ 359177 h 3242901"/>
              <a:gd name="connsiteX2" fmla="*/ 96486 w 2015521"/>
              <a:gd name="connsiteY2" fmla="*/ 379191 h 3242901"/>
              <a:gd name="connsiteX3" fmla="*/ 1154561 w 2015521"/>
              <a:gd name="connsiteY3" fmla="*/ 0 h 3242901"/>
              <a:gd name="connsiteX4" fmla="*/ 1999884 w 2015521"/>
              <a:gd name="connsiteY4" fmla="*/ 104464 h 3242901"/>
              <a:gd name="connsiteX5" fmla="*/ 2015521 w 2015521"/>
              <a:gd name="connsiteY5" fmla="*/ 3175408 h 3242901"/>
              <a:gd name="connsiteX6" fmla="*/ 696478 w 2015521"/>
              <a:gd name="connsiteY6" fmla="*/ 3242901 h 3242901"/>
              <a:gd name="connsiteX7" fmla="*/ 705559 w 2015521"/>
              <a:gd name="connsiteY7" fmla="*/ 2958211 h 3242901"/>
              <a:gd name="connsiteX8" fmla="*/ 1190634 w 2015521"/>
              <a:gd name="connsiteY8" fmla="*/ 2421732 h 3242901"/>
              <a:gd name="connsiteX9" fmla="*/ 1195542 w 2015521"/>
              <a:gd name="connsiteY9" fmla="*/ 1869346 h 324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21" h="3242901">
                <a:moveTo>
                  <a:pt x="1195542" y="1869346"/>
                </a:moveTo>
                <a:cubicBezTo>
                  <a:pt x="717705" y="1339915"/>
                  <a:pt x="183176" y="607536"/>
                  <a:pt x="0" y="359177"/>
                </a:cubicBezTo>
                <a:lnTo>
                  <a:pt x="96486" y="379191"/>
                </a:lnTo>
                <a:cubicBezTo>
                  <a:pt x="288913" y="319328"/>
                  <a:pt x="801869" y="126397"/>
                  <a:pt x="1154561" y="0"/>
                </a:cubicBezTo>
                <a:lnTo>
                  <a:pt x="1999884" y="104464"/>
                </a:lnTo>
                <a:cubicBezTo>
                  <a:pt x="2002265" y="886308"/>
                  <a:pt x="2013140" y="2393564"/>
                  <a:pt x="2015521" y="3175408"/>
                </a:cubicBezTo>
                <a:lnTo>
                  <a:pt x="696478" y="3242901"/>
                </a:lnTo>
                <a:lnTo>
                  <a:pt x="705559" y="2958211"/>
                </a:lnTo>
                <a:lnTo>
                  <a:pt x="1190634" y="2421732"/>
                </a:lnTo>
                <a:cubicBezTo>
                  <a:pt x="1334303" y="2279650"/>
                  <a:pt x="1309047" y="2001903"/>
                  <a:pt x="1195542" y="1869346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 w="2857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044198" y="2390638"/>
            <a:ext cx="168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Заказник «</a:t>
            </a:r>
            <a:r>
              <a:rPr lang="ru-RU" sz="1400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Пекалинский</a:t>
            </a:r>
            <a:r>
              <a:rPr lang="ru-RU" sz="14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9070182" y="2417556"/>
            <a:ext cx="223126" cy="591760"/>
          </a:xfrm>
          <a:custGeom>
            <a:avLst/>
            <a:gdLst>
              <a:gd name="connsiteX0" fmla="*/ 102393 w 195262"/>
              <a:gd name="connsiteY0" fmla="*/ 0 h 521494"/>
              <a:gd name="connsiteX1" fmla="*/ 42862 w 195262"/>
              <a:gd name="connsiteY1" fmla="*/ 52387 h 521494"/>
              <a:gd name="connsiteX2" fmla="*/ 16668 w 195262"/>
              <a:gd name="connsiteY2" fmla="*/ 78581 h 521494"/>
              <a:gd name="connsiteX3" fmla="*/ 9525 w 195262"/>
              <a:gd name="connsiteY3" fmla="*/ 83344 h 521494"/>
              <a:gd name="connsiteX4" fmla="*/ 4762 w 195262"/>
              <a:gd name="connsiteY4" fmla="*/ 142875 h 521494"/>
              <a:gd name="connsiteX5" fmla="*/ 7143 w 195262"/>
              <a:gd name="connsiteY5" fmla="*/ 176212 h 521494"/>
              <a:gd name="connsiteX6" fmla="*/ 0 w 195262"/>
              <a:gd name="connsiteY6" fmla="*/ 252412 h 521494"/>
              <a:gd name="connsiteX7" fmla="*/ 23812 w 195262"/>
              <a:gd name="connsiteY7" fmla="*/ 273844 h 521494"/>
              <a:gd name="connsiteX8" fmla="*/ 47625 w 195262"/>
              <a:gd name="connsiteY8" fmla="*/ 273844 h 521494"/>
              <a:gd name="connsiteX9" fmla="*/ 19050 w 195262"/>
              <a:gd name="connsiteY9" fmla="*/ 516731 h 521494"/>
              <a:gd name="connsiteX10" fmla="*/ 54768 w 195262"/>
              <a:gd name="connsiteY10" fmla="*/ 521494 h 521494"/>
              <a:gd name="connsiteX11" fmla="*/ 69056 w 195262"/>
              <a:gd name="connsiteY11" fmla="*/ 457200 h 521494"/>
              <a:gd name="connsiteX12" fmla="*/ 140493 w 195262"/>
              <a:gd name="connsiteY12" fmla="*/ 428625 h 521494"/>
              <a:gd name="connsiteX13" fmla="*/ 176212 w 195262"/>
              <a:gd name="connsiteY13" fmla="*/ 428625 h 521494"/>
              <a:gd name="connsiteX14" fmla="*/ 195262 w 195262"/>
              <a:gd name="connsiteY14" fmla="*/ 347662 h 521494"/>
              <a:gd name="connsiteX15" fmla="*/ 195262 w 195262"/>
              <a:gd name="connsiteY15" fmla="*/ 276225 h 521494"/>
              <a:gd name="connsiteX16" fmla="*/ 130968 w 195262"/>
              <a:gd name="connsiteY16" fmla="*/ 219075 h 521494"/>
              <a:gd name="connsiteX17" fmla="*/ 140493 w 195262"/>
              <a:gd name="connsiteY17" fmla="*/ 180975 h 521494"/>
              <a:gd name="connsiteX18" fmla="*/ 157162 w 195262"/>
              <a:gd name="connsiteY18" fmla="*/ 80962 h 521494"/>
              <a:gd name="connsiteX19" fmla="*/ 102393 w 195262"/>
              <a:gd name="connsiteY19" fmla="*/ 0 h 52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5262" h="521494">
                <a:moveTo>
                  <a:pt x="102393" y="0"/>
                </a:moveTo>
                <a:lnTo>
                  <a:pt x="42862" y="52387"/>
                </a:lnTo>
                <a:cubicBezTo>
                  <a:pt x="27627" y="73716"/>
                  <a:pt x="36639" y="65266"/>
                  <a:pt x="16668" y="78581"/>
                </a:cubicBezTo>
                <a:lnTo>
                  <a:pt x="9525" y="83344"/>
                </a:lnTo>
                <a:lnTo>
                  <a:pt x="4762" y="142875"/>
                </a:lnTo>
                <a:cubicBezTo>
                  <a:pt x="7581" y="168250"/>
                  <a:pt x="7143" y="157118"/>
                  <a:pt x="7143" y="176212"/>
                </a:cubicBezTo>
                <a:lnTo>
                  <a:pt x="0" y="252412"/>
                </a:lnTo>
                <a:lnTo>
                  <a:pt x="23812" y="273844"/>
                </a:lnTo>
                <a:lnTo>
                  <a:pt x="47625" y="273844"/>
                </a:lnTo>
                <a:lnTo>
                  <a:pt x="19050" y="516731"/>
                </a:lnTo>
                <a:lnTo>
                  <a:pt x="54768" y="521494"/>
                </a:lnTo>
                <a:lnTo>
                  <a:pt x="69056" y="457200"/>
                </a:lnTo>
                <a:lnTo>
                  <a:pt x="140493" y="428625"/>
                </a:lnTo>
                <a:lnTo>
                  <a:pt x="176212" y="428625"/>
                </a:lnTo>
                <a:lnTo>
                  <a:pt x="195262" y="347662"/>
                </a:lnTo>
                <a:lnTo>
                  <a:pt x="195262" y="276225"/>
                </a:lnTo>
                <a:lnTo>
                  <a:pt x="130968" y="219075"/>
                </a:lnTo>
                <a:lnTo>
                  <a:pt x="140493" y="180975"/>
                </a:lnTo>
                <a:lnTo>
                  <a:pt x="157162" y="80962"/>
                </a:lnTo>
                <a:lnTo>
                  <a:pt x="102393" y="0"/>
                </a:lnTo>
                <a:close/>
              </a:path>
            </a:pathLst>
          </a:custGeom>
          <a:solidFill>
            <a:srgbClr val="CEFF31">
              <a:alpha val="49804"/>
            </a:srgbClr>
          </a:solidFill>
          <a:ln>
            <a:solidFill>
              <a:srgbClr val="CEFF3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836727" y="2488590"/>
            <a:ext cx="1285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E8F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Садовое товарищество </a:t>
            </a:r>
            <a:r>
              <a:rPr lang="ru-RU" sz="1100" dirty="0" err="1">
                <a:solidFill>
                  <a:srgbClr val="E8F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Шеметово</a:t>
            </a:r>
            <a:endParaRPr lang="ru-RU" sz="1100" dirty="0">
              <a:solidFill>
                <a:srgbClr val="E8FF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9261" y="3450934"/>
            <a:ext cx="2785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DAC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Китайско-Белорусский индустриальный парк «Великий Камень»</a:t>
            </a:r>
          </a:p>
        </p:txBody>
      </p:sp>
      <p:sp>
        <p:nvSpPr>
          <p:cNvPr id="3" name="Полилиния 2"/>
          <p:cNvSpPr/>
          <p:nvPr/>
        </p:nvSpPr>
        <p:spPr>
          <a:xfrm rot="2921979">
            <a:off x="4587626" y="2225156"/>
            <a:ext cx="6254518" cy="2440023"/>
          </a:xfrm>
          <a:custGeom>
            <a:avLst/>
            <a:gdLst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3878580 w 9913620"/>
              <a:gd name="connsiteY27" fmla="*/ 5768340 h 5783580"/>
              <a:gd name="connsiteX28" fmla="*/ 2895600 w 9913620"/>
              <a:gd name="connsiteY28" fmla="*/ 5768340 h 5783580"/>
              <a:gd name="connsiteX29" fmla="*/ 2750820 w 9913620"/>
              <a:gd name="connsiteY29" fmla="*/ 5760720 h 5783580"/>
              <a:gd name="connsiteX30" fmla="*/ 754380 w 9913620"/>
              <a:gd name="connsiteY30" fmla="*/ 5783580 h 5783580"/>
              <a:gd name="connsiteX31" fmla="*/ 365760 w 9913620"/>
              <a:gd name="connsiteY31" fmla="*/ 5646420 h 5783580"/>
              <a:gd name="connsiteX32" fmla="*/ 335280 w 9913620"/>
              <a:gd name="connsiteY32" fmla="*/ 5585460 h 5783580"/>
              <a:gd name="connsiteX33" fmla="*/ 213360 w 9913620"/>
              <a:gd name="connsiteY33" fmla="*/ 5577840 h 5783580"/>
              <a:gd name="connsiteX34" fmla="*/ 182880 w 9913620"/>
              <a:gd name="connsiteY34" fmla="*/ 4389120 h 5783580"/>
              <a:gd name="connsiteX35" fmla="*/ 7620 w 9913620"/>
              <a:gd name="connsiteY35" fmla="*/ 4236720 h 5783580"/>
              <a:gd name="connsiteX36" fmla="*/ 0 w 9913620"/>
              <a:gd name="connsiteY36" fmla="*/ 4130040 h 5783580"/>
              <a:gd name="connsiteX37" fmla="*/ 22860 w 9913620"/>
              <a:gd name="connsiteY37" fmla="*/ 4122420 h 5783580"/>
              <a:gd name="connsiteX38" fmla="*/ 182880 w 9913620"/>
              <a:gd name="connsiteY38" fmla="*/ 3947160 h 5783580"/>
              <a:gd name="connsiteX39" fmla="*/ 137160 w 9913620"/>
              <a:gd name="connsiteY39" fmla="*/ 2583180 h 5783580"/>
              <a:gd name="connsiteX40" fmla="*/ 152400 w 9913620"/>
              <a:gd name="connsiteY40" fmla="*/ 822960 h 5783580"/>
              <a:gd name="connsiteX41" fmla="*/ 220980 w 9913620"/>
              <a:gd name="connsiteY41" fmla="*/ 441960 h 5783580"/>
              <a:gd name="connsiteX42" fmla="*/ 220980 w 9913620"/>
              <a:gd name="connsiteY42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3878580 w 9913620"/>
              <a:gd name="connsiteY28" fmla="*/ 5768340 h 5783580"/>
              <a:gd name="connsiteX29" fmla="*/ 2895600 w 9913620"/>
              <a:gd name="connsiteY29" fmla="*/ 5768340 h 5783580"/>
              <a:gd name="connsiteX30" fmla="*/ 2750820 w 9913620"/>
              <a:gd name="connsiteY30" fmla="*/ 5760720 h 5783580"/>
              <a:gd name="connsiteX31" fmla="*/ 754380 w 9913620"/>
              <a:gd name="connsiteY31" fmla="*/ 5783580 h 5783580"/>
              <a:gd name="connsiteX32" fmla="*/ 365760 w 9913620"/>
              <a:gd name="connsiteY32" fmla="*/ 5646420 h 5783580"/>
              <a:gd name="connsiteX33" fmla="*/ 335280 w 9913620"/>
              <a:gd name="connsiteY33" fmla="*/ 5585460 h 5783580"/>
              <a:gd name="connsiteX34" fmla="*/ 213360 w 9913620"/>
              <a:gd name="connsiteY34" fmla="*/ 5577840 h 5783580"/>
              <a:gd name="connsiteX35" fmla="*/ 182880 w 9913620"/>
              <a:gd name="connsiteY35" fmla="*/ 4389120 h 5783580"/>
              <a:gd name="connsiteX36" fmla="*/ 7620 w 9913620"/>
              <a:gd name="connsiteY36" fmla="*/ 4236720 h 5783580"/>
              <a:gd name="connsiteX37" fmla="*/ 0 w 9913620"/>
              <a:gd name="connsiteY37" fmla="*/ 4130040 h 5783580"/>
              <a:gd name="connsiteX38" fmla="*/ 22860 w 9913620"/>
              <a:gd name="connsiteY38" fmla="*/ 4122420 h 5783580"/>
              <a:gd name="connsiteX39" fmla="*/ 182880 w 9913620"/>
              <a:gd name="connsiteY39" fmla="*/ 3947160 h 5783580"/>
              <a:gd name="connsiteX40" fmla="*/ 137160 w 9913620"/>
              <a:gd name="connsiteY40" fmla="*/ 2583180 h 5783580"/>
              <a:gd name="connsiteX41" fmla="*/ 152400 w 9913620"/>
              <a:gd name="connsiteY41" fmla="*/ 822960 h 5783580"/>
              <a:gd name="connsiteX42" fmla="*/ 220980 w 9913620"/>
              <a:gd name="connsiteY42" fmla="*/ 441960 h 5783580"/>
              <a:gd name="connsiteX43" fmla="*/ 220980 w 9913620"/>
              <a:gd name="connsiteY43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4701540 w 9913620"/>
              <a:gd name="connsiteY28" fmla="*/ 5737860 h 5783580"/>
              <a:gd name="connsiteX29" fmla="*/ 3878580 w 9913620"/>
              <a:gd name="connsiteY29" fmla="*/ 5768340 h 5783580"/>
              <a:gd name="connsiteX30" fmla="*/ 2895600 w 9913620"/>
              <a:gd name="connsiteY30" fmla="*/ 5768340 h 5783580"/>
              <a:gd name="connsiteX31" fmla="*/ 2750820 w 9913620"/>
              <a:gd name="connsiteY31" fmla="*/ 5760720 h 5783580"/>
              <a:gd name="connsiteX32" fmla="*/ 754380 w 9913620"/>
              <a:gd name="connsiteY32" fmla="*/ 5783580 h 5783580"/>
              <a:gd name="connsiteX33" fmla="*/ 365760 w 9913620"/>
              <a:gd name="connsiteY33" fmla="*/ 5646420 h 5783580"/>
              <a:gd name="connsiteX34" fmla="*/ 335280 w 9913620"/>
              <a:gd name="connsiteY34" fmla="*/ 5585460 h 5783580"/>
              <a:gd name="connsiteX35" fmla="*/ 213360 w 9913620"/>
              <a:gd name="connsiteY35" fmla="*/ 5577840 h 5783580"/>
              <a:gd name="connsiteX36" fmla="*/ 182880 w 9913620"/>
              <a:gd name="connsiteY36" fmla="*/ 4389120 h 5783580"/>
              <a:gd name="connsiteX37" fmla="*/ 7620 w 9913620"/>
              <a:gd name="connsiteY37" fmla="*/ 4236720 h 5783580"/>
              <a:gd name="connsiteX38" fmla="*/ 0 w 9913620"/>
              <a:gd name="connsiteY38" fmla="*/ 4130040 h 5783580"/>
              <a:gd name="connsiteX39" fmla="*/ 22860 w 9913620"/>
              <a:gd name="connsiteY39" fmla="*/ 4122420 h 5783580"/>
              <a:gd name="connsiteX40" fmla="*/ 182880 w 9913620"/>
              <a:gd name="connsiteY40" fmla="*/ 3947160 h 5783580"/>
              <a:gd name="connsiteX41" fmla="*/ 137160 w 9913620"/>
              <a:gd name="connsiteY41" fmla="*/ 2583180 h 5783580"/>
              <a:gd name="connsiteX42" fmla="*/ 152400 w 9913620"/>
              <a:gd name="connsiteY42" fmla="*/ 822960 h 5783580"/>
              <a:gd name="connsiteX43" fmla="*/ 220980 w 9913620"/>
              <a:gd name="connsiteY43" fmla="*/ 441960 h 5783580"/>
              <a:gd name="connsiteX44" fmla="*/ 220980 w 9913620"/>
              <a:gd name="connsiteY44" fmla="*/ 373380 h 5783580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708585 w 9913620"/>
              <a:gd name="connsiteY28" fmla="*/ 5966748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13053 w 9913620"/>
              <a:gd name="connsiteY28" fmla="*/ 597825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76313 w 9913620"/>
              <a:gd name="connsiteY28" fmla="*/ 5972499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2064 w 9913620"/>
              <a:gd name="connsiteY28" fmla="*/ 5955247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82064 w 9913620"/>
              <a:gd name="connsiteY29" fmla="*/ 5955246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76313 w 9913620"/>
              <a:gd name="connsiteY29" fmla="*/ 6162280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323936 w 9913620"/>
              <a:gd name="connsiteY26" fmla="*/ 5748212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902789 w 9913620"/>
              <a:gd name="connsiteY34" fmla="*/ 5759714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28925 w 9913620"/>
              <a:gd name="connsiteY34" fmla="*/ 57556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35275 w 9913620"/>
              <a:gd name="connsiteY35" fmla="*/ 5771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93979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3003550 w 9913620"/>
              <a:gd name="connsiteY35" fmla="*/ 59493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898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51150 w 9913620"/>
              <a:gd name="connsiteY34" fmla="*/ 58604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746375 w 9913620"/>
              <a:gd name="connsiteY34" fmla="*/ 57492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5600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2425 w 9913620"/>
              <a:gd name="connsiteY34" fmla="*/ 57873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479675 w 9913620"/>
              <a:gd name="connsiteY34" fmla="*/ 59239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0175 w 9913620"/>
              <a:gd name="connsiteY34" fmla="*/ 5892165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81300 w 9913620"/>
              <a:gd name="connsiteY34" fmla="*/ 582231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568575 w 9913620"/>
              <a:gd name="connsiteY36" fmla="*/ 57397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49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71775 w 9913620"/>
              <a:gd name="connsiteY36" fmla="*/ 56508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03262 w 9913620"/>
              <a:gd name="connsiteY34" fmla="*/ 5837316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0425 w 9913620"/>
              <a:gd name="connsiteY36" fmla="*/ 577064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2225040 w 9913620"/>
              <a:gd name="connsiteY4" fmla="*/ 1936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1897380 w 9913620"/>
              <a:gd name="connsiteY0" fmla="*/ 2020536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1897380 w 991362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369570 w 10130790"/>
              <a:gd name="connsiteY47" fmla="*/ 917541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87680 w 10130790"/>
              <a:gd name="connsiteY40" fmla="*/ 565337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9145905 w 10130790"/>
              <a:gd name="connsiteY10" fmla="*/ 2409825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895475 h 6201961"/>
              <a:gd name="connsiteX1" fmla="*/ 2091690 w 10130790"/>
              <a:gd name="connsiteY1" fmla="*/ 1724025 h 6201961"/>
              <a:gd name="connsiteX2" fmla="*/ 2501265 w 10130790"/>
              <a:gd name="connsiteY2" fmla="*/ 1743075 h 6201961"/>
              <a:gd name="connsiteX3" fmla="*/ 2564130 w 10130790"/>
              <a:gd name="connsiteY3" fmla="*/ 1802130 h 6201961"/>
              <a:gd name="connsiteX4" fmla="*/ 4147185 w 10130790"/>
              <a:gd name="connsiteY4" fmla="*/ 1706880 h 6201961"/>
              <a:gd name="connsiteX5" fmla="*/ 5513070 w 10130790"/>
              <a:gd name="connsiteY5" fmla="*/ 1659255 h 6201961"/>
              <a:gd name="connsiteX6" fmla="*/ 5530215 w 10130790"/>
              <a:gd name="connsiteY6" fmla="*/ 2036445 h 6201961"/>
              <a:gd name="connsiteX7" fmla="*/ 6503670 w 10130790"/>
              <a:gd name="connsiteY7" fmla="*/ 2007870 h 6201961"/>
              <a:gd name="connsiteX8" fmla="*/ 8692515 w 10130790"/>
              <a:gd name="connsiteY8" fmla="*/ 1899285 h 6201961"/>
              <a:gd name="connsiteX9" fmla="*/ 9128760 w 10130790"/>
              <a:gd name="connsiteY9" fmla="*/ 2011680 h 6201961"/>
              <a:gd name="connsiteX10" fmla="*/ 9145905 w 10130790"/>
              <a:gd name="connsiteY10" fmla="*/ 2379345 h 6201961"/>
              <a:gd name="connsiteX11" fmla="*/ 9951720 w 10130790"/>
              <a:gd name="connsiteY11" fmla="*/ 2331720 h 6201961"/>
              <a:gd name="connsiteX12" fmla="*/ 9262110 w 10130790"/>
              <a:gd name="connsiteY12" fmla="*/ 0 h 6201961"/>
              <a:gd name="connsiteX13" fmla="*/ 9414510 w 10130790"/>
              <a:gd name="connsiteY13" fmla="*/ 68580 h 6201961"/>
              <a:gd name="connsiteX14" fmla="*/ 9589770 w 10130790"/>
              <a:gd name="connsiteY14" fmla="*/ 175260 h 6201961"/>
              <a:gd name="connsiteX15" fmla="*/ 9742170 w 10130790"/>
              <a:gd name="connsiteY15" fmla="*/ 358140 h 6201961"/>
              <a:gd name="connsiteX16" fmla="*/ 9841230 w 10130790"/>
              <a:gd name="connsiteY16" fmla="*/ 571500 h 6201961"/>
              <a:gd name="connsiteX17" fmla="*/ 9886950 w 10130790"/>
              <a:gd name="connsiteY17" fmla="*/ 1234440 h 6201961"/>
              <a:gd name="connsiteX18" fmla="*/ 9970770 w 10130790"/>
              <a:gd name="connsiteY18" fmla="*/ 2156460 h 6201961"/>
              <a:gd name="connsiteX19" fmla="*/ 10024110 w 10130790"/>
              <a:gd name="connsiteY19" fmla="*/ 2720340 h 6201961"/>
              <a:gd name="connsiteX20" fmla="*/ 10130790 w 10130790"/>
              <a:gd name="connsiteY20" fmla="*/ 5715000 h 6201961"/>
              <a:gd name="connsiteX21" fmla="*/ 7783830 w 10130790"/>
              <a:gd name="connsiteY21" fmla="*/ 5692140 h 6201961"/>
              <a:gd name="connsiteX22" fmla="*/ 7654290 w 10130790"/>
              <a:gd name="connsiteY22" fmla="*/ 5737860 h 6201961"/>
              <a:gd name="connsiteX23" fmla="*/ 7456170 w 10130790"/>
              <a:gd name="connsiteY23" fmla="*/ 5745480 h 6201961"/>
              <a:gd name="connsiteX24" fmla="*/ 7440930 w 10130790"/>
              <a:gd name="connsiteY24" fmla="*/ 5699760 h 6201961"/>
              <a:gd name="connsiteX25" fmla="*/ 5528310 w 10130790"/>
              <a:gd name="connsiteY25" fmla="*/ 5730240 h 6201961"/>
              <a:gd name="connsiteX26" fmla="*/ 5339823 w 10130790"/>
              <a:gd name="connsiteY26" fmla="*/ 5827000 h 6201961"/>
              <a:gd name="connsiteX27" fmla="*/ 4918710 w 10130790"/>
              <a:gd name="connsiteY27" fmla="*/ 5745480 h 6201961"/>
              <a:gd name="connsiteX28" fmla="*/ 4935963 w 10130790"/>
              <a:gd name="connsiteY28" fmla="*/ 5939143 h 6201961"/>
              <a:gd name="connsiteX29" fmla="*/ 4804985 w 10130790"/>
              <a:gd name="connsiteY29" fmla="*/ 5942020 h 6201961"/>
              <a:gd name="connsiteX30" fmla="*/ 4793483 w 10130790"/>
              <a:gd name="connsiteY30" fmla="*/ 6131800 h 6201961"/>
              <a:gd name="connsiteX31" fmla="*/ 4102076 w 10130790"/>
              <a:gd name="connsiteY31" fmla="*/ 6201961 h 6201961"/>
              <a:gd name="connsiteX32" fmla="*/ 4095750 w 10130790"/>
              <a:gd name="connsiteY32" fmla="*/ 5737860 h 6201961"/>
              <a:gd name="connsiteX33" fmla="*/ 3124553 w 10130790"/>
              <a:gd name="connsiteY33" fmla="*/ 5749728 h 6201961"/>
              <a:gd name="connsiteX34" fmla="*/ 3131383 w 10130790"/>
              <a:gd name="connsiteY34" fmla="*/ 5809574 h 6201961"/>
              <a:gd name="connsiteX35" fmla="*/ 2979420 w 10130790"/>
              <a:gd name="connsiteY35" fmla="*/ 5814060 h 6201961"/>
              <a:gd name="connsiteX36" fmla="*/ 2967595 w 10130790"/>
              <a:gd name="connsiteY36" fmla="*/ 5740160 h 6201961"/>
              <a:gd name="connsiteX37" fmla="*/ 971550 w 10130790"/>
              <a:gd name="connsiteY37" fmla="*/ 5753100 h 6201961"/>
              <a:gd name="connsiteX38" fmla="*/ 582930 w 10130790"/>
              <a:gd name="connsiteY38" fmla="*/ 5615940 h 6201961"/>
              <a:gd name="connsiteX39" fmla="*/ 552450 w 10130790"/>
              <a:gd name="connsiteY39" fmla="*/ 5554980 h 6201961"/>
              <a:gd name="connsiteX40" fmla="*/ 487680 w 10130790"/>
              <a:gd name="connsiteY40" fmla="*/ 5528310 h 6201961"/>
              <a:gd name="connsiteX41" fmla="*/ 581025 w 10130790"/>
              <a:gd name="connsiteY41" fmla="*/ 4882515 h 6201961"/>
              <a:gd name="connsiteX42" fmla="*/ 624840 w 10130790"/>
              <a:gd name="connsiteY42" fmla="*/ 4234815 h 6201961"/>
              <a:gd name="connsiteX43" fmla="*/ 541020 w 10130790"/>
              <a:gd name="connsiteY43" fmla="*/ 4232910 h 6201961"/>
              <a:gd name="connsiteX44" fmla="*/ 497205 w 10130790"/>
              <a:gd name="connsiteY44" fmla="*/ 3482340 h 6201961"/>
              <a:gd name="connsiteX45" fmla="*/ 438150 w 10130790"/>
              <a:gd name="connsiteY45" fmla="*/ 3183255 h 6201961"/>
              <a:gd name="connsiteX46" fmla="*/ 411480 w 10130790"/>
              <a:gd name="connsiteY46" fmla="*/ 2590800 h 6201961"/>
              <a:gd name="connsiteX47" fmla="*/ 7620 w 10130790"/>
              <a:gd name="connsiteY47" fmla="*/ 2592705 h 6201961"/>
              <a:gd name="connsiteX48" fmla="*/ 0 w 10130790"/>
              <a:gd name="connsiteY48" fmla="*/ 1916430 h 6201961"/>
              <a:gd name="connsiteX49" fmla="*/ 2114550 w 10130790"/>
              <a:gd name="connsiteY49" fmla="*/ 1895475 h 6201961"/>
              <a:gd name="connsiteX0" fmla="*/ 2114550 w 10130790"/>
              <a:gd name="connsiteY0" fmla="*/ 1826895 h 6133381"/>
              <a:gd name="connsiteX1" fmla="*/ 2091690 w 10130790"/>
              <a:gd name="connsiteY1" fmla="*/ 1655445 h 6133381"/>
              <a:gd name="connsiteX2" fmla="*/ 2501265 w 10130790"/>
              <a:gd name="connsiteY2" fmla="*/ 1674495 h 6133381"/>
              <a:gd name="connsiteX3" fmla="*/ 2564130 w 10130790"/>
              <a:gd name="connsiteY3" fmla="*/ 1733550 h 6133381"/>
              <a:gd name="connsiteX4" fmla="*/ 4147185 w 10130790"/>
              <a:gd name="connsiteY4" fmla="*/ 1638300 h 6133381"/>
              <a:gd name="connsiteX5" fmla="*/ 5513070 w 10130790"/>
              <a:gd name="connsiteY5" fmla="*/ 1590675 h 6133381"/>
              <a:gd name="connsiteX6" fmla="*/ 5530215 w 10130790"/>
              <a:gd name="connsiteY6" fmla="*/ 1967865 h 6133381"/>
              <a:gd name="connsiteX7" fmla="*/ 6503670 w 10130790"/>
              <a:gd name="connsiteY7" fmla="*/ 1939290 h 6133381"/>
              <a:gd name="connsiteX8" fmla="*/ 8692515 w 10130790"/>
              <a:gd name="connsiteY8" fmla="*/ 1830705 h 6133381"/>
              <a:gd name="connsiteX9" fmla="*/ 9128760 w 10130790"/>
              <a:gd name="connsiteY9" fmla="*/ 1943100 h 6133381"/>
              <a:gd name="connsiteX10" fmla="*/ 9145905 w 10130790"/>
              <a:gd name="connsiteY10" fmla="*/ 2310765 h 6133381"/>
              <a:gd name="connsiteX11" fmla="*/ 9951720 w 10130790"/>
              <a:gd name="connsiteY11" fmla="*/ 2263140 h 6133381"/>
              <a:gd name="connsiteX12" fmla="*/ 9919335 w 10130790"/>
              <a:gd name="connsiteY12" fmla="*/ 2560320 h 6133381"/>
              <a:gd name="connsiteX13" fmla="*/ 9414510 w 10130790"/>
              <a:gd name="connsiteY13" fmla="*/ 0 h 6133381"/>
              <a:gd name="connsiteX14" fmla="*/ 9589770 w 10130790"/>
              <a:gd name="connsiteY14" fmla="*/ 106680 h 6133381"/>
              <a:gd name="connsiteX15" fmla="*/ 9742170 w 10130790"/>
              <a:gd name="connsiteY15" fmla="*/ 289560 h 6133381"/>
              <a:gd name="connsiteX16" fmla="*/ 9841230 w 10130790"/>
              <a:gd name="connsiteY16" fmla="*/ 502920 h 6133381"/>
              <a:gd name="connsiteX17" fmla="*/ 9886950 w 10130790"/>
              <a:gd name="connsiteY17" fmla="*/ 1165860 h 6133381"/>
              <a:gd name="connsiteX18" fmla="*/ 9970770 w 10130790"/>
              <a:gd name="connsiteY18" fmla="*/ 2087880 h 6133381"/>
              <a:gd name="connsiteX19" fmla="*/ 10024110 w 10130790"/>
              <a:gd name="connsiteY19" fmla="*/ 2651760 h 6133381"/>
              <a:gd name="connsiteX20" fmla="*/ 10130790 w 10130790"/>
              <a:gd name="connsiteY20" fmla="*/ 5646420 h 6133381"/>
              <a:gd name="connsiteX21" fmla="*/ 7783830 w 10130790"/>
              <a:gd name="connsiteY21" fmla="*/ 5623560 h 6133381"/>
              <a:gd name="connsiteX22" fmla="*/ 7654290 w 10130790"/>
              <a:gd name="connsiteY22" fmla="*/ 5669280 h 6133381"/>
              <a:gd name="connsiteX23" fmla="*/ 7456170 w 10130790"/>
              <a:gd name="connsiteY23" fmla="*/ 5676900 h 6133381"/>
              <a:gd name="connsiteX24" fmla="*/ 7440930 w 10130790"/>
              <a:gd name="connsiteY24" fmla="*/ 5631180 h 6133381"/>
              <a:gd name="connsiteX25" fmla="*/ 5528310 w 10130790"/>
              <a:gd name="connsiteY25" fmla="*/ 5661660 h 6133381"/>
              <a:gd name="connsiteX26" fmla="*/ 5339823 w 10130790"/>
              <a:gd name="connsiteY26" fmla="*/ 5758420 h 6133381"/>
              <a:gd name="connsiteX27" fmla="*/ 4918710 w 10130790"/>
              <a:gd name="connsiteY27" fmla="*/ 5676900 h 6133381"/>
              <a:gd name="connsiteX28" fmla="*/ 4935963 w 10130790"/>
              <a:gd name="connsiteY28" fmla="*/ 5870563 h 6133381"/>
              <a:gd name="connsiteX29" fmla="*/ 4804985 w 10130790"/>
              <a:gd name="connsiteY29" fmla="*/ 5873440 h 6133381"/>
              <a:gd name="connsiteX30" fmla="*/ 4793483 w 10130790"/>
              <a:gd name="connsiteY30" fmla="*/ 6063220 h 6133381"/>
              <a:gd name="connsiteX31" fmla="*/ 4102076 w 10130790"/>
              <a:gd name="connsiteY31" fmla="*/ 6133381 h 6133381"/>
              <a:gd name="connsiteX32" fmla="*/ 4095750 w 10130790"/>
              <a:gd name="connsiteY32" fmla="*/ 5669280 h 6133381"/>
              <a:gd name="connsiteX33" fmla="*/ 3124553 w 10130790"/>
              <a:gd name="connsiteY33" fmla="*/ 5681148 h 6133381"/>
              <a:gd name="connsiteX34" fmla="*/ 3131383 w 10130790"/>
              <a:gd name="connsiteY34" fmla="*/ 5740994 h 6133381"/>
              <a:gd name="connsiteX35" fmla="*/ 2979420 w 10130790"/>
              <a:gd name="connsiteY35" fmla="*/ 5745480 h 6133381"/>
              <a:gd name="connsiteX36" fmla="*/ 2967595 w 10130790"/>
              <a:gd name="connsiteY36" fmla="*/ 5671580 h 6133381"/>
              <a:gd name="connsiteX37" fmla="*/ 971550 w 10130790"/>
              <a:gd name="connsiteY37" fmla="*/ 5684520 h 6133381"/>
              <a:gd name="connsiteX38" fmla="*/ 582930 w 10130790"/>
              <a:gd name="connsiteY38" fmla="*/ 5547360 h 6133381"/>
              <a:gd name="connsiteX39" fmla="*/ 552450 w 10130790"/>
              <a:gd name="connsiteY39" fmla="*/ 5486400 h 6133381"/>
              <a:gd name="connsiteX40" fmla="*/ 487680 w 10130790"/>
              <a:gd name="connsiteY40" fmla="*/ 5459730 h 6133381"/>
              <a:gd name="connsiteX41" fmla="*/ 581025 w 10130790"/>
              <a:gd name="connsiteY41" fmla="*/ 4813935 h 6133381"/>
              <a:gd name="connsiteX42" fmla="*/ 624840 w 10130790"/>
              <a:gd name="connsiteY42" fmla="*/ 4166235 h 6133381"/>
              <a:gd name="connsiteX43" fmla="*/ 541020 w 10130790"/>
              <a:gd name="connsiteY43" fmla="*/ 4164330 h 6133381"/>
              <a:gd name="connsiteX44" fmla="*/ 497205 w 10130790"/>
              <a:gd name="connsiteY44" fmla="*/ 3413760 h 6133381"/>
              <a:gd name="connsiteX45" fmla="*/ 438150 w 10130790"/>
              <a:gd name="connsiteY45" fmla="*/ 3114675 h 6133381"/>
              <a:gd name="connsiteX46" fmla="*/ 411480 w 10130790"/>
              <a:gd name="connsiteY46" fmla="*/ 2522220 h 6133381"/>
              <a:gd name="connsiteX47" fmla="*/ 7620 w 10130790"/>
              <a:gd name="connsiteY47" fmla="*/ 2524125 h 6133381"/>
              <a:gd name="connsiteX48" fmla="*/ 0 w 10130790"/>
              <a:gd name="connsiteY48" fmla="*/ 1847850 h 6133381"/>
              <a:gd name="connsiteX49" fmla="*/ 2114550 w 10130790"/>
              <a:gd name="connsiteY49" fmla="*/ 1826895 h 6133381"/>
              <a:gd name="connsiteX0" fmla="*/ 2114550 w 10130790"/>
              <a:gd name="connsiteY0" fmla="*/ 1720215 h 6026701"/>
              <a:gd name="connsiteX1" fmla="*/ 2091690 w 10130790"/>
              <a:gd name="connsiteY1" fmla="*/ 1548765 h 6026701"/>
              <a:gd name="connsiteX2" fmla="*/ 2501265 w 10130790"/>
              <a:gd name="connsiteY2" fmla="*/ 1567815 h 6026701"/>
              <a:gd name="connsiteX3" fmla="*/ 2564130 w 10130790"/>
              <a:gd name="connsiteY3" fmla="*/ 1626870 h 6026701"/>
              <a:gd name="connsiteX4" fmla="*/ 4147185 w 10130790"/>
              <a:gd name="connsiteY4" fmla="*/ 1531620 h 6026701"/>
              <a:gd name="connsiteX5" fmla="*/ 5513070 w 10130790"/>
              <a:gd name="connsiteY5" fmla="*/ 1483995 h 6026701"/>
              <a:gd name="connsiteX6" fmla="*/ 5530215 w 10130790"/>
              <a:gd name="connsiteY6" fmla="*/ 1861185 h 6026701"/>
              <a:gd name="connsiteX7" fmla="*/ 6503670 w 10130790"/>
              <a:gd name="connsiteY7" fmla="*/ 1832610 h 6026701"/>
              <a:gd name="connsiteX8" fmla="*/ 8692515 w 10130790"/>
              <a:gd name="connsiteY8" fmla="*/ 1724025 h 6026701"/>
              <a:gd name="connsiteX9" fmla="*/ 9128760 w 10130790"/>
              <a:gd name="connsiteY9" fmla="*/ 1836420 h 6026701"/>
              <a:gd name="connsiteX10" fmla="*/ 9145905 w 10130790"/>
              <a:gd name="connsiteY10" fmla="*/ 2204085 h 6026701"/>
              <a:gd name="connsiteX11" fmla="*/ 9951720 w 10130790"/>
              <a:gd name="connsiteY11" fmla="*/ 2156460 h 6026701"/>
              <a:gd name="connsiteX12" fmla="*/ 9919335 w 10130790"/>
              <a:gd name="connsiteY12" fmla="*/ 2453640 h 6026701"/>
              <a:gd name="connsiteX13" fmla="*/ 9766935 w 10130790"/>
              <a:gd name="connsiteY13" fmla="*/ 2760345 h 6026701"/>
              <a:gd name="connsiteX14" fmla="*/ 9589770 w 10130790"/>
              <a:gd name="connsiteY14" fmla="*/ 0 h 6026701"/>
              <a:gd name="connsiteX15" fmla="*/ 9742170 w 10130790"/>
              <a:gd name="connsiteY15" fmla="*/ 182880 h 6026701"/>
              <a:gd name="connsiteX16" fmla="*/ 9841230 w 10130790"/>
              <a:gd name="connsiteY16" fmla="*/ 396240 h 6026701"/>
              <a:gd name="connsiteX17" fmla="*/ 9886950 w 10130790"/>
              <a:gd name="connsiteY17" fmla="*/ 1059180 h 6026701"/>
              <a:gd name="connsiteX18" fmla="*/ 9970770 w 10130790"/>
              <a:gd name="connsiteY18" fmla="*/ 1981200 h 6026701"/>
              <a:gd name="connsiteX19" fmla="*/ 10024110 w 10130790"/>
              <a:gd name="connsiteY19" fmla="*/ 2545080 h 6026701"/>
              <a:gd name="connsiteX20" fmla="*/ 10130790 w 10130790"/>
              <a:gd name="connsiteY20" fmla="*/ 5539740 h 6026701"/>
              <a:gd name="connsiteX21" fmla="*/ 7783830 w 10130790"/>
              <a:gd name="connsiteY21" fmla="*/ 5516880 h 6026701"/>
              <a:gd name="connsiteX22" fmla="*/ 7654290 w 10130790"/>
              <a:gd name="connsiteY22" fmla="*/ 5562600 h 6026701"/>
              <a:gd name="connsiteX23" fmla="*/ 7456170 w 10130790"/>
              <a:gd name="connsiteY23" fmla="*/ 5570220 h 6026701"/>
              <a:gd name="connsiteX24" fmla="*/ 7440930 w 10130790"/>
              <a:gd name="connsiteY24" fmla="*/ 5524500 h 6026701"/>
              <a:gd name="connsiteX25" fmla="*/ 5528310 w 10130790"/>
              <a:gd name="connsiteY25" fmla="*/ 5554980 h 6026701"/>
              <a:gd name="connsiteX26" fmla="*/ 5339823 w 10130790"/>
              <a:gd name="connsiteY26" fmla="*/ 5651740 h 6026701"/>
              <a:gd name="connsiteX27" fmla="*/ 4918710 w 10130790"/>
              <a:gd name="connsiteY27" fmla="*/ 5570220 h 6026701"/>
              <a:gd name="connsiteX28" fmla="*/ 4935963 w 10130790"/>
              <a:gd name="connsiteY28" fmla="*/ 5763883 h 6026701"/>
              <a:gd name="connsiteX29" fmla="*/ 4804985 w 10130790"/>
              <a:gd name="connsiteY29" fmla="*/ 5766760 h 6026701"/>
              <a:gd name="connsiteX30" fmla="*/ 4793483 w 10130790"/>
              <a:gd name="connsiteY30" fmla="*/ 5956540 h 6026701"/>
              <a:gd name="connsiteX31" fmla="*/ 4102076 w 10130790"/>
              <a:gd name="connsiteY31" fmla="*/ 6026701 h 6026701"/>
              <a:gd name="connsiteX32" fmla="*/ 4095750 w 10130790"/>
              <a:gd name="connsiteY32" fmla="*/ 5562600 h 6026701"/>
              <a:gd name="connsiteX33" fmla="*/ 3124553 w 10130790"/>
              <a:gd name="connsiteY33" fmla="*/ 5574468 h 6026701"/>
              <a:gd name="connsiteX34" fmla="*/ 3131383 w 10130790"/>
              <a:gd name="connsiteY34" fmla="*/ 5634314 h 6026701"/>
              <a:gd name="connsiteX35" fmla="*/ 2979420 w 10130790"/>
              <a:gd name="connsiteY35" fmla="*/ 5638800 h 6026701"/>
              <a:gd name="connsiteX36" fmla="*/ 2967595 w 10130790"/>
              <a:gd name="connsiteY36" fmla="*/ 5564900 h 6026701"/>
              <a:gd name="connsiteX37" fmla="*/ 971550 w 10130790"/>
              <a:gd name="connsiteY37" fmla="*/ 5577840 h 6026701"/>
              <a:gd name="connsiteX38" fmla="*/ 582930 w 10130790"/>
              <a:gd name="connsiteY38" fmla="*/ 5440680 h 6026701"/>
              <a:gd name="connsiteX39" fmla="*/ 552450 w 10130790"/>
              <a:gd name="connsiteY39" fmla="*/ 5379720 h 6026701"/>
              <a:gd name="connsiteX40" fmla="*/ 487680 w 10130790"/>
              <a:gd name="connsiteY40" fmla="*/ 5353050 h 6026701"/>
              <a:gd name="connsiteX41" fmla="*/ 581025 w 10130790"/>
              <a:gd name="connsiteY41" fmla="*/ 4707255 h 6026701"/>
              <a:gd name="connsiteX42" fmla="*/ 624840 w 10130790"/>
              <a:gd name="connsiteY42" fmla="*/ 4059555 h 6026701"/>
              <a:gd name="connsiteX43" fmla="*/ 541020 w 10130790"/>
              <a:gd name="connsiteY43" fmla="*/ 4057650 h 6026701"/>
              <a:gd name="connsiteX44" fmla="*/ 497205 w 10130790"/>
              <a:gd name="connsiteY44" fmla="*/ 3307080 h 6026701"/>
              <a:gd name="connsiteX45" fmla="*/ 438150 w 10130790"/>
              <a:gd name="connsiteY45" fmla="*/ 3007995 h 6026701"/>
              <a:gd name="connsiteX46" fmla="*/ 411480 w 10130790"/>
              <a:gd name="connsiteY46" fmla="*/ 2415540 h 6026701"/>
              <a:gd name="connsiteX47" fmla="*/ 7620 w 10130790"/>
              <a:gd name="connsiteY47" fmla="*/ 2417445 h 6026701"/>
              <a:gd name="connsiteX48" fmla="*/ 0 w 10130790"/>
              <a:gd name="connsiteY48" fmla="*/ 1741170 h 6026701"/>
              <a:gd name="connsiteX49" fmla="*/ 2114550 w 10130790"/>
              <a:gd name="connsiteY49" fmla="*/ 1720215 h 6026701"/>
              <a:gd name="connsiteX0" fmla="*/ 2114550 w 10130790"/>
              <a:gd name="connsiteY0" fmla="*/ 1537335 h 5843821"/>
              <a:gd name="connsiteX1" fmla="*/ 2091690 w 10130790"/>
              <a:gd name="connsiteY1" fmla="*/ 1365885 h 5843821"/>
              <a:gd name="connsiteX2" fmla="*/ 2501265 w 10130790"/>
              <a:gd name="connsiteY2" fmla="*/ 1384935 h 5843821"/>
              <a:gd name="connsiteX3" fmla="*/ 2564130 w 10130790"/>
              <a:gd name="connsiteY3" fmla="*/ 1443990 h 5843821"/>
              <a:gd name="connsiteX4" fmla="*/ 4147185 w 10130790"/>
              <a:gd name="connsiteY4" fmla="*/ 1348740 h 5843821"/>
              <a:gd name="connsiteX5" fmla="*/ 5513070 w 10130790"/>
              <a:gd name="connsiteY5" fmla="*/ 1301115 h 5843821"/>
              <a:gd name="connsiteX6" fmla="*/ 5530215 w 10130790"/>
              <a:gd name="connsiteY6" fmla="*/ 1678305 h 5843821"/>
              <a:gd name="connsiteX7" fmla="*/ 6503670 w 10130790"/>
              <a:gd name="connsiteY7" fmla="*/ 1649730 h 5843821"/>
              <a:gd name="connsiteX8" fmla="*/ 8692515 w 10130790"/>
              <a:gd name="connsiteY8" fmla="*/ 1541145 h 5843821"/>
              <a:gd name="connsiteX9" fmla="*/ 9128760 w 10130790"/>
              <a:gd name="connsiteY9" fmla="*/ 1653540 h 5843821"/>
              <a:gd name="connsiteX10" fmla="*/ 9145905 w 10130790"/>
              <a:gd name="connsiteY10" fmla="*/ 2021205 h 5843821"/>
              <a:gd name="connsiteX11" fmla="*/ 9951720 w 10130790"/>
              <a:gd name="connsiteY11" fmla="*/ 1973580 h 5843821"/>
              <a:gd name="connsiteX12" fmla="*/ 9919335 w 10130790"/>
              <a:gd name="connsiteY12" fmla="*/ 2270760 h 5843821"/>
              <a:gd name="connsiteX13" fmla="*/ 9766935 w 10130790"/>
              <a:gd name="connsiteY13" fmla="*/ 2577465 h 5843821"/>
              <a:gd name="connsiteX14" fmla="*/ 9504045 w 10130790"/>
              <a:gd name="connsiteY14" fmla="*/ 2769870 h 5843821"/>
              <a:gd name="connsiteX15" fmla="*/ 9742170 w 10130790"/>
              <a:gd name="connsiteY15" fmla="*/ 0 h 5843821"/>
              <a:gd name="connsiteX16" fmla="*/ 9841230 w 10130790"/>
              <a:gd name="connsiteY16" fmla="*/ 213360 h 5843821"/>
              <a:gd name="connsiteX17" fmla="*/ 9886950 w 10130790"/>
              <a:gd name="connsiteY17" fmla="*/ 876300 h 5843821"/>
              <a:gd name="connsiteX18" fmla="*/ 9970770 w 10130790"/>
              <a:gd name="connsiteY18" fmla="*/ 1798320 h 5843821"/>
              <a:gd name="connsiteX19" fmla="*/ 10024110 w 10130790"/>
              <a:gd name="connsiteY19" fmla="*/ 2362200 h 5843821"/>
              <a:gd name="connsiteX20" fmla="*/ 10130790 w 10130790"/>
              <a:gd name="connsiteY20" fmla="*/ 5356860 h 5843821"/>
              <a:gd name="connsiteX21" fmla="*/ 7783830 w 10130790"/>
              <a:gd name="connsiteY21" fmla="*/ 5334000 h 5843821"/>
              <a:gd name="connsiteX22" fmla="*/ 7654290 w 10130790"/>
              <a:gd name="connsiteY22" fmla="*/ 5379720 h 5843821"/>
              <a:gd name="connsiteX23" fmla="*/ 7456170 w 10130790"/>
              <a:gd name="connsiteY23" fmla="*/ 5387340 h 5843821"/>
              <a:gd name="connsiteX24" fmla="*/ 7440930 w 10130790"/>
              <a:gd name="connsiteY24" fmla="*/ 5341620 h 5843821"/>
              <a:gd name="connsiteX25" fmla="*/ 5528310 w 10130790"/>
              <a:gd name="connsiteY25" fmla="*/ 5372100 h 5843821"/>
              <a:gd name="connsiteX26" fmla="*/ 5339823 w 10130790"/>
              <a:gd name="connsiteY26" fmla="*/ 5468860 h 5843821"/>
              <a:gd name="connsiteX27" fmla="*/ 4918710 w 10130790"/>
              <a:gd name="connsiteY27" fmla="*/ 5387340 h 5843821"/>
              <a:gd name="connsiteX28" fmla="*/ 4935963 w 10130790"/>
              <a:gd name="connsiteY28" fmla="*/ 5581003 h 5843821"/>
              <a:gd name="connsiteX29" fmla="*/ 4804985 w 10130790"/>
              <a:gd name="connsiteY29" fmla="*/ 5583880 h 5843821"/>
              <a:gd name="connsiteX30" fmla="*/ 4793483 w 10130790"/>
              <a:gd name="connsiteY30" fmla="*/ 5773660 h 5843821"/>
              <a:gd name="connsiteX31" fmla="*/ 4102076 w 10130790"/>
              <a:gd name="connsiteY31" fmla="*/ 5843821 h 5843821"/>
              <a:gd name="connsiteX32" fmla="*/ 4095750 w 10130790"/>
              <a:gd name="connsiteY32" fmla="*/ 5379720 h 5843821"/>
              <a:gd name="connsiteX33" fmla="*/ 3124553 w 10130790"/>
              <a:gd name="connsiteY33" fmla="*/ 5391588 h 5843821"/>
              <a:gd name="connsiteX34" fmla="*/ 3131383 w 10130790"/>
              <a:gd name="connsiteY34" fmla="*/ 5451434 h 5843821"/>
              <a:gd name="connsiteX35" fmla="*/ 2979420 w 10130790"/>
              <a:gd name="connsiteY35" fmla="*/ 5455920 h 5843821"/>
              <a:gd name="connsiteX36" fmla="*/ 2967595 w 10130790"/>
              <a:gd name="connsiteY36" fmla="*/ 5382020 h 5843821"/>
              <a:gd name="connsiteX37" fmla="*/ 971550 w 10130790"/>
              <a:gd name="connsiteY37" fmla="*/ 5394960 h 5843821"/>
              <a:gd name="connsiteX38" fmla="*/ 582930 w 10130790"/>
              <a:gd name="connsiteY38" fmla="*/ 5257800 h 5843821"/>
              <a:gd name="connsiteX39" fmla="*/ 552450 w 10130790"/>
              <a:gd name="connsiteY39" fmla="*/ 5196840 h 5843821"/>
              <a:gd name="connsiteX40" fmla="*/ 487680 w 10130790"/>
              <a:gd name="connsiteY40" fmla="*/ 5170170 h 5843821"/>
              <a:gd name="connsiteX41" fmla="*/ 581025 w 10130790"/>
              <a:gd name="connsiteY41" fmla="*/ 4524375 h 5843821"/>
              <a:gd name="connsiteX42" fmla="*/ 624840 w 10130790"/>
              <a:gd name="connsiteY42" fmla="*/ 3876675 h 5843821"/>
              <a:gd name="connsiteX43" fmla="*/ 541020 w 10130790"/>
              <a:gd name="connsiteY43" fmla="*/ 3874770 h 5843821"/>
              <a:gd name="connsiteX44" fmla="*/ 497205 w 10130790"/>
              <a:gd name="connsiteY44" fmla="*/ 3124200 h 5843821"/>
              <a:gd name="connsiteX45" fmla="*/ 438150 w 10130790"/>
              <a:gd name="connsiteY45" fmla="*/ 2825115 h 5843821"/>
              <a:gd name="connsiteX46" fmla="*/ 411480 w 10130790"/>
              <a:gd name="connsiteY46" fmla="*/ 2232660 h 5843821"/>
              <a:gd name="connsiteX47" fmla="*/ 7620 w 10130790"/>
              <a:gd name="connsiteY47" fmla="*/ 2234565 h 5843821"/>
              <a:gd name="connsiteX48" fmla="*/ 0 w 10130790"/>
              <a:gd name="connsiteY48" fmla="*/ 1558290 h 5843821"/>
              <a:gd name="connsiteX49" fmla="*/ 2114550 w 10130790"/>
              <a:gd name="connsiteY49" fmla="*/ 1537335 h 5843821"/>
              <a:gd name="connsiteX0" fmla="*/ 2114550 w 10130790"/>
              <a:gd name="connsiteY0" fmla="*/ 1323975 h 5630461"/>
              <a:gd name="connsiteX1" fmla="*/ 2091690 w 10130790"/>
              <a:gd name="connsiteY1" fmla="*/ 1152525 h 5630461"/>
              <a:gd name="connsiteX2" fmla="*/ 2501265 w 10130790"/>
              <a:gd name="connsiteY2" fmla="*/ 1171575 h 5630461"/>
              <a:gd name="connsiteX3" fmla="*/ 2564130 w 10130790"/>
              <a:gd name="connsiteY3" fmla="*/ 1230630 h 5630461"/>
              <a:gd name="connsiteX4" fmla="*/ 4147185 w 10130790"/>
              <a:gd name="connsiteY4" fmla="*/ 1135380 h 5630461"/>
              <a:gd name="connsiteX5" fmla="*/ 5513070 w 10130790"/>
              <a:gd name="connsiteY5" fmla="*/ 1087755 h 5630461"/>
              <a:gd name="connsiteX6" fmla="*/ 5530215 w 10130790"/>
              <a:gd name="connsiteY6" fmla="*/ 1464945 h 5630461"/>
              <a:gd name="connsiteX7" fmla="*/ 6503670 w 10130790"/>
              <a:gd name="connsiteY7" fmla="*/ 1436370 h 5630461"/>
              <a:gd name="connsiteX8" fmla="*/ 8692515 w 10130790"/>
              <a:gd name="connsiteY8" fmla="*/ 1327785 h 5630461"/>
              <a:gd name="connsiteX9" fmla="*/ 9128760 w 10130790"/>
              <a:gd name="connsiteY9" fmla="*/ 1440180 h 5630461"/>
              <a:gd name="connsiteX10" fmla="*/ 9145905 w 10130790"/>
              <a:gd name="connsiteY10" fmla="*/ 1807845 h 5630461"/>
              <a:gd name="connsiteX11" fmla="*/ 9951720 w 10130790"/>
              <a:gd name="connsiteY11" fmla="*/ 1760220 h 5630461"/>
              <a:gd name="connsiteX12" fmla="*/ 9919335 w 10130790"/>
              <a:gd name="connsiteY12" fmla="*/ 2057400 h 5630461"/>
              <a:gd name="connsiteX13" fmla="*/ 9766935 w 10130790"/>
              <a:gd name="connsiteY13" fmla="*/ 2364105 h 5630461"/>
              <a:gd name="connsiteX14" fmla="*/ 9504045 w 10130790"/>
              <a:gd name="connsiteY14" fmla="*/ 2556510 h 5630461"/>
              <a:gd name="connsiteX15" fmla="*/ 9380220 w 10130790"/>
              <a:gd name="connsiteY15" fmla="*/ 2558415 h 5630461"/>
              <a:gd name="connsiteX16" fmla="*/ 9841230 w 10130790"/>
              <a:gd name="connsiteY16" fmla="*/ 0 h 5630461"/>
              <a:gd name="connsiteX17" fmla="*/ 9886950 w 10130790"/>
              <a:gd name="connsiteY17" fmla="*/ 662940 h 5630461"/>
              <a:gd name="connsiteX18" fmla="*/ 9970770 w 10130790"/>
              <a:gd name="connsiteY18" fmla="*/ 1584960 h 5630461"/>
              <a:gd name="connsiteX19" fmla="*/ 10024110 w 10130790"/>
              <a:gd name="connsiteY19" fmla="*/ 2148840 h 5630461"/>
              <a:gd name="connsiteX20" fmla="*/ 10130790 w 10130790"/>
              <a:gd name="connsiteY20" fmla="*/ 5143500 h 5630461"/>
              <a:gd name="connsiteX21" fmla="*/ 7783830 w 10130790"/>
              <a:gd name="connsiteY21" fmla="*/ 5120640 h 5630461"/>
              <a:gd name="connsiteX22" fmla="*/ 7654290 w 10130790"/>
              <a:gd name="connsiteY22" fmla="*/ 5166360 h 5630461"/>
              <a:gd name="connsiteX23" fmla="*/ 7456170 w 10130790"/>
              <a:gd name="connsiteY23" fmla="*/ 5173980 h 5630461"/>
              <a:gd name="connsiteX24" fmla="*/ 7440930 w 10130790"/>
              <a:gd name="connsiteY24" fmla="*/ 5128260 h 5630461"/>
              <a:gd name="connsiteX25" fmla="*/ 5528310 w 10130790"/>
              <a:gd name="connsiteY25" fmla="*/ 5158740 h 5630461"/>
              <a:gd name="connsiteX26" fmla="*/ 5339823 w 10130790"/>
              <a:gd name="connsiteY26" fmla="*/ 5255500 h 5630461"/>
              <a:gd name="connsiteX27" fmla="*/ 4918710 w 10130790"/>
              <a:gd name="connsiteY27" fmla="*/ 5173980 h 5630461"/>
              <a:gd name="connsiteX28" fmla="*/ 4935963 w 10130790"/>
              <a:gd name="connsiteY28" fmla="*/ 5367643 h 5630461"/>
              <a:gd name="connsiteX29" fmla="*/ 4804985 w 10130790"/>
              <a:gd name="connsiteY29" fmla="*/ 5370520 h 5630461"/>
              <a:gd name="connsiteX30" fmla="*/ 4793483 w 10130790"/>
              <a:gd name="connsiteY30" fmla="*/ 5560300 h 5630461"/>
              <a:gd name="connsiteX31" fmla="*/ 4102076 w 10130790"/>
              <a:gd name="connsiteY31" fmla="*/ 5630461 h 5630461"/>
              <a:gd name="connsiteX32" fmla="*/ 4095750 w 10130790"/>
              <a:gd name="connsiteY32" fmla="*/ 5166360 h 5630461"/>
              <a:gd name="connsiteX33" fmla="*/ 3124553 w 10130790"/>
              <a:gd name="connsiteY33" fmla="*/ 5178228 h 5630461"/>
              <a:gd name="connsiteX34" fmla="*/ 3131383 w 10130790"/>
              <a:gd name="connsiteY34" fmla="*/ 5238074 h 5630461"/>
              <a:gd name="connsiteX35" fmla="*/ 2979420 w 10130790"/>
              <a:gd name="connsiteY35" fmla="*/ 5242560 h 5630461"/>
              <a:gd name="connsiteX36" fmla="*/ 2967595 w 10130790"/>
              <a:gd name="connsiteY36" fmla="*/ 5168660 h 5630461"/>
              <a:gd name="connsiteX37" fmla="*/ 971550 w 10130790"/>
              <a:gd name="connsiteY37" fmla="*/ 5181600 h 5630461"/>
              <a:gd name="connsiteX38" fmla="*/ 582930 w 10130790"/>
              <a:gd name="connsiteY38" fmla="*/ 5044440 h 5630461"/>
              <a:gd name="connsiteX39" fmla="*/ 552450 w 10130790"/>
              <a:gd name="connsiteY39" fmla="*/ 4983480 h 5630461"/>
              <a:gd name="connsiteX40" fmla="*/ 487680 w 10130790"/>
              <a:gd name="connsiteY40" fmla="*/ 4956810 h 5630461"/>
              <a:gd name="connsiteX41" fmla="*/ 581025 w 10130790"/>
              <a:gd name="connsiteY41" fmla="*/ 4311015 h 5630461"/>
              <a:gd name="connsiteX42" fmla="*/ 624840 w 10130790"/>
              <a:gd name="connsiteY42" fmla="*/ 3663315 h 5630461"/>
              <a:gd name="connsiteX43" fmla="*/ 541020 w 10130790"/>
              <a:gd name="connsiteY43" fmla="*/ 3661410 h 5630461"/>
              <a:gd name="connsiteX44" fmla="*/ 497205 w 10130790"/>
              <a:gd name="connsiteY44" fmla="*/ 2910840 h 5630461"/>
              <a:gd name="connsiteX45" fmla="*/ 438150 w 10130790"/>
              <a:gd name="connsiteY45" fmla="*/ 2611755 h 5630461"/>
              <a:gd name="connsiteX46" fmla="*/ 411480 w 10130790"/>
              <a:gd name="connsiteY46" fmla="*/ 2019300 h 5630461"/>
              <a:gd name="connsiteX47" fmla="*/ 7620 w 10130790"/>
              <a:gd name="connsiteY47" fmla="*/ 2021205 h 5630461"/>
              <a:gd name="connsiteX48" fmla="*/ 0 w 10130790"/>
              <a:gd name="connsiteY48" fmla="*/ 1344930 h 5630461"/>
              <a:gd name="connsiteX49" fmla="*/ 2114550 w 10130790"/>
              <a:gd name="connsiteY49" fmla="*/ 1323975 h 5630461"/>
              <a:gd name="connsiteX0" fmla="*/ 2114550 w 10130790"/>
              <a:gd name="connsiteY0" fmla="*/ 661035 h 4967521"/>
              <a:gd name="connsiteX1" fmla="*/ 2091690 w 10130790"/>
              <a:gd name="connsiteY1" fmla="*/ 489585 h 4967521"/>
              <a:gd name="connsiteX2" fmla="*/ 2501265 w 10130790"/>
              <a:gd name="connsiteY2" fmla="*/ 508635 h 4967521"/>
              <a:gd name="connsiteX3" fmla="*/ 2564130 w 10130790"/>
              <a:gd name="connsiteY3" fmla="*/ 567690 h 4967521"/>
              <a:gd name="connsiteX4" fmla="*/ 4147185 w 10130790"/>
              <a:gd name="connsiteY4" fmla="*/ 472440 h 4967521"/>
              <a:gd name="connsiteX5" fmla="*/ 5513070 w 10130790"/>
              <a:gd name="connsiteY5" fmla="*/ 424815 h 4967521"/>
              <a:gd name="connsiteX6" fmla="*/ 5530215 w 10130790"/>
              <a:gd name="connsiteY6" fmla="*/ 802005 h 4967521"/>
              <a:gd name="connsiteX7" fmla="*/ 6503670 w 10130790"/>
              <a:gd name="connsiteY7" fmla="*/ 773430 h 4967521"/>
              <a:gd name="connsiteX8" fmla="*/ 8692515 w 10130790"/>
              <a:gd name="connsiteY8" fmla="*/ 664845 h 4967521"/>
              <a:gd name="connsiteX9" fmla="*/ 9128760 w 10130790"/>
              <a:gd name="connsiteY9" fmla="*/ 777240 h 4967521"/>
              <a:gd name="connsiteX10" fmla="*/ 9145905 w 10130790"/>
              <a:gd name="connsiteY10" fmla="*/ 1144905 h 4967521"/>
              <a:gd name="connsiteX11" fmla="*/ 9951720 w 10130790"/>
              <a:gd name="connsiteY11" fmla="*/ 1097280 h 4967521"/>
              <a:gd name="connsiteX12" fmla="*/ 9919335 w 10130790"/>
              <a:gd name="connsiteY12" fmla="*/ 1394460 h 4967521"/>
              <a:gd name="connsiteX13" fmla="*/ 9766935 w 10130790"/>
              <a:gd name="connsiteY13" fmla="*/ 1701165 h 4967521"/>
              <a:gd name="connsiteX14" fmla="*/ 9504045 w 10130790"/>
              <a:gd name="connsiteY14" fmla="*/ 1893570 h 4967521"/>
              <a:gd name="connsiteX15" fmla="*/ 9380220 w 10130790"/>
              <a:gd name="connsiteY15" fmla="*/ 1895475 h 4967521"/>
              <a:gd name="connsiteX16" fmla="*/ 9374505 w 10130790"/>
              <a:gd name="connsiteY16" fmla="*/ 3061335 h 4967521"/>
              <a:gd name="connsiteX17" fmla="*/ 9886950 w 10130790"/>
              <a:gd name="connsiteY17" fmla="*/ 0 h 4967521"/>
              <a:gd name="connsiteX18" fmla="*/ 9970770 w 10130790"/>
              <a:gd name="connsiteY18" fmla="*/ 922020 h 4967521"/>
              <a:gd name="connsiteX19" fmla="*/ 10024110 w 10130790"/>
              <a:gd name="connsiteY19" fmla="*/ 1485900 h 4967521"/>
              <a:gd name="connsiteX20" fmla="*/ 10130790 w 10130790"/>
              <a:gd name="connsiteY20" fmla="*/ 4480560 h 4967521"/>
              <a:gd name="connsiteX21" fmla="*/ 7783830 w 10130790"/>
              <a:gd name="connsiteY21" fmla="*/ 4457700 h 4967521"/>
              <a:gd name="connsiteX22" fmla="*/ 7654290 w 10130790"/>
              <a:gd name="connsiteY22" fmla="*/ 4503420 h 4967521"/>
              <a:gd name="connsiteX23" fmla="*/ 7456170 w 10130790"/>
              <a:gd name="connsiteY23" fmla="*/ 4511040 h 4967521"/>
              <a:gd name="connsiteX24" fmla="*/ 7440930 w 10130790"/>
              <a:gd name="connsiteY24" fmla="*/ 4465320 h 4967521"/>
              <a:gd name="connsiteX25" fmla="*/ 5528310 w 10130790"/>
              <a:gd name="connsiteY25" fmla="*/ 4495800 h 4967521"/>
              <a:gd name="connsiteX26" fmla="*/ 5339823 w 10130790"/>
              <a:gd name="connsiteY26" fmla="*/ 4592560 h 4967521"/>
              <a:gd name="connsiteX27" fmla="*/ 4918710 w 10130790"/>
              <a:gd name="connsiteY27" fmla="*/ 4511040 h 4967521"/>
              <a:gd name="connsiteX28" fmla="*/ 4935963 w 10130790"/>
              <a:gd name="connsiteY28" fmla="*/ 4704703 h 4967521"/>
              <a:gd name="connsiteX29" fmla="*/ 4804985 w 10130790"/>
              <a:gd name="connsiteY29" fmla="*/ 4707580 h 4967521"/>
              <a:gd name="connsiteX30" fmla="*/ 4793483 w 10130790"/>
              <a:gd name="connsiteY30" fmla="*/ 4897360 h 4967521"/>
              <a:gd name="connsiteX31" fmla="*/ 4102076 w 10130790"/>
              <a:gd name="connsiteY31" fmla="*/ 4967521 h 4967521"/>
              <a:gd name="connsiteX32" fmla="*/ 4095750 w 10130790"/>
              <a:gd name="connsiteY32" fmla="*/ 4503420 h 4967521"/>
              <a:gd name="connsiteX33" fmla="*/ 3124553 w 10130790"/>
              <a:gd name="connsiteY33" fmla="*/ 4515288 h 4967521"/>
              <a:gd name="connsiteX34" fmla="*/ 3131383 w 10130790"/>
              <a:gd name="connsiteY34" fmla="*/ 4575134 h 4967521"/>
              <a:gd name="connsiteX35" fmla="*/ 2979420 w 10130790"/>
              <a:gd name="connsiteY35" fmla="*/ 4579620 h 4967521"/>
              <a:gd name="connsiteX36" fmla="*/ 2967595 w 10130790"/>
              <a:gd name="connsiteY36" fmla="*/ 4505720 h 4967521"/>
              <a:gd name="connsiteX37" fmla="*/ 971550 w 10130790"/>
              <a:gd name="connsiteY37" fmla="*/ 4518660 h 4967521"/>
              <a:gd name="connsiteX38" fmla="*/ 582930 w 10130790"/>
              <a:gd name="connsiteY38" fmla="*/ 4381500 h 4967521"/>
              <a:gd name="connsiteX39" fmla="*/ 552450 w 10130790"/>
              <a:gd name="connsiteY39" fmla="*/ 4320540 h 4967521"/>
              <a:gd name="connsiteX40" fmla="*/ 487680 w 10130790"/>
              <a:gd name="connsiteY40" fmla="*/ 4293870 h 4967521"/>
              <a:gd name="connsiteX41" fmla="*/ 581025 w 10130790"/>
              <a:gd name="connsiteY41" fmla="*/ 3648075 h 4967521"/>
              <a:gd name="connsiteX42" fmla="*/ 624840 w 10130790"/>
              <a:gd name="connsiteY42" fmla="*/ 3000375 h 4967521"/>
              <a:gd name="connsiteX43" fmla="*/ 541020 w 10130790"/>
              <a:gd name="connsiteY43" fmla="*/ 2998470 h 4967521"/>
              <a:gd name="connsiteX44" fmla="*/ 497205 w 10130790"/>
              <a:gd name="connsiteY44" fmla="*/ 2247900 h 4967521"/>
              <a:gd name="connsiteX45" fmla="*/ 438150 w 10130790"/>
              <a:gd name="connsiteY45" fmla="*/ 1948815 h 4967521"/>
              <a:gd name="connsiteX46" fmla="*/ 411480 w 10130790"/>
              <a:gd name="connsiteY46" fmla="*/ 1356360 h 4967521"/>
              <a:gd name="connsiteX47" fmla="*/ 7620 w 10130790"/>
              <a:gd name="connsiteY47" fmla="*/ 1358265 h 4967521"/>
              <a:gd name="connsiteX48" fmla="*/ 0 w 10130790"/>
              <a:gd name="connsiteY48" fmla="*/ 681990 h 4967521"/>
              <a:gd name="connsiteX49" fmla="*/ 2114550 w 10130790"/>
              <a:gd name="connsiteY49" fmla="*/ 661035 h 4967521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970770 w 10130790"/>
              <a:gd name="connsiteY18" fmla="*/ 4972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9947910 w 10130790"/>
              <a:gd name="connsiteY19" fmla="*/ 344233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9997440"/>
              <a:gd name="connsiteY0" fmla="*/ 2362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2362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668020 w 9997440"/>
              <a:gd name="connsiteY43" fmla="*/ 24212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8743950 w 9997440"/>
              <a:gd name="connsiteY17" fmla="*/ 29121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73310 w 9997440"/>
              <a:gd name="connsiteY19" fmla="*/ 33915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788531 w 10778351"/>
              <a:gd name="connsiteY47" fmla="*/ 933450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946 w 10778351"/>
              <a:gd name="connsiteY47" fmla="*/ 953473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3315951 w 11198841"/>
              <a:gd name="connsiteY0" fmla="*/ 172720 h 4542706"/>
              <a:gd name="connsiteX1" fmla="*/ 3293091 w 11198841"/>
              <a:gd name="connsiteY1" fmla="*/ 64770 h 4542706"/>
              <a:gd name="connsiteX2" fmla="*/ 3702666 w 11198841"/>
              <a:gd name="connsiteY2" fmla="*/ 83820 h 4542706"/>
              <a:gd name="connsiteX3" fmla="*/ 3765531 w 11198841"/>
              <a:gd name="connsiteY3" fmla="*/ 142875 h 4542706"/>
              <a:gd name="connsiteX4" fmla="*/ 5348586 w 11198841"/>
              <a:gd name="connsiteY4" fmla="*/ 47625 h 4542706"/>
              <a:gd name="connsiteX5" fmla="*/ 6714471 w 11198841"/>
              <a:gd name="connsiteY5" fmla="*/ 0 h 4542706"/>
              <a:gd name="connsiteX6" fmla="*/ 6731616 w 11198841"/>
              <a:gd name="connsiteY6" fmla="*/ 377190 h 4542706"/>
              <a:gd name="connsiteX7" fmla="*/ 7705071 w 11198841"/>
              <a:gd name="connsiteY7" fmla="*/ 348615 h 4542706"/>
              <a:gd name="connsiteX8" fmla="*/ 9893916 w 11198841"/>
              <a:gd name="connsiteY8" fmla="*/ 240030 h 4542706"/>
              <a:gd name="connsiteX9" fmla="*/ 10330161 w 11198841"/>
              <a:gd name="connsiteY9" fmla="*/ 352425 h 4542706"/>
              <a:gd name="connsiteX10" fmla="*/ 10347306 w 11198841"/>
              <a:gd name="connsiteY10" fmla="*/ 720090 h 4542706"/>
              <a:gd name="connsiteX11" fmla="*/ 11153121 w 11198841"/>
              <a:gd name="connsiteY11" fmla="*/ 672465 h 4542706"/>
              <a:gd name="connsiteX12" fmla="*/ 11120736 w 11198841"/>
              <a:gd name="connsiteY12" fmla="*/ 969645 h 4542706"/>
              <a:gd name="connsiteX13" fmla="*/ 10968336 w 11198841"/>
              <a:gd name="connsiteY13" fmla="*/ 1276350 h 4542706"/>
              <a:gd name="connsiteX14" fmla="*/ 10705446 w 11198841"/>
              <a:gd name="connsiteY14" fmla="*/ 1468755 h 4542706"/>
              <a:gd name="connsiteX15" fmla="*/ 10581621 w 11198841"/>
              <a:gd name="connsiteY15" fmla="*/ 1470660 h 4542706"/>
              <a:gd name="connsiteX16" fmla="*/ 10575906 w 11198841"/>
              <a:gd name="connsiteY16" fmla="*/ 2636520 h 4542706"/>
              <a:gd name="connsiteX17" fmla="*/ 10440651 w 11198841"/>
              <a:gd name="connsiteY17" fmla="*/ 3140710 h 4542706"/>
              <a:gd name="connsiteX18" fmla="*/ 10705446 w 11198841"/>
              <a:gd name="connsiteY18" fmla="*/ 3202305 h 4542706"/>
              <a:gd name="connsiteX19" fmla="*/ 11174711 w 11198841"/>
              <a:gd name="connsiteY19" fmla="*/ 3391535 h 4542706"/>
              <a:gd name="connsiteX20" fmla="*/ 11198841 w 11198841"/>
              <a:gd name="connsiteY20" fmla="*/ 4046220 h 4542706"/>
              <a:gd name="connsiteX21" fmla="*/ 8985231 w 11198841"/>
              <a:gd name="connsiteY21" fmla="*/ 4032885 h 4542706"/>
              <a:gd name="connsiteX22" fmla="*/ 8855691 w 11198841"/>
              <a:gd name="connsiteY22" fmla="*/ 4078605 h 4542706"/>
              <a:gd name="connsiteX23" fmla="*/ 8657571 w 11198841"/>
              <a:gd name="connsiteY23" fmla="*/ 4086225 h 4542706"/>
              <a:gd name="connsiteX24" fmla="*/ 8642331 w 11198841"/>
              <a:gd name="connsiteY24" fmla="*/ 4040505 h 4542706"/>
              <a:gd name="connsiteX25" fmla="*/ 6729711 w 11198841"/>
              <a:gd name="connsiteY25" fmla="*/ 4070985 h 4542706"/>
              <a:gd name="connsiteX26" fmla="*/ 6541224 w 11198841"/>
              <a:gd name="connsiteY26" fmla="*/ 4167745 h 4542706"/>
              <a:gd name="connsiteX27" fmla="*/ 6120111 w 11198841"/>
              <a:gd name="connsiteY27" fmla="*/ 4086225 h 4542706"/>
              <a:gd name="connsiteX28" fmla="*/ 6137364 w 11198841"/>
              <a:gd name="connsiteY28" fmla="*/ 4279888 h 4542706"/>
              <a:gd name="connsiteX29" fmla="*/ 6006386 w 11198841"/>
              <a:gd name="connsiteY29" fmla="*/ 4282765 h 4542706"/>
              <a:gd name="connsiteX30" fmla="*/ 5994884 w 11198841"/>
              <a:gd name="connsiteY30" fmla="*/ 4472545 h 4542706"/>
              <a:gd name="connsiteX31" fmla="*/ 5303477 w 11198841"/>
              <a:gd name="connsiteY31" fmla="*/ 4542706 h 4542706"/>
              <a:gd name="connsiteX32" fmla="*/ 5297151 w 11198841"/>
              <a:gd name="connsiteY32" fmla="*/ 4078605 h 4542706"/>
              <a:gd name="connsiteX33" fmla="*/ 4325954 w 11198841"/>
              <a:gd name="connsiteY33" fmla="*/ 4090473 h 4542706"/>
              <a:gd name="connsiteX34" fmla="*/ 4332784 w 11198841"/>
              <a:gd name="connsiteY34" fmla="*/ 4150319 h 4542706"/>
              <a:gd name="connsiteX35" fmla="*/ 4180821 w 11198841"/>
              <a:gd name="connsiteY35" fmla="*/ 4154805 h 4542706"/>
              <a:gd name="connsiteX36" fmla="*/ 4168996 w 11198841"/>
              <a:gd name="connsiteY36" fmla="*/ 4080905 h 4542706"/>
              <a:gd name="connsiteX37" fmla="*/ 2172951 w 11198841"/>
              <a:gd name="connsiteY37" fmla="*/ 4093845 h 4542706"/>
              <a:gd name="connsiteX38" fmla="*/ 1784331 w 11198841"/>
              <a:gd name="connsiteY38" fmla="*/ 3956685 h 4542706"/>
              <a:gd name="connsiteX39" fmla="*/ 1690351 w 11198841"/>
              <a:gd name="connsiteY39" fmla="*/ 3908425 h 4542706"/>
              <a:gd name="connsiteX40" fmla="*/ 1701781 w 11198841"/>
              <a:gd name="connsiteY40" fmla="*/ 3475355 h 4542706"/>
              <a:gd name="connsiteX41" fmla="*/ 1782426 w 11198841"/>
              <a:gd name="connsiteY41" fmla="*/ 3274060 h 4542706"/>
              <a:gd name="connsiteX42" fmla="*/ 1826241 w 11198841"/>
              <a:gd name="connsiteY42" fmla="*/ 2575560 h 4542706"/>
              <a:gd name="connsiteX43" fmla="*/ 1729721 w 11198841"/>
              <a:gd name="connsiteY43" fmla="*/ 2516505 h 4542706"/>
              <a:gd name="connsiteX44" fmla="*/ 1698606 w 11198841"/>
              <a:gd name="connsiteY44" fmla="*/ 1823085 h 4542706"/>
              <a:gd name="connsiteX45" fmla="*/ 1639551 w 11198841"/>
              <a:gd name="connsiteY45" fmla="*/ 1524000 h 4542706"/>
              <a:gd name="connsiteX46" fmla="*/ 1612881 w 11198841"/>
              <a:gd name="connsiteY46" fmla="*/ 931545 h 4542706"/>
              <a:gd name="connsiteX47" fmla="*/ 421436 w 11198841"/>
              <a:gd name="connsiteY47" fmla="*/ 953473 h 4542706"/>
              <a:gd name="connsiteX48" fmla="*/ 0 w 11198841"/>
              <a:gd name="connsiteY48" fmla="*/ 257174 h 4542706"/>
              <a:gd name="connsiteX49" fmla="*/ 3315951 w 11198841"/>
              <a:gd name="connsiteY49" fmla="*/ 172720 h 4542706"/>
              <a:gd name="connsiteX0" fmla="*/ 3395099 w 11277989"/>
              <a:gd name="connsiteY0" fmla="*/ 172720 h 4542706"/>
              <a:gd name="connsiteX1" fmla="*/ 3372239 w 11277989"/>
              <a:gd name="connsiteY1" fmla="*/ 64770 h 4542706"/>
              <a:gd name="connsiteX2" fmla="*/ 3781814 w 11277989"/>
              <a:gd name="connsiteY2" fmla="*/ 83820 h 4542706"/>
              <a:gd name="connsiteX3" fmla="*/ 3844679 w 11277989"/>
              <a:gd name="connsiteY3" fmla="*/ 142875 h 4542706"/>
              <a:gd name="connsiteX4" fmla="*/ 5427734 w 11277989"/>
              <a:gd name="connsiteY4" fmla="*/ 47625 h 4542706"/>
              <a:gd name="connsiteX5" fmla="*/ 6793619 w 11277989"/>
              <a:gd name="connsiteY5" fmla="*/ 0 h 4542706"/>
              <a:gd name="connsiteX6" fmla="*/ 6810764 w 11277989"/>
              <a:gd name="connsiteY6" fmla="*/ 377190 h 4542706"/>
              <a:gd name="connsiteX7" fmla="*/ 7784219 w 11277989"/>
              <a:gd name="connsiteY7" fmla="*/ 348615 h 4542706"/>
              <a:gd name="connsiteX8" fmla="*/ 9973064 w 11277989"/>
              <a:gd name="connsiteY8" fmla="*/ 240030 h 4542706"/>
              <a:gd name="connsiteX9" fmla="*/ 10409309 w 11277989"/>
              <a:gd name="connsiteY9" fmla="*/ 352425 h 4542706"/>
              <a:gd name="connsiteX10" fmla="*/ 10426454 w 11277989"/>
              <a:gd name="connsiteY10" fmla="*/ 720090 h 4542706"/>
              <a:gd name="connsiteX11" fmla="*/ 11232269 w 11277989"/>
              <a:gd name="connsiteY11" fmla="*/ 672465 h 4542706"/>
              <a:gd name="connsiteX12" fmla="*/ 11199884 w 11277989"/>
              <a:gd name="connsiteY12" fmla="*/ 969645 h 4542706"/>
              <a:gd name="connsiteX13" fmla="*/ 11047484 w 11277989"/>
              <a:gd name="connsiteY13" fmla="*/ 1276350 h 4542706"/>
              <a:gd name="connsiteX14" fmla="*/ 10784594 w 11277989"/>
              <a:gd name="connsiteY14" fmla="*/ 1468755 h 4542706"/>
              <a:gd name="connsiteX15" fmla="*/ 10660769 w 11277989"/>
              <a:gd name="connsiteY15" fmla="*/ 1470660 h 4542706"/>
              <a:gd name="connsiteX16" fmla="*/ 10655054 w 11277989"/>
              <a:gd name="connsiteY16" fmla="*/ 2636520 h 4542706"/>
              <a:gd name="connsiteX17" fmla="*/ 10519799 w 11277989"/>
              <a:gd name="connsiteY17" fmla="*/ 3140710 h 4542706"/>
              <a:gd name="connsiteX18" fmla="*/ 10784594 w 11277989"/>
              <a:gd name="connsiteY18" fmla="*/ 3202305 h 4542706"/>
              <a:gd name="connsiteX19" fmla="*/ 11253859 w 11277989"/>
              <a:gd name="connsiteY19" fmla="*/ 3391535 h 4542706"/>
              <a:gd name="connsiteX20" fmla="*/ 11277989 w 11277989"/>
              <a:gd name="connsiteY20" fmla="*/ 4046220 h 4542706"/>
              <a:gd name="connsiteX21" fmla="*/ 9064379 w 11277989"/>
              <a:gd name="connsiteY21" fmla="*/ 4032885 h 4542706"/>
              <a:gd name="connsiteX22" fmla="*/ 8934839 w 11277989"/>
              <a:gd name="connsiteY22" fmla="*/ 4078605 h 4542706"/>
              <a:gd name="connsiteX23" fmla="*/ 8736719 w 11277989"/>
              <a:gd name="connsiteY23" fmla="*/ 4086225 h 4542706"/>
              <a:gd name="connsiteX24" fmla="*/ 8721479 w 11277989"/>
              <a:gd name="connsiteY24" fmla="*/ 4040505 h 4542706"/>
              <a:gd name="connsiteX25" fmla="*/ 6808859 w 11277989"/>
              <a:gd name="connsiteY25" fmla="*/ 4070985 h 4542706"/>
              <a:gd name="connsiteX26" fmla="*/ 6620372 w 11277989"/>
              <a:gd name="connsiteY26" fmla="*/ 4167745 h 4542706"/>
              <a:gd name="connsiteX27" fmla="*/ 6199259 w 11277989"/>
              <a:gd name="connsiteY27" fmla="*/ 4086225 h 4542706"/>
              <a:gd name="connsiteX28" fmla="*/ 6216512 w 11277989"/>
              <a:gd name="connsiteY28" fmla="*/ 4279888 h 4542706"/>
              <a:gd name="connsiteX29" fmla="*/ 6085534 w 11277989"/>
              <a:gd name="connsiteY29" fmla="*/ 4282765 h 4542706"/>
              <a:gd name="connsiteX30" fmla="*/ 6074032 w 11277989"/>
              <a:gd name="connsiteY30" fmla="*/ 4472545 h 4542706"/>
              <a:gd name="connsiteX31" fmla="*/ 5382625 w 11277989"/>
              <a:gd name="connsiteY31" fmla="*/ 4542706 h 4542706"/>
              <a:gd name="connsiteX32" fmla="*/ 5376299 w 11277989"/>
              <a:gd name="connsiteY32" fmla="*/ 4078605 h 4542706"/>
              <a:gd name="connsiteX33" fmla="*/ 4405102 w 11277989"/>
              <a:gd name="connsiteY33" fmla="*/ 4090473 h 4542706"/>
              <a:gd name="connsiteX34" fmla="*/ 4411932 w 11277989"/>
              <a:gd name="connsiteY34" fmla="*/ 4150319 h 4542706"/>
              <a:gd name="connsiteX35" fmla="*/ 4259969 w 11277989"/>
              <a:gd name="connsiteY35" fmla="*/ 4154805 h 4542706"/>
              <a:gd name="connsiteX36" fmla="*/ 4248144 w 11277989"/>
              <a:gd name="connsiteY36" fmla="*/ 4080905 h 4542706"/>
              <a:gd name="connsiteX37" fmla="*/ 2252099 w 11277989"/>
              <a:gd name="connsiteY37" fmla="*/ 4093845 h 4542706"/>
              <a:gd name="connsiteX38" fmla="*/ 1863479 w 11277989"/>
              <a:gd name="connsiteY38" fmla="*/ 3956685 h 4542706"/>
              <a:gd name="connsiteX39" fmla="*/ 1769499 w 11277989"/>
              <a:gd name="connsiteY39" fmla="*/ 3908425 h 4542706"/>
              <a:gd name="connsiteX40" fmla="*/ 1780929 w 11277989"/>
              <a:gd name="connsiteY40" fmla="*/ 3475355 h 4542706"/>
              <a:gd name="connsiteX41" fmla="*/ 1861574 w 11277989"/>
              <a:gd name="connsiteY41" fmla="*/ 3274060 h 4542706"/>
              <a:gd name="connsiteX42" fmla="*/ 1905389 w 11277989"/>
              <a:gd name="connsiteY42" fmla="*/ 2575560 h 4542706"/>
              <a:gd name="connsiteX43" fmla="*/ 1808869 w 11277989"/>
              <a:gd name="connsiteY43" fmla="*/ 2516505 h 4542706"/>
              <a:gd name="connsiteX44" fmla="*/ 1777754 w 11277989"/>
              <a:gd name="connsiteY44" fmla="*/ 1823085 h 4542706"/>
              <a:gd name="connsiteX45" fmla="*/ 1718699 w 11277989"/>
              <a:gd name="connsiteY45" fmla="*/ 1524000 h 4542706"/>
              <a:gd name="connsiteX46" fmla="*/ 1692029 w 11277989"/>
              <a:gd name="connsiteY46" fmla="*/ 931545 h 4542706"/>
              <a:gd name="connsiteX47" fmla="*/ 0 w 11277989"/>
              <a:gd name="connsiteY47" fmla="*/ 980171 h 4542706"/>
              <a:gd name="connsiteX48" fmla="*/ 79148 w 11277989"/>
              <a:gd name="connsiteY48" fmla="*/ 257174 h 4542706"/>
              <a:gd name="connsiteX49" fmla="*/ 3395099 w 11277989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05563 w 11298958"/>
              <a:gd name="connsiteY14" fmla="*/ 1468755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80786 w 11298958"/>
              <a:gd name="connsiteY16" fmla="*/ 2681764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27319 w 11305308"/>
              <a:gd name="connsiteY47" fmla="*/ 101827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18421 w 11305308"/>
              <a:gd name="connsiteY42" fmla="*/ 2623185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719549 w 12016588"/>
              <a:gd name="connsiteY47" fmla="*/ 973821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0821663 w 12016588"/>
              <a:gd name="connsiteY9" fmla="*/ 714489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694345 w 12016588"/>
              <a:gd name="connsiteY30" fmla="*/ 4566311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114898 w 12016588"/>
              <a:gd name="connsiteY32" fmla="*/ 4116705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6269 w 12016588"/>
              <a:gd name="connsiteY45" fmla="*/ 978793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797362 w 12016588"/>
              <a:gd name="connsiteY48" fmla="*/ 351280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133698 w 12016588"/>
              <a:gd name="connsiteY49" fmla="*/ 210820 h 4639546"/>
              <a:gd name="connsiteX0" fmla="*/ 4001761 w 12016588"/>
              <a:gd name="connsiteY0" fmla="*/ 226738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397369 w 12016588"/>
              <a:gd name="connsiteY2" fmla="*/ 104022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549363 w 12016588"/>
              <a:gd name="connsiteY6" fmla="*/ 412438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85173 w 12016588"/>
              <a:gd name="connsiteY8" fmla="*/ 381346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10709173 w 12016588"/>
              <a:gd name="connsiteY10" fmla="*/ 293905 h 4636694"/>
              <a:gd name="connsiteX11" fmla="*/ 11186117 w 12016588"/>
              <a:gd name="connsiteY11" fmla="*/ 407363 h 4636694"/>
              <a:gd name="connsiteX12" fmla="*/ 11165053 w 12016588"/>
              <a:gd name="connsiteY12" fmla="*/ 755338 h 4636694"/>
              <a:gd name="connsiteX13" fmla="*/ 11990925 w 12016588"/>
              <a:gd name="connsiteY13" fmla="*/ 732269 h 4636694"/>
              <a:gd name="connsiteX14" fmla="*/ 11965418 w 12016588"/>
              <a:gd name="connsiteY14" fmla="*/ 1021619 h 4636694"/>
              <a:gd name="connsiteX15" fmla="*/ 11813543 w 12016588"/>
              <a:gd name="connsiteY15" fmla="*/ 1310650 h 4636694"/>
              <a:gd name="connsiteX16" fmla="*/ 11595535 w 12016588"/>
              <a:gd name="connsiteY16" fmla="*/ 1469085 h 4636694"/>
              <a:gd name="connsiteX17" fmla="*/ 11387509 w 12016588"/>
              <a:gd name="connsiteY17" fmla="*/ 1550997 h 4636694"/>
              <a:gd name="connsiteX18" fmla="*/ 11398416 w 12016588"/>
              <a:gd name="connsiteY18" fmla="*/ 2717012 h 4636694"/>
              <a:gd name="connsiteX19" fmla="*/ 11258398 w 12016588"/>
              <a:gd name="connsiteY19" fmla="*/ 3175958 h 4636694"/>
              <a:gd name="connsiteX20" fmla="*/ 11842280 w 12016588"/>
              <a:gd name="connsiteY20" fmla="*/ 3358997 h 4636694"/>
              <a:gd name="connsiteX21" fmla="*/ 11982934 w 12016588"/>
              <a:gd name="connsiteY21" fmla="*/ 3567276 h 4636694"/>
              <a:gd name="connsiteX22" fmla="*/ 12016588 w 12016588"/>
              <a:gd name="connsiteY22" fmla="*/ 4081468 h 4636694"/>
              <a:gd name="connsiteX23" fmla="*/ 9802978 w 12016588"/>
              <a:gd name="connsiteY23" fmla="*/ 4068133 h 4636694"/>
              <a:gd name="connsiteX24" fmla="*/ 9673438 w 12016588"/>
              <a:gd name="connsiteY24" fmla="*/ 4113853 h 4636694"/>
              <a:gd name="connsiteX25" fmla="*/ 9475318 w 12016588"/>
              <a:gd name="connsiteY25" fmla="*/ 4121473 h 4636694"/>
              <a:gd name="connsiteX26" fmla="*/ 9460078 w 12016588"/>
              <a:gd name="connsiteY26" fmla="*/ 4075753 h 4636694"/>
              <a:gd name="connsiteX27" fmla="*/ 7492523 w 12016588"/>
              <a:gd name="connsiteY27" fmla="*/ 4113480 h 4636694"/>
              <a:gd name="connsiteX28" fmla="*/ 7287307 w 12016588"/>
              <a:gd name="connsiteY28" fmla="*/ 4237176 h 4636694"/>
              <a:gd name="connsiteX29" fmla="*/ 6840689 w 12016588"/>
              <a:gd name="connsiteY29" fmla="*/ 4160998 h 4636694"/>
              <a:gd name="connsiteX30" fmla="*/ 6871116 w 12016588"/>
              <a:gd name="connsiteY30" fmla="*/ 4387052 h 4636694"/>
              <a:gd name="connsiteX31" fmla="*/ 6717592 w 12016588"/>
              <a:gd name="connsiteY31" fmla="*/ 4383998 h 4636694"/>
              <a:gd name="connsiteX32" fmla="*/ 6694345 w 12016588"/>
              <a:gd name="connsiteY32" fmla="*/ 4563459 h 4636694"/>
              <a:gd name="connsiteX33" fmla="*/ 6069621 w 12016588"/>
              <a:gd name="connsiteY33" fmla="*/ 4636694 h 4636694"/>
              <a:gd name="connsiteX34" fmla="*/ 6066256 w 12016588"/>
              <a:gd name="connsiteY34" fmla="*/ 4161321 h 4636694"/>
              <a:gd name="connsiteX35" fmla="*/ 5143701 w 12016588"/>
              <a:gd name="connsiteY35" fmla="*/ 4125721 h 4636694"/>
              <a:gd name="connsiteX36" fmla="*/ 5150531 w 12016588"/>
              <a:gd name="connsiteY36" fmla="*/ 4185567 h 4636694"/>
              <a:gd name="connsiteX37" fmla="*/ 4998568 w 12016588"/>
              <a:gd name="connsiteY37" fmla="*/ 4190053 h 4636694"/>
              <a:gd name="connsiteX38" fmla="*/ 4986743 w 12016588"/>
              <a:gd name="connsiteY38" fmla="*/ 4116153 h 4636694"/>
              <a:gd name="connsiteX39" fmla="*/ 2990698 w 12016588"/>
              <a:gd name="connsiteY39" fmla="*/ 4129093 h 4636694"/>
              <a:gd name="connsiteX40" fmla="*/ 2602078 w 12016588"/>
              <a:gd name="connsiteY40" fmla="*/ 3991933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612540 w 12016588"/>
              <a:gd name="connsiteY10" fmla="*/ 328766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583248 w 12016588"/>
              <a:gd name="connsiteY20" fmla="*/ 3058923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88777 w 12016588"/>
              <a:gd name="connsiteY20" fmla="*/ 3188769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016588" h="4636694">
                <a:moveTo>
                  <a:pt x="4001761" y="223886"/>
                </a:moveTo>
                <a:lnTo>
                  <a:pt x="3997052" y="111068"/>
                </a:lnTo>
                <a:lnTo>
                  <a:pt x="4397369" y="101170"/>
                </a:lnTo>
                <a:lnTo>
                  <a:pt x="4475899" y="173986"/>
                </a:lnTo>
                <a:lnTo>
                  <a:pt x="6166333" y="82873"/>
                </a:lnTo>
                <a:cubicBezTo>
                  <a:pt x="6619511" y="54298"/>
                  <a:pt x="7028554" y="41276"/>
                  <a:pt x="7481732" y="1"/>
                </a:cubicBezTo>
                <a:lnTo>
                  <a:pt x="7496919" y="401057"/>
                </a:lnTo>
                <a:lnTo>
                  <a:pt x="8435017" y="396926"/>
                </a:lnTo>
                <a:cubicBezTo>
                  <a:pt x="8493713" y="314532"/>
                  <a:pt x="8584100" y="322431"/>
                  <a:pt x="8669508" y="367584"/>
                </a:cubicBezTo>
                <a:lnTo>
                  <a:pt x="9306542" y="337474"/>
                </a:lnTo>
                <a:lnTo>
                  <a:pt x="9485470" y="362840"/>
                </a:lnTo>
                <a:lnTo>
                  <a:pt x="10709173" y="293905"/>
                </a:lnTo>
                <a:lnTo>
                  <a:pt x="11186117" y="407363"/>
                </a:lnTo>
                <a:lnTo>
                  <a:pt x="11165053" y="755338"/>
                </a:lnTo>
                <a:lnTo>
                  <a:pt x="11990925" y="732269"/>
                </a:lnTo>
                <a:lnTo>
                  <a:pt x="11965418" y="1021619"/>
                </a:lnTo>
                <a:cubicBezTo>
                  <a:pt x="11937002" y="1118695"/>
                  <a:pt x="11878789" y="1234609"/>
                  <a:pt x="11813543" y="1310650"/>
                </a:cubicBezTo>
                <a:cubicBezTo>
                  <a:pt x="11748297" y="1386691"/>
                  <a:pt x="11662369" y="1433128"/>
                  <a:pt x="11595535" y="1469085"/>
                </a:cubicBezTo>
                <a:cubicBezTo>
                  <a:pt x="11524892" y="1505438"/>
                  <a:pt x="11436721" y="1536075"/>
                  <a:pt x="11387509" y="1550997"/>
                </a:cubicBezTo>
                <a:cubicBezTo>
                  <a:pt x="11387192" y="1954698"/>
                  <a:pt x="11408360" y="2405025"/>
                  <a:pt x="11408043" y="2808726"/>
                </a:cubicBezTo>
                <a:lnTo>
                  <a:pt x="11288777" y="3188769"/>
                </a:lnTo>
                <a:lnTo>
                  <a:pt x="11842280" y="3358997"/>
                </a:lnTo>
                <a:cubicBezTo>
                  <a:pt x="11888820" y="3382544"/>
                  <a:pt x="11978094" y="3374235"/>
                  <a:pt x="11982934" y="3567276"/>
                </a:cubicBezTo>
                <a:lnTo>
                  <a:pt x="12016588" y="4081468"/>
                </a:lnTo>
                <a:lnTo>
                  <a:pt x="9802978" y="4068133"/>
                </a:lnTo>
                <a:lnTo>
                  <a:pt x="9673438" y="4113853"/>
                </a:lnTo>
                <a:lnTo>
                  <a:pt x="9475318" y="4121473"/>
                </a:lnTo>
                <a:lnTo>
                  <a:pt x="9460078" y="4075753"/>
                </a:lnTo>
                <a:lnTo>
                  <a:pt x="7492523" y="4113480"/>
                </a:lnTo>
                <a:cubicBezTo>
                  <a:pt x="7398279" y="4161860"/>
                  <a:pt x="7568672" y="4118659"/>
                  <a:pt x="7287307" y="4237176"/>
                </a:cubicBezTo>
                <a:lnTo>
                  <a:pt x="6840689" y="4160998"/>
                </a:lnTo>
                <a:lnTo>
                  <a:pt x="6871116" y="4387052"/>
                </a:lnTo>
                <a:lnTo>
                  <a:pt x="6717592" y="4383998"/>
                </a:lnTo>
                <a:lnTo>
                  <a:pt x="6694345" y="4563459"/>
                </a:lnTo>
                <a:lnTo>
                  <a:pt x="6069621" y="4636694"/>
                </a:lnTo>
                <a:cubicBezTo>
                  <a:pt x="6067512" y="4481994"/>
                  <a:pt x="6069419" y="4393371"/>
                  <a:pt x="6066256" y="4161321"/>
                </a:cubicBezTo>
                <a:lnTo>
                  <a:pt x="5143701" y="4125721"/>
                </a:lnTo>
                <a:cubicBezTo>
                  <a:pt x="5157165" y="4178913"/>
                  <a:pt x="5136166" y="4121432"/>
                  <a:pt x="5150531" y="4185567"/>
                </a:cubicBezTo>
                <a:cubicBezTo>
                  <a:pt x="5109389" y="4206302"/>
                  <a:pt x="5065266" y="4189547"/>
                  <a:pt x="4998568" y="4190053"/>
                </a:cubicBezTo>
                <a:cubicBezTo>
                  <a:pt x="4994260" y="4112131"/>
                  <a:pt x="4991717" y="4188225"/>
                  <a:pt x="4986743" y="4116153"/>
                </a:cubicBezTo>
                <a:lnTo>
                  <a:pt x="2878816" y="4169569"/>
                </a:lnTo>
                <a:lnTo>
                  <a:pt x="2400719" y="3939536"/>
                </a:lnTo>
                <a:cubicBezTo>
                  <a:pt x="2400295" y="3786835"/>
                  <a:pt x="2399872" y="3634135"/>
                  <a:pt x="2399448" y="3481434"/>
                </a:cubicBezTo>
                <a:lnTo>
                  <a:pt x="2481890" y="3364971"/>
                </a:lnTo>
                <a:cubicBezTo>
                  <a:pt x="2481802" y="3115025"/>
                  <a:pt x="2478856" y="2820943"/>
                  <a:pt x="2478768" y="2570997"/>
                </a:cubicBezTo>
                <a:lnTo>
                  <a:pt x="2383141" y="2580846"/>
                </a:lnTo>
                <a:lnTo>
                  <a:pt x="2359714" y="1720723"/>
                </a:lnTo>
                <a:lnTo>
                  <a:pt x="2348281" y="949957"/>
                </a:lnTo>
                <a:lnTo>
                  <a:pt x="366" y="968227"/>
                </a:lnTo>
                <a:cubicBezTo>
                  <a:pt x="244" y="770232"/>
                  <a:pt x="123" y="572237"/>
                  <a:pt x="1" y="374242"/>
                </a:cubicBezTo>
                <a:lnTo>
                  <a:pt x="806620" y="377378"/>
                </a:lnTo>
                <a:lnTo>
                  <a:pt x="4001761" y="22388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10000"/>
            </a:schemeClr>
          </a:solidFill>
          <a:ln w="31750" cap="flat">
            <a:solidFill>
              <a:srgbClr val="FF0000"/>
            </a:solidFill>
            <a:prstDash val="dashDot"/>
            <a:miter lim="800000"/>
          </a:ln>
          <a:effectLst>
            <a:glow rad="101600">
              <a:schemeClr val="accent4">
                <a:satMod val="175000"/>
                <a:alpha val="20000"/>
              </a:schemeClr>
            </a:glow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6681" y="86852"/>
            <a:ext cx="586283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Территория в границах детального плана - 2095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</a:t>
            </a:r>
            <a:r>
              <a:rPr lang="ru-RU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36681" y="538218"/>
            <a:ext cx="586283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в границах внесения изменений - 542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</a:t>
            </a:r>
          </a:p>
        </p:txBody>
      </p:sp>
      <p:sp>
        <p:nvSpPr>
          <p:cNvPr id="6" name="Полилиния 5"/>
          <p:cNvSpPr/>
          <p:nvPr/>
        </p:nvSpPr>
        <p:spPr>
          <a:xfrm rot="2919592">
            <a:off x="6006826" y="2220467"/>
            <a:ext cx="2501727" cy="1320514"/>
          </a:xfrm>
          <a:custGeom>
            <a:avLst/>
            <a:gdLst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38487 w 4614863"/>
              <a:gd name="connsiteY13" fmla="*/ 1809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90850 w 4614863"/>
              <a:gd name="connsiteY12" fmla="*/ 209550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81325 w 4614863"/>
              <a:gd name="connsiteY12" fmla="*/ 223838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81325 w 4614863"/>
              <a:gd name="connsiteY12" fmla="*/ 223838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0 w 4614863"/>
              <a:gd name="connsiteY10" fmla="*/ 33338 h 2481263"/>
              <a:gd name="connsiteX11" fmla="*/ 1162050 w 4614863"/>
              <a:gd name="connsiteY11" fmla="*/ 0 h 2481263"/>
              <a:gd name="connsiteX12" fmla="*/ 1843088 w 4614863"/>
              <a:gd name="connsiteY12" fmla="*/ 209550 h 2481263"/>
              <a:gd name="connsiteX13" fmla="*/ 2981325 w 4614863"/>
              <a:gd name="connsiteY13" fmla="*/ 223838 h 2481263"/>
              <a:gd name="connsiteX14" fmla="*/ 3124200 w 4614863"/>
              <a:gd name="connsiteY14" fmla="*/ 219075 h 2481263"/>
              <a:gd name="connsiteX15" fmla="*/ 3138487 w 4614863"/>
              <a:gd name="connsiteY15" fmla="*/ 180975 h 2481263"/>
              <a:gd name="connsiteX16" fmla="*/ 4614863 w 4614863"/>
              <a:gd name="connsiteY16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20331 w 4614863"/>
              <a:gd name="connsiteY10" fmla="*/ 1321830 h 2481263"/>
              <a:gd name="connsiteX11" fmla="*/ 0 w 4614863"/>
              <a:gd name="connsiteY11" fmla="*/ 33338 h 2481263"/>
              <a:gd name="connsiteX12" fmla="*/ 1162050 w 4614863"/>
              <a:gd name="connsiteY12" fmla="*/ 0 h 2481263"/>
              <a:gd name="connsiteX13" fmla="*/ 1843088 w 4614863"/>
              <a:gd name="connsiteY13" fmla="*/ 209550 h 2481263"/>
              <a:gd name="connsiteX14" fmla="*/ 2981325 w 4614863"/>
              <a:gd name="connsiteY14" fmla="*/ 223838 h 2481263"/>
              <a:gd name="connsiteX15" fmla="*/ 3124200 w 4614863"/>
              <a:gd name="connsiteY15" fmla="*/ 219075 h 2481263"/>
              <a:gd name="connsiteX16" fmla="*/ 3138487 w 4614863"/>
              <a:gd name="connsiteY16" fmla="*/ 180975 h 2481263"/>
              <a:gd name="connsiteX17" fmla="*/ 4614863 w 4614863"/>
              <a:gd name="connsiteY17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26384 w 4614863"/>
              <a:gd name="connsiteY10" fmla="*/ 1587246 h 2481263"/>
              <a:gd name="connsiteX11" fmla="*/ 20331 w 4614863"/>
              <a:gd name="connsiteY11" fmla="*/ 1321830 h 2481263"/>
              <a:gd name="connsiteX12" fmla="*/ 0 w 4614863"/>
              <a:gd name="connsiteY12" fmla="*/ 33338 h 2481263"/>
              <a:gd name="connsiteX13" fmla="*/ 1162050 w 4614863"/>
              <a:gd name="connsiteY13" fmla="*/ 0 h 2481263"/>
              <a:gd name="connsiteX14" fmla="*/ 1843088 w 4614863"/>
              <a:gd name="connsiteY14" fmla="*/ 209550 h 2481263"/>
              <a:gd name="connsiteX15" fmla="*/ 2981325 w 4614863"/>
              <a:gd name="connsiteY15" fmla="*/ 223838 h 2481263"/>
              <a:gd name="connsiteX16" fmla="*/ 3124200 w 4614863"/>
              <a:gd name="connsiteY16" fmla="*/ 219075 h 2481263"/>
              <a:gd name="connsiteX17" fmla="*/ 3138487 w 4614863"/>
              <a:gd name="connsiteY17" fmla="*/ 180975 h 2481263"/>
              <a:gd name="connsiteX18" fmla="*/ 4614863 w 4614863"/>
              <a:gd name="connsiteY18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160647 w 4775510"/>
              <a:gd name="connsiteY12" fmla="*/ 33338 h 2481263"/>
              <a:gd name="connsiteX13" fmla="*/ 1322697 w 4775510"/>
              <a:gd name="connsiteY13" fmla="*/ 0 h 2481263"/>
              <a:gd name="connsiteX14" fmla="*/ 2003735 w 4775510"/>
              <a:gd name="connsiteY14" fmla="*/ 209550 h 2481263"/>
              <a:gd name="connsiteX15" fmla="*/ 3141972 w 4775510"/>
              <a:gd name="connsiteY15" fmla="*/ 223838 h 2481263"/>
              <a:gd name="connsiteX16" fmla="*/ 3284847 w 4775510"/>
              <a:gd name="connsiteY16" fmla="*/ 219075 h 2481263"/>
              <a:gd name="connsiteX17" fmla="*/ 3299134 w 4775510"/>
              <a:gd name="connsiteY17" fmla="*/ 180975 h 2481263"/>
              <a:gd name="connsiteX18" fmla="*/ 4775510 w 4775510"/>
              <a:gd name="connsiteY18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90722 w 4775510"/>
              <a:gd name="connsiteY12" fmla="*/ 1447759 h 2481263"/>
              <a:gd name="connsiteX13" fmla="*/ 160647 w 4775510"/>
              <a:gd name="connsiteY13" fmla="*/ 33338 h 2481263"/>
              <a:gd name="connsiteX14" fmla="*/ 1322697 w 4775510"/>
              <a:gd name="connsiteY14" fmla="*/ 0 h 2481263"/>
              <a:gd name="connsiteX15" fmla="*/ 2003735 w 4775510"/>
              <a:gd name="connsiteY15" fmla="*/ 209550 h 2481263"/>
              <a:gd name="connsiteX16" fmla="*/ 3141972 w 4775510"/>
              <a:gd name="connsiteY16" fmla="*/ 223838 h 2481263"/>
              <a:gd name="connsiteX17" fmla="*/ 3284847 w 4775510"/>
              <a:gd name="connsiteY17" fmla="*/ 219075 h 2481263"/>
              <a:gd name="connsiteX18" fmla="*/ 3299134 w 4775510"/>
              <a:gd name="connsiteY18" fmla="*/ 180975 h 2481263"/>
              <a:gd name="connsiteX19" fmla="*/ 4775510 w 4775510"/>
              <a:gd name="connsiteY19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263201 w 4775510"/>
              <a:gd name="connsiteY12" fmla="*/ 1127230 h 2481263"/>
              <a:gd name="connsiteX13" fmla="*/ 160647 w 4775510"/>
              <a:gd name="connsiteY13" fmla="*/ 33338 h 2481263"/>
              <a:gd name="connsiteX14" fmla="*/ 1322697 w 4775510"/>
              <a:gd name="connsiteY14" fmla="*/ 0 h 2481263"/>
              <a:gd name="connsiteX15" fmla="*/ 2003735 w 4775510"/>
              <a:gd name="connsiteY15" fmla="*/ 209550 h 2481263"/>
              <a:gd name="connsiteX16" fmla="*/ 3141972 w 4775510"/>
              <a:gd name="connsiteY16" fmla="*/ 223838 h 2481263"/>
              <a:gd name="connsiteX17" fmla="*/ 3284847 w 4775510"/>
              <a:gd name="connsiteY17" fmla="*/ 219075 h 2481263"/>
              <a:gd name="connsiteX18" fmla="*/ 3299134 w 4775510"/>
              <a:gd name="connsiteY18" fmla="*/ 180975 h 2481263"/>
              <a:gd name="connsiteX19" fmla="*/ 4775510 w 4775510"/>
              <a:gd name="connsiteY19" fmla="*/ 176213 h 2481263"/>
              <a:gd name="connsiteX0" fmla="*/ 4785396 w 4785396"/>
              <a:gd name="connsiteY0" fmla="*/ 176213 h 2481263"/>
              <a:gd name="connsiteX1" fmla="*/ 4766346 w 4785396"/>
              <a:gd name="connsiteY1" fmla="*/ 2276475 h 2481263"/>
              <a:gd name="connsiteX2" fmla="*/ 2413671 w 4785396"/>
              <a:gd name="connsiteY2" fmla="*/ 2286000 h 2481263"/>
              <a:gd name="connsiteX3" fmla="*/ 2408908 w 4785396"/>
              <a:gd name="connsiteY3" fmla="*/ 2309813 h 2481263"/>
              <a:gd name="connsiteX4" fmla="*/ 1923133 w 4785396"/>
              <a:gd name="connsiteY4" fmla="*/ 2309813 h 2481263"/>
              <a:gd name="connsiteX5" fmla="*/ 1923133 w 4785396"/>
              <a:gd name="connsiteY5" fmla="*/ 2262188 h 2481263"/>
              <a:gd name="connsiteX6" fmla="*/ 1027783 w 4785396"/>
              <a:gd name="connsiteY6" fmla="*/ 2257425 h 2481263"/>
              <a:gd name="connsiteX7" fmla="*/ 322933 w 4785396"/>
              <a:gd name="connsiteY7" fmla="*/ 2481263 h 2481263"/>
              <a:gd name="connsiteX8" fmla="*/ 237208 w 4785396"/>
              <a:gd name="connsiteY8" fmla="*/ 2481263 h 2481263"/>
              <a:gd name="connsiteX9" fmla="*/ 203877 w 4785396"/>
              <a:gd name="connsiteY9" fmla="*/ 1696036 h 2481263"/>
              <a:gd name="connsiteX10" fmla="*/ 9885 w 4785396"/>
              <a:gd name="connsiteY10" fmla="*/ 1566440 h 2481263"/>
              <a:gd name="connsiteX11" fmla="*/ -1 w 4785396"/>
              <a:gd name="connsiteY11" fmla="*/ 1468761 h 2481263"/>
              <a:gd name="connsiteX12" fmla="*/ 273087 w 4785396"/>
              <a:gd name="connsiteY12" fmla="*/ 1127230 h 2481263"/>
              <a:gd name="connsiteX13" fmla="*/ 170533 w 4785396"/>
              <a:gd name="connsiteY13" fmla="*/ 33338 h 2481263"/>
              <a:gd name="connsiteX14" fmla="*/ 1332583 w 4785396"/>
              <a:gd name="connsiteY14" fmla="*/ 0 h 2481263"/>
              <a:gd name="connsiteX15" fmla="*/ 2013621 w 4785396"/>
              <a:gd name="connsiteY15" fmla="*/ 209550 h 2481263"/>
              <a:gd name="connsiteX16" fmla="*/ 3151858 w 4785396"/>
              <a:gd name="connsiteY16" fmla="*/ 223838 h 2481263"/>
              <a:gd name="connsiteX17" fmla="*/ 3294733 w 4785396"/>
              <a:gd name="connsiteY17" fmla="*/ 219075 h 2481263"/>
              <a:gd name="connsiteX18" fmla="*/ 3309020 w 4785396"/>
              <a:gd name="connsiteY18" fmla="*/ 180975 h 2481263"/>
              <a:gd name="connsiteX19" fmla="*/ 4785396 w 4785396"/>
              <a:gd name="connsiteY19" fmla="*/ 176213 h 2481263"/>
              <a:gd name="connsiteX0" fmla="*/ 4785396 w 4785396"/>
              <a:gd name="connsiteY0" fmla="*/ 176213 h 2481263"/>
              <a:gd name="connsiteX1" fmla="*/ 4766346 w 4785396"/>
              <a:gd name="connsiteY1" fmla="*/ 2276475 h 2481263"/>
              <a:gd name="connsiteX2" fmla="*/ 2413671 w 4785396"/>
              <a:gd name="connsiteY2" fmla="*/ 2286000 h 2481263"/>
              <a:gd name="connsiteX3" fmla="*/ 2408908 w 4785396"/>
              <a:gd name="connsiteY3" fmla="*/ 2309813 h 2481263"/>
              <a:gd name="connsiteX4" fmla="*/ 1923133 w 4785396"/>
              <a:gd name="connsiteY4" fmla="*/ 2309813 h 2481263"/>
              <a:gd name="connsiteX5" fmla="*/ 1923133 w 4785396"/>
              <a:gd name="connsiteY5" fmla="*/ 2262188 h 2481263"/>
              <a:gd name="connsiteX6" fmla="*/ 1027783 w 4785396"/>
              <a:gd name="connsiteY6" fmla="*/ 2257425 h 2481263"/>
              <a:gd name="connsiteX7" fmla="*/ 322933 w 4785396"/>
              <a:gd name="connsiteY7" fmla="*/ 2481263 h 2481263"/>
              <a:gd name="connsiteX8" fmla="*/ 237208 w 4785396"/>
              <a:gd name="connsiteY8" fmla="*/ 2481263 h 2481263"/>
              <a:gd name="connsiteX9" fmla="*/ 203877 w 4785396"/>
              <a:gd name="connsiteY9" fmla="*/ 1696036 h 2481263"/>
              <a:gd name="connsiteX10" fmla="*/ 9885 w 4785396"/>
              <a:gd name="connsiteY10" fmla="*/ 1566440 h 2481263"/>
              <a:gd name="connsiteX11" fmla="*/ -1 w 4785396"/>
              <a:gd name="connsiteY11" fmla="*/ 1468761 h 2481263"/>
              <a:gd name="connsiteX12" fmla="*/ 199654 w 4785396"/>
              <a:gd name="connsiteY12" fmla="*/ 1288498 h 2481263"/>
              <a:gd name="connsiteX13" fmla="*/ 170533 w 4785396"/>
              <a:gd name="connsiteY13" fmla="*/ 33338 h 2481263"/>
              <a:gd name="connsiteX14" fmla="*/ 1332583 w 4785396"/>
              <a:gd name="connsiteY14" fmla="*/ 0 h 2481263"/>
              <a:gd name="connsiteX15" fmla="*/ 2013621 w 4785396"/>
              <a:gd name="connsiteY15" fmla="*/ 209550 h 2481263"/>
              <a:gd name="connsiteX16" fmla="*/ 3151858 w 4785396"/>
              <a:gd name="connsiteY16" fmla="*/ 223838 h 2481263"/>
              <a:gd name="connsiteX17" fmla="*/ 3294733 w 4785396"/>
              <a:gd name="connsiteY17" fmla="*/ 219075 h 2481263"/>
              <a:gd name="connsiteX18" fmla="*/ 3309020 w 4785396"/>
              <a:gd name="connsiteY18" fmla="*/ 180975 h 2481263"/>
              <a:gd name="connsiteX19" fmla="*/ 4785396 w 4785396"/>
              <a:gd name="connsiteY19" fmla="*/ 176213 h 2481263"/>
              <a:gd name="connsiteX0" fmla="*/ 4791255 w 4791255"/>
              <a:gd name="connsiteY0" fmla="*/ 176213 h 2481263"/>
              <a:gd name="connsiteX1" fmla="*/ 4772205 w 4791255"/>
              <a:gd name="connsiteY1" fmla="*/ 2276475 h 2481263"/>
              <a:gd name="connsiteX2" fmla="*/ 2419530 w 4791255"/>
              <a:gd name="connsiteY2" fmla="*/ 2286000 h 2481263"/>
              <a:gd name="connsiteX3" fmla="*/ 2414767 w 4791255"/>
              <a:gd name="connsiteY3" fmla="*/ 2309813 h 2481263"/>
              <a:gd name="connsiteX4" fmla="*/ 1928992 w 4791255"/>
              <a:gd name="connsiteY4" fmla="*/ 2309813 h 2481263"/>
              <a:gd name="connsiteX5" fmla="*/ 1928992 w 4791255"/>
              <a:gd name="connsiteY5" fmla="*/ 2262188 h 2481263"/>
              <a:gd name="connsiteX6" fmla="*/ 1033642 w 4791255"/>
              <a:gd name="connsiteY6" fmla="*/ 2257425 h 2481263"/>
              <a:gd name="connsiteX7" fmla="*/ 328792 w 4791255"/>
              <a:gd name="connsiteY7" fmla="*/ 2481263 h 2481263"/>
              <a:gd name="connsiteX8" fmla="*/ 243067 w 4791255"/>
              <a:gd name="connsiteY8" fmla="*/ 2481263 h 2481263"/>
              <a:gd name="connsiteX9" fmla="*/ 209736 w 4791255"/>
              <a:gd name="connsiteY9" fmla="*/ 1696036 h 2481263"/>
              <a:gd name="connsiteX10" fmla="*/ 15744 w 4791255"/>
              <a:gd name="connsiteY10" fmla="*/ 1566440 h 2481263"/>
              <a:gd name="connsiteX11" fmla="*/ -1 w 4791255"/>
              <a:gd name="connsiteY11" fmla="*/ 1490983 h 2481263"/>
              <a:gd name="connsiteX12" fmla="*/ 205513 w 4791255"/>
              <a:gd name="connsiteY12" fmla="*/ 1288498 h 2481263"/>
              <a:gd name="connsiteX13" fmla="*/ 176392 w 4791255"/>
              <a:gd name="connsiteY13" fmla="*/ 33338 h 2481263"/>
              <a:gd name="connsiteX14" fmla="*/ 1338442 w 4791255"/>
              <a:gd name="connsiteY14" fmla="*/ 0 h 2481263"/>
              <a:gd name="connsiteX15" fmla="*/ 2019480 w 4791255"/>
              <a:gd name="connsiteY15" fmla="*/ 209550 h 2481263"/>
              <a:gd name="connsiteX16" fmla="*/ 3157717 w 4791255"/>
              <a:gd name="connsiteY16" fmla="*/ 223838 h 2481263"/>
              <a:gd name="connsiteX17" fmla="*/ 3300592 w 4791255"/>
              <a:gd name="connsiteY17" fmla="*/ 219075 h 2481263"/>
              <a:gd name="connsiteX18" fmla="*/ 3314879 w 4791255"/>
              <a:gd name="connsiteY18" fmla="*/ 180975 h 2481263"/>
              <a:gd name="connsiteX19" fmla="*/ 4791255 w 4791255"/>
              <a:gd name="connsiteY19" fmla="*/ 176213 h 2481263"/>
              <a:gd name="connsiteX0" fmla="*/ 4775512 w 4775512"/>
              <a:gd name="connsiteY0" fmla="*/ 176213 h 2481263"/>
              <a:gd name="connsiteX1" fmla="*/ 4756462 w 4775512"/>
              <a:gd name="connsiteY1" fmla="*/ 2276475 h 2481263"/>
              <a:gd name="connsiteX2" fmla="*/ 2403787 w 4775512"/>
              <a:gd name="connsiteY2" fmla="*/ 2286000 h 2481263"/>
              <a:gd name="connsiteX3" fmla="*/ 2399024 w 4775512"/>
              <a:gd name="connsiteY3" fmla="*/ 2309813 h 2481263"/>
              <a:gd name="connsiteX4" fmla="*/ 1913249 w 4775512"/>
              <a:gd name="connsiteY4" fmla="*/ 2309813 h 2481263"/>
              <a:gd name="connsiteX5" fmla="*/ 1913249 w 4775512"/>
              <a:gd name="connsiteY5" fmla="*/ 2262188 h 2481263"/>
              <a:gd name="connsiteX6" fmla="*/ 1017899 w 4775512"/>
              <a:gd name="connsiteY6" fmla="*/ 2257425 h 2481263"/>
              <a:gd name="connsiteX7" fmla="*/ 313049 w 4775512"/>
              <a:gd name="connsiteY7" fmla="*/ 2481263 h 2481263"/>
              <a:gd name="connsiteX8" fmla="*/ 227324 w 4775512"/>
              <a:gd name="connsiteY8" fmla="*/ 2481263 h 2481263"/>
              <a:gd name="connsiteX9" fmla="*/ 193993 w 4775512"/>
              <a:gd name="connsiteY9" fmla="*/ 1696036 h 2481263"/>
              <a:gd name="connsiteX10" fmla="*/ 1 w 4775512"/>
              <a:gd name="connsiteY10" fmla="*/ 1566440 h 2481263"/>
              <a:gd name="connsiteX11" fmla="*/ 1694 w 4775512"/>
              <a:gd name="connsiteY11" fmla="*/ 1478943 h 2481263"/>
              <a:gd name="connsiteX12" fmla="*/ 189770 w 4775512"/>
              <a:gd name="connsiteY12" fmla="*/ 1288498 h 2481263"/>
              <a:gd name="connsiteX13" fmla="*/ 160649 w 4775512"/>
              <a:gd name="connsiteY13" fmla="*/ 33338 h 2481263"/>
              <a:gd name="connsiteX14" fmla="*/ 1322699 w 4775512"/>
              <a:gd name="connsiteY14" fmla="*/ 0 h 2481263"/>
              <a:gd name="connsiteX15" fmla="*/ 2003737 w 4775512"/>
              <a:gd name="connsiteY15" fmla="*/ 209550 h 2481263"/>
              <a:gd name="connsiteX16" fmla="*/ 3141974 w 4775512"/>
              <a:gd name="connsiteY16" fmla="*/ 223838 h 2481263"/>
              <a:gd name="connsiteX17" fmla="*/ 3284849 w 4775512"/>
              <a:gd name="connsiteY17" fmla="*/ 219075 h 2481263"/>
              <a:gd name="connsiteX18" fmla="*/ 3299136 w 4775512"/>
              <a:gd name="connsiteY18" fmla="*/ 180975 h 2481263"/>
              <a:gd name="connsiteX19" fmla="*/ 4775512 w 4775512"/>
              <a:gd name="connsiteY19" fmla="*/ 176213 h 2481263"/>
              <a:gd name="connsiteX0" fmla="*/ 4775510 w 4775510"/>
              <a:gd name="connsiteY0" fmla="*/ 176213 h 2491789"/>
              <a:gd name="connsiteX1" fmla="*/ 4756460 w 4775510"/>
              <a:gd name="connsiteY1" fmla="*/ 2276475 h 2491789"/>
              <a:gd name="connsiteX2" fmla="*/ 2403785 w 4775510"/>
              <a:gd name="connsiteY2" fmla="*/ 2286000 h 2491789"/>
              <a:gd name="connsiteX3" fmla="*/ 2399022 w 4775510"/>
              <a:gd name="connsiteY3" fmla="*/ 2309813 h 2491789"/>
              <a:gd name="connsiteX4" fmla="*/ 1913247 w 4775510"/>
              <a:gd name="connsiteY4" fmla="*/ 2309813 h 2491789"/>
              <a:gd name="connsiteX5" fmla="*/ 1913247 w 4775510"/>
              <a:gd name="connsiteY5" fmla="*/ 2262188 h 2491789"/>
              <a:gd name="connsiteX6" fmla="*/ 1017897 w 4775510"/>
              <a:gd name="connsiteY6" fmla="*/ 2257425 h 2491789"/>
              <a:gd name="connsiteX7" fmla="*/ 313047 w 4775510"/>
              <a:gd name="connsiteY7" fmla="*/ 2481263 h 2491789"/>
              <a:gd name="connsiteX8" fmla="*/ 211899 w 4775510"/>
              <a:gd name="connsiteY8" fmla="*/ 2491789 h 2491789"/>
              <a:gd name="connsiteX9" fmla="*/ 193991 w 4775510"/>
              <a:gd name="connsiteY9" fmla="*/ 1696036 h 2491789"/>
              <a:gd name="connsiteX10" fmla="*/ -1 w 4775510"/>
              <a:gd name="connsiteY10" fmla="*/ 1566440 h 2491789"/>
              <a:gd name="connsiteX11" fmla="*/ 1692 w 4775510"/>
              <a:gd name="connsiteY11" fmla="*/ 1478943 h 2491789"/>
              <a:gd name="connsiteX12" fmla="*/ 189768 w 4775510"/>
              <a:gd name="connsiteY12" fmla="*/ 1288498 h 2491789"/>
              <a:gd name="connsiteX13" fmla="*/ 160647 w 4775510"/>
              <a:gd name="connsiteY13" fmla="*/ 33338 h 2491789"/>
              <a:gd name="connsiteX14" fmla="*/ 1322697 w 4775510"/>
              <a:gd name="connsiteY14" fmla="*/ 0 h 2491789"/>
              <a:gd name="connsiteX15" fmla="*/ 2003735 w 4775510"/>
              <a:gd name="connsiteY15" fmla="*/ 209550 h 2491789"/>
              <a:gd name="connsiteX16" fmla="*/ 3141972 w 4775510"/>
              <a:gd name="connsiteY16" fmla="*/ 223838 h 2491789"/>
              <a:gd name="connsiteX17" fmla="*/ 3284847 w 4775510"/>
              <a:gd name="connsiteY17" fmla="*/ 219075 h 2491789"/>
              <a:gd name="connsiteX18" fmla="*/ 3299134 w 4775510"/>
              <a:gd name="connsiteY18" fmla="*/ 180975 h 2491789"/>
              <a:gd name="connsiteX19" fmla="*/ 4775510 w 4775510"/>
              <a:gd name="connsiteY19" fmla="*/ 176213 h 2491789"/>
              <a:gd name="connsiteX0" fmla="*/ 4775512 w 4775512"/>
              <a:gd name="connsiteY0" fmla="*/ 176213 h 2491789"/>
              <a:gd name="connsiteX1" fmla="*/ 4756462 w 4775512"/>
              <a:gd name="connsiteY1" fmla="*/ 2276475 h 2491789"/>
              <a:gd name="connsiteX2" fmla="*/ 2403787 w 4775512"/>
              <a:gd name="connsiteY2" fmla="*/ 2286000 h 2491789"/>
              <a:gd name="connsiteX3" fmla="*/ 2399024 w 4775512"/>
              <a:gd name="connsiteY3" fmla="*/ 2309813 h 2491789"/>
              <a:gd name="connsiteX4" fmla="*/ 1913249 w 4775512"/>
              <a:gd name="connsiteY4" fmla="*/ 2309813 h 2491789"/>
              <a:gd name="connsiteX5" fmla="*/ 1913249 w 4775512"/>
              <a:gd name="connsiteY5" fmla="*/ 2262188 h 2491789"/>
              <a:gd name="connsiteX6" fmla="*/ 1017899 w 4775512"/>
              <a:gd name="connsiteY6" fmla="*/ 2257425 h 2491789"/>
              <a:gd name="connsiteX7" fmla="*/ 313049 w 4775512"/>
              <a:gd name="connsiteY7" fmla="*/ 2481263 h 2491789"/>
              <a:gd name="connsiteX8" fmla="*/ 211901 w 4775512"/>
              <a:gd name="connsiteY8" fmla="*/ 2491789 h 2491789"/>
              <a:gd name="connsiteX9" fmla="*/ 186216 w 4775512"/>
              <a:gd name="connsiteY9" fmla="*/ 1725184 h 2491789"/>
              <a:gd name="connsiteX10" fmla="*/ 1 w 4775512"/>
              <a:gd name="connsiteY10" fmla="*/ 1566440 h 2491789"/>
              <a:gd name="connsiteX11" fmla="*/ 1694 w 4775512"/>
              <a:gd name="connsiteY11" fmla="*/ 1478943 h 2491789"/>
              <a:gd name="connsiteX12" fmla="*/ 189770 w 4775512"/>
              <a:gd name="connsiteY12" fmla="*/ 1288498 h 2491789"/>
              <a:gd name="connsiteX13" fmla="*/ 160649 w 4775512"/>
              <a:gd name="connsiteY13" fmla="*/ 33338 h 2491789"/>
              <a:gd name="connsiteX14" fmla="*/ 1322699 w 4775512"/>
              <a:gd name="connsiteY14" fmla="*/ 0 h 2491789"/>
              <a:gd name="connsiteX15" fmla="*/ 2003737 w 4775512"/>
              <a:gd name="connsiteY15" fmla="*/ 209550 h 2491789"/>
              <a:gd name="connsiteX16" fmla="*/ 3141974 w 4775512"/>
              <a:gd name="connsiteY16" fmla="*/ 223838 h 2491789"/>
              <a:gd name="connsiteX17" fmla="*/ 3284849 w 4775512"/>
              <a:gd name="connsiteY17" fmla="*/ 219075 h 2491789"/>
              <a:gd name="connsiteX18" fmla="*/ 3299136 w 4775512"/>
              <a:gd name="connsiteY18" fmla="*/ 180975 h 2491789"/>
              <a:gd name="connsiteX19" fmla="*/ 4775512 w 4775512"/>
              <a:gd name="connsiteY19" fmla="*/ 176213 h 24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75512" h="2491789">
                <a:moveTo>
                  <a:pt x="4775512" y="176213"/>
                </a:moveTo>
                <a:lnTo>
                  <a:pt x="4756462" y="2276475"/>
                </a:lnTo>
                <a:lnTo>
                  <a:pt x="2403787" y="2286000"/>
                </a:lnTo>
                <a:lnTo>
                  <a:pt x="2399024" y="2309813"/>
                </a:lnTo>
                <a:lnTo>
                  <a:pt x="1913249" y="2309813"/>
                </a:lnTo>
                <a:lnTo>
                  <a:pt x="1913249" y="2262188"/>
                </a:lnTo>
                <a:lnTo>
                  <a:pt x="1017899" y="2257425"/>
                </a:lnTo>
                <a:lnTo>
                  <a:pt x="313049" y="2481263"/>
                </a:lnTo>
                <a:lnTo>
                  <a:pt x="211901" y="2491789"/>
                </a:lnTo>
                <a:lnTo>
                  <a:pt x="186216" y="1725184"/>
                </a:lnTo>
                <a:lnTo>
                  <a:pt x="1" y="1566440"/>
                </a:lnTo>
                <a:cubicBezTo>
                  <a:pt x="565" y="1537274"/>
                  <a:pt x="1130" y="1508109"/>
                  <a:pt x="1694" y="1478943"/>
                </a:cubicBezTo>
                <a:lnTo>
                  <a:pt x="189770" y="1288498"/>
                </a:lnTo>
                <a:lnTo>
                  <a:pt x="160649" y="33338"/>
                </a:lnTo>
                <a:lnTo>
                  <a:pt x="1322699" y="0"/>
                </a:lnTo>
                <a:lnTo>
                  <a:pt x="2003737" y="209550"/>
                </a:lnTo>
                <a:cubicBezTo>
                  <a:pt x="2309331" y="250825"/>
                  <a:pt x="2928455" y="222251"/>
                  <a:pt x="3141974" y="223838"/>
                </a:cubicBezTo>
                <a:cubicBezTo>
                  <a:pt x="3307868" y="215900"/>
                  <a:pt x="3261037" y="230187"/>
                  <a:pt x="3284849" y="219075"/>
                </a:cubicBezTo>
                <a:lnTo>
                  <a:pt x="3299136" y="180975"/>
                </a:lnTo>
                <a:lnTo>
                  <a:pt x="4775512" y="176213"/>
                </a:lnTo>
                <a:close/>
              </a:path>
            </a:pathLst>
          </a:custGeom>
          <a:noFill/>
          <a:ln w="38100" cap="sq" cmpd="sng">
            <a:solidFill>
              <a:srgbClr val="FF990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 rot="2876059">
            <a:off x="7978816" y="4275787"/>
            <a:ext cx="2124429" cy="1709138"/>
          </a:xfrm>
          <a:custGeom>
            <a:avLst/>
            <a:gdLst>
              <a:gd name="connsiteX0" fmla="*/ 38100 w 2581275"/>
              <a:gd name="connsiteY0" fmla="*/ 866775 h 3219450"/>
              <a:gd name="connsiteX1" fmla="*/ 0 w 2581275"/>
              <a:gd name="connsiteY1" fmla="*/ 862012 h 3219450"/>
              <a:gd name="connsiteX2" fmla="*/ 4763 w 2581275"/>
              <a:gd name="connsiteY2" fmla="*/ 700087 h 3219450"/>
              <a:gd name="connsiteX3" fmla="*/ 466725 w 2581275"/>
              <a:gd name="connsiteY3" fmla="*/ 600075 h 3219450"/>
              <a:gd name="connsiteX4" fmla="*/ 752475 w 2581275"/>
              <a:gd name="connsiteY4" fmla="*/ 595312 h 3219450"/>
              <a:gd name="connsiteX5" fmla="*/ 752475 w 2581275"/>
              <a:gd name="connsiteY5" fmla="*/ 614362 h 3219450"/>
              <a:gd name="connsiteX6" fmla="*/ 1709738 w 2581275"/>
              <a:gd name="connsiteY6" fmla="*/ 609600 h 3219450"/>
              <a:gd name="connsiteX7" fmla="*/ 1704975 w 2581275"/>
              <a:gd name="connsiteY7" fmla="*/ 571500 h 3219450"/>
              <a:gd name="connsiteX8" fmla="*/ 1928813 w 2581275"/>
              <a:gd name="connsiteY8" fmla="*/ 528637 h 3219450"/>
              <a:gd name="connsiteX9" fmla="*/ 2052638 w 2581275"/>
              <a:gd name="connsiteY9" fmla="*/ 461962 h 3219450"/>
              <a:gd name="connsiteX10" fmla="*/ 2152650 w 2581275"/>
              <a:gd name="connsiteY10" fmla="*/ 385762 h 3219450"/>
              <a:gd name="connsiteX11" fmla="*/ 2262188 w 2581275"/>
              <a:gd name="connsiteY11" fmla="*/ 242887 h 3219450"/>
              <a:gd name="connsiteX12" fmla="*/ 2333625 w 2581275"/>
              <a:gd name="connsiteY12" fmla="*/ 119062 h 3219450"/>
              <a:gd name="connsiteX13" fmla="*/ 2362200 w 2581275"/>
              <a:gd name="connsiteY13" fmla="*/ 0 h 3219450"/>
              <a:gd name="connsiteX14" fmla="*/ 2462213 w 2581275"/>
              <a:gd name="connsiteY14" fmla="*/ 14287 h 3219450"/>
              <a:gd name="connsiteX15" fmla="*/ 2486025 w 2581275"/>
              <a:gd name="connsiteY15" fmla="*/ 804862 h 3219450"/>
              <a:gd name="connsiteX16" fmla="*/ 2524125 w 2581275"/>
              <a:gd name="connsiteY16" fmla="*/ 1571625 h 3219450"/>
              <a:gd name="connsiteX17" fmla="*/ 2581275 w 2581275"/>
              <a:gd name="connsiteY17" fmla="*/ 3205162 h 3219450"/>
              <a:gd name="connsiteX18" fmla="*/ 2466975 w 2581275"/>
              <a:gd name="connsiteY18" fmla="*/ 3219450 h 3219450"/>
              <a:gd name="connsiteX19" fmla="*/ 2328863 w 2581275"/>
              <a:gd name="connsiteY19" fmla="*/ 3214687 h 3219450"/>
              <a:gd name="connsiteX20" fmla="*/ 2319338 w 2581275"/>
              <a:gd name="connsiteY20" fmla="*/ 2547937 h 3219450"/>
              <a:gd name="connsiteX21" fmla="*/ 1528763 w 2581275"/>
              <a:gd name="connsiteY21" fmla="*/ 2266950 h 3219450"/>
              <a:gd name="connsiteX22" fmla="*/ 914400 w 2581275"/>
              <a:gd name="connsiteY22" fmla="*/ 2152650 h 3219450"/>
              <a:gd name="connsiteX23" fmla="*/ 614363 w 2581275"/>
              <a:gd name="connsiteY23" fmla="*/ 2147887 h 3219450"/>
              <a:gd name="connsiteX24" fmla="*/ 619125 w 2581275"/>
              <a:gd name="connsiteY24" fmla="*/ 2052637 h 3219450"/>
              <a:gd name="connsiteX25" fmla="*/ 71438 w 2581275"/>
              <a:gd name="connsiteY25" fmla="*/ 1443037 h 3219450"/>
              <a:gd name="connsiteX26" fmla="*/ 38100 w 2581275"/>
              <a:gd name="connsiteY26" fmla="*/ 866775 h 3219450"/>
              <a:gd name="connsiteX0" fmla="*/ 38100 w 2581275"/>
              <a:gd name="connsiteY0" fmla="*/ 866775 h 3219450"/>
              <a:gd name="connsiteX1" fmla="*/ 0 w 2581275"/>
              <a:gd name="connsiteY1" fmla="*/ 862012 h 3219450"/>
              <a:gd name="connsiteX2" fmla="*/ 4763 w 2581275"/>
              <a:gd name="connsiteY2" fmla="*/ 700087 h 3219450"/>
              <a:gd name="connsiteX3" fmla="*/ 466725 w 2581275"/>
              <a:gd name="connsiteY3" fmla="*/ 600075 h 3219450"/>
              <a:gd name="connsiteX4" fmla="*/ 745331 w 2581275"/>
              <a:gd name="connsiteY4" fmla="*/ 288130 h 3219450"/>
              <a:gd name="connsiteX5" fmla="*/ 752475 w 2581275"/>
              <a:gd name="connsiteY5" fmla="*/ 614362 h 3219450"/>
              <a:gd name="connsiteX6" fmla="*/ 1709738 w 2581275"/>
              <a:gd name="connsiteY6" fmla="*/ 609600 h 3219450"/>
              <a:gd name="connsiteX7" fmla="*/ 1704975 w 2581275"/>
              <a:gd name="connsiteY7" fmla="*/ 571500 h 3219450"/>
              <a:gd name="connsiteX8" fmla="*/ 1928813 w 2581275"/>
              <a:gd name="connsiteY8" fmla="*/ 528637 h 3219450"/>
              <a:gd name="connsiteX9" fmla="*/ 2052638 w 2581275"/>
              <a:gd name="connsiteY9" fmla="*/ 461962 h 3219450"/>
              <a:gd name="connsiteX10" fmla="*/ 2152650 w 2581275"/>
              <a:gd name="connsiteY10" fmla="*/ 385762 h 3219450"/>
              <a:gd name="connsiteX11" fmla="*/ 2262188 w 2581275"/>
              <a:gd name="connsiteY11" fmla="*/ 242887 h 3219450"/>
              <a:gd name="connsiteX12" fmla="*/ 2333625 w 2581275"/>
              <a:gd name="connsiteY12" fmla="*/ 119062 h 3219450"/>
              <a:gd name="connsiteX13" fmla="*/ 2362200 w 2581275"/>
              <a:gd name="connsiteY13" fmla="*/ 0 h 3219450"/>
              <a:gd name="connsiteX14" fmla="*/ 2462213 w 2581275"/>
              <a:gd name="connsiteY14" fmla="*/ 14287 h 3219450"/>
              <a:gd name="connsiteX15" fmla="*/ 2486025 w 2581275"/>
              <a:gd name="connsiteY15" fmla="*/ 804862 h 3219450"/>
              <a:gd name="connsiteX16" fmla="*/ 2524125 w 2581275"/>
              <a:gd name="connsiteY16" fmla="*/ 1571625 h 3219450"/>
              <a:gd name="connsiteX17" fmla="*/ 2581275 w 2581275"/>
              <a:gd name="connsiteY17" fmla="*/ 3205162 h 3219450"/>
              <a:gd name="connsiteX18" fmla="*/ 2466975 w 2581275"/>
              <a:gd name="connsiteY18" fmla="*/ 3219450 h 3219450"/>
              <a:gd name="connsiteX19" fmla="*/ 2328863 w 2581275"/>
              <a:gd name="connsiteY19" fmla="*/ 3214687 h 3219450"/>
              <a:gd name="connsiteX20" fmla="*/ 2319338 w 2581275"/>
              <a:gd name="connsiteY20" fmla="*/ 2547937 h 3219450"/>
              <a:gd name="connsiteX21" fmla="*/ 1528763 w 2581275"/>
              <a:gd name="connsiteY21" fmla="*/ 2266950 h 3219450"/>
              <a:gd name="connsiteX22" fmla="*/ 914400 w 2581275"/>
              <a:gd name="connsiteY22" fmla="*/ 2152650 h 3219450"/>
              <a:gd name="connsiteX23" fmla="*/ 614363 w 2581275"/>
              <a:gd name="connsiteY23" fmla="*/ 2147887 h 3219450"/>
              <a:gd name="connsiteX24" fmla="*/ 619125 w 2581275"/>
              <a:gd name="connsiteY24" fmla="*/ 2052637 h 3219450"/>
              <a:gd name="connsiteX25" fmla="*/ 71438 w 2581275"/>
              <a:gd name="connsiteY25" fmla="*/ 1443037 h 3219450"/>
              <a:gd name="connsiteX26" fmla="*/ 38100 w 2581275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747712 w 2583656"/>
              <a:gd name="connsiteY4" fmla="*/ 288130 h 3219450"/>
              <a:gd name="connsiteX5" fmla="*/ 754856 w 2583656"/>
              <a:gd name="connsiteY5" fmla="*/ 614362 h 3219450"/>
              <a:gd name="connsiteX6" fmla="*/ 1712119 w 2583656"/>
              <a:gd name="connsiteY6" fmla="*/ 609600 h 3219450"/>
              <a:gd name="connsiteX7" fmla="*/ 1707356 w 2583656"/>
              <a:gd name="connsiteY7" fmla="*/ 571500 h 3219450"/>
              <a:gd name="connsiteX8" fmla="*/ 1931194 w 2583656"/>
              <a:gd name="connsiteY8" fmla="*/ 528637 h 3219450"/>
              <a:gd name="connsiteX9" fmla="*/ 2055019 w 2583656"/>
              <a:gd name="connsiteY9" fmla="*/ 461962 h 3219450"/>
              <a:gd name="connsiteX10" fmla="*/ 2155031 w 2583656"/>
              <a:gd name="connsiteY10" fmla="*/ 385762 h 3219450"/>
              <a:gd name="connsiteX11" fmla="*/ 2264569 w 2583656"/>
              <a:gd name="connsiteY11" fmla="*/ 242887 h 3219450"/>
              <a:gd name="connsiteX12" fmla="*/ 2336006 w 2583656"/>
              <a:gd name="connsiteY12" fmla="*/ 119062 h 3219450"/>
              <a:gd name="connsiteX13" fmla="*/ 2364581 w 2583656"/>
              <a:gd name="connsiteY13" fmla="*/ 0 h 3219450"/>
              <a:gd name="connsiteX14" fmla="*/ 2464594 w 2583656"/>
              <a:gd name="connsiteY14" fmla="*/ 14287 h 3219450"/>
              <a:gd name="connsiteX15" fmla="*/ 2488406 w 2583656"/>
              <a:gd name="connsiteY15" fmla="*/ 804862 h 3219450"/>
              <a:gd name="connsiteX16" fmla="*/ 2526506 w 2583656"/>
              <a:gd name="connsiteY16" fmla="*/ 1571625 h 3219450"/>
              <a:gd name="connsiteX17" fmla="*/ 2583656 w 2583656"/>
              <a:gd name="connsiteY17" fmla="*/ 3205162 h 3219450"/>
              <a:gd name="connsiteX18" fmla="*/ 2469356 w 2583656"/>
              <a:gd name="connsiteY18" fmla="*/ 3219450 h 3219450"/>
              <a:gd name="connsiteX19" fmla="*/ 2331244 w 2583656"/>
              <a:gd name="connsiteY19" fmla="*/ 3214687 h 3219450"/>
              <a:gd name="connsiteX20" fmla="*/ 2321719 w 2583656"/>
              <a:gd name="connsiteY20" fmla="*/ 2547937 h 3219450"/>
              <a:gd name="connsiteX21" fmla="*/ 1531144 w 2583656"/>
              <a:gd name="connsiteY21" fmla="*/ 2266950 h 3219450"/>
              <a:gd name="connsiteX22" fmla="*/ 916781 w 2583656"/>
              <a:gd name="connsiteY22" fmla="*/ 2152650 h 3219450"/>
              <a:gd name="connsiteX23" fmla="*/ 616744 w 2583656"/>
              <a:gd name="connsiteY23" fmla="*/ 2147887 h 3219450"/>
              <a:gd name="connsiteX24" fmla="*/ 621506 w 2583656"/>
              <a:gd name="connsiteY24" fmla="*/ 2052637 h 3219450"/>
              <a:gd name="connsiteX25" fmla="*/ 73819 w 2583656"/>
              <a:gd name="connsiteY25" fmla="*/ 1443037 h 3219450"/>
              <a:gd name="connsiteX26" fmla="*/ 40481 w 2583656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747712 w 2583656"/>
              <a:gd name="connsiteY4" fmla="*/ 288130 h 3219450"/>
              <a:gd name="connsiteX5" fmla="*/ 754856 w 2583656"/>
              <a:gd name="connsiteY5" fmla="*/ 614362 h 3219450"/>
              <a:gd name="connsiteX6" fmla="*/ 1712119 w 2583656"/>
              <a:gd name="connsiteY6" fmla="*/ 609600 h 3219450"/>
              <a:gd name="connsiteX7" fmla="*/ 1707356 w 2583656"/>
              <a:gd name="connsiteY7" fmla="*/ 571500 h 3219450"/>
              <a:gd name="connsiteX8" fmla="*/ 1931194 w 2583656"/>
              <a:gd name="connsiteY8" fmla="*/ 528637 h 3219450"/>
              <a:gd name="connsiteX9" fmla="*/ 2055019 w 2583656"/>
              <a:gd name="connsiteY9" fmla="*/ 461962 h 3219450"/>
              <a:gd name="connsiteX10" fmla="*/ 2155031 w 2583656"/>
              <a:gd name="connsiteY10" fmla="*/ 385762 h 3219450"/>
              <a:gd name="connsiteX11" fmla="*/ 2264569 w 2583656"/>
              <a:gd name="connsiteY11" fmla="*/ 242887 h 3219450"/>
              <a:gd name="connsiteX12" fmla="*/ 2336006 w 2583656"/>
              <a:gd name="connsiteY12" fmla="*/ 119062 h 3219450"/>
              <a:gd name="connsiteX13" fmla="*/ 2364581 w 2583656"/>
              <a:gd name="connsiteY13" fmla="*/ 0 h 3219450"/>
              <a:gd name="connsiteX14" fmla="*/ 2464594 w 2583656"/>
              <a:gd name="connsiteY14" fmla="*/ 14287 h 3219450"/>
              <a:gd name="connsiteX15" fmla="*/ 2488406 w 2583656"/>
              <a:gd name="connsiteY15" fmla="*/ 804862 h 3219450"/>
              <a:gd name="connsiteX16" fmla="*/ 2526506 w 2583656"/>
              <a:gd name="connsiteY16" fmla="*/ 1571625 h 3219450"/>
              <a:gd name="connsiteX17" fmla="*/ 2583656 w 2583656"/>
              <a:gd name="connsiteY17" fmla="*/ 3205162 h 3219450"/>
              <a:gd name="connsiteX18" fmla="*/ 2469356 w 2583656"/>
              <a:gd name="connsiteY18" fmla="*/ 3219450 h 3219450"/>
              <a:gd name="connsiteX19" fmla="*/ 2331244 w 2583656"/>
              <a:gd name="connsiteY19" fmla="*/ 3214687 h 3219450"/>
              <a:gd name="connsiteX20" fmla="*/ 2321719 w 2583656"/>
              <a:gd name="connsiteY20" fmla="*/ 2547937 h 3219450"/>
              <a:gd name="connsiteX21" fmla="*/ 1531144 w 2583656"/>
              <a:gd name="connsiteY21" fmla="*/ 2266950 h 3219450"/>
              <a:gd name="connsiteX22" fmla="*/ 916781 w 2583656"/>
              <a:gd name="connsiteY22" fmla="*/ 2152650 h 3219450"/>
              <a:gd name="connsiteX23" fmla="*/ 616744 w 2583656"/>
              <a:gd name="connsiteY23" fmla="*/ 2147887 h 3219450"/>
              <a:gd name="connsiteX24" fmla="*/ 621506 w 2583656"/>
              <a:gd name="connsiteY24" fmla="*/ 2052637 h 3219450"/>
              <a:gd name="connsiteX25" fmla="*/ 73819 w 2583656"/>
              <a:gd name="connsiteY25" fmla="*/ 1443037 h 3219450"/>
              <a:gd name="connsiteX26" fmla="*/ 40481 w 2583656"/>
              <a:gd name="connsiteY26" fmla="*/ 866775 h 3219450"/>
              <a:gd name="connsiteX0" fmla="*/ 48305 w 2591480"/>
              <a:gd name="connsiteY0" fmla="*/ 866775 h 3219450"/>
              <a:gd name="connsiteX1" fmla="*/ 10205 w 2591480"/>
              <a:gd name="connsiteY1" fmla="*/ 862012 h 3219450"/>
              <a:gd name="connsiteX2" fmla="*/ 14968 w 2591480"/>
              <a:gd name="connsiteY2" fmla="*/ 700087 h 3219450"/>
              <a:gd name="connsiteX3" fmla="*/ 7824 w 2591480"/>
              <a:gd name="connsiteY3" fmla="*/ 440531 h 3219450"/>
              <a:gd name="connsiteX4" fmla="*/ 755536 w 2591480"/>
              <a:gd name="connsiteY4" fmla="*/ 288130 h 3219450"/>
              <a:gd name="connsiteX5" fmla="*/ 762680 w 2591480"/>
              <a:gd name="connsiteY5" fmla="*/ 614362 h 3219450"/>
              <a:gd name="connsiteX6" fmla="*/ 1719943 w 2591480"/>
              <a:gd name="connsiteY6" fmla="*/ 609600 h 3219450"/>
              <a:gd name="connsiteX7" fmla="*/ 1715180 w 2591480"/>
              <a:gd name="connsiteY7" fmla="*/ 571500 h 3219450"/>
              <a:gd name="connsiteX8" fmla="*/ 1939018 w 2591480"/>
              <a:gd name="connsiteY8" fmla="*/ 528637 h 3219450"/>
              <a:gd name="connsiteX9" fmla="*/ 2062843 w 2591480"/>
              <a:gd name="connsiteY9" fmla="*/ 461962 h 3219450"/>
              <a:gd name="connsiteX10" fmla="*/ 2162855 w 2591480"/>
              <a:gd name="connsiteY10" fmla="*/ 385762 h 3219450"/>
              <a:gd name="connsiteX11" fmla="*/ 2272393 w 2591480"/>
              <a:gd name="connsiteY11" fmla="*/ 242887 h 3219450"/>
              <a:gd name="connsiteX12" fmla="*/ 2343830 w 2591480"/>
              <a:gd name="connsiteY12" fmla="*/ 119062 h 3219450"/>
              <a:gd name="connsiteX13" fmla="*/ 2372405 w 2591480"/>
              <a:gd name="connsiteY13" fmla="*/ 0 h 3219450"/>
              <a:gd name="connsiteX14" fmla="*/ 2472418 w 2591480"/>
              <a:gd name="connsiteY14" fmla="*/ 14287 h 3219450"/>
              <a:gd name="connsiteX15" fmla="*/ 2496230 w 2591480"/>
              <a:gd name="connsiteY15" fmla="*/ 804862 h 3219450"/>
              <a:gd name="connsiteX16" fmla="*/ 2534330 w 2591480"/>
              <a:gd name="connsiteY16" fmla="*/ 1571625 h 3219450"/>
              <a:gd name="connsiteX17" fmla="*/ 2591480 w 2591480"/>
              <a:gd name="connsiteY17" fmla="*/ 3205162 h 3219450"/>
              <a:gd name="connsiteX18" fmla="*/ 2477180 w 2591480"/>
              <a:gd name="connsiteY18" fmla="*/ 3219450 h 3219450"/>
              <a:gd name="connsiteX19" fmla="*/ 2339068 w 2591480"/>
              <a:gd name="connsiteY19" fmla="*/ 3214687 h 3219450"/>
              <a:gd name="connsiteX20" fmla="*/ 2329543 w 2591480"/>
              <a:gd name="connsiteY20" fmla="*/ 2547937 h 3219450"/>
              <a:gd name="connsiteX21" fmla="*/ 1538968 w 2591480"/>
              <a:gd name="connsiteY21" fmla="*/ 2266950 h 3219450"/>
              <a:gd name="connsiteX22" fmla="*/ 924605 w 2591480"/>
              <a:gd name="connsiteY22" fmla="*/ 2152650 h 3219450"/>
              <a:gd name="connsiteX23" fmla="*/ 624568 w 2591480"/>
              <a:gd name="connsiteY23" fmla="*/ 2147887 h 3219450"/>
              <a:gd name="connsiteX24" fmla="*/ 629330 w 2591480"/>
              <a:gd name="connsiteY24" fmla="*/ 2052637 h 3219450"/>
              <a:gd name="connsiteX25" fmla="*/ 81643 w 2591480"/>
              <a:gd name="connsiteY25" fmla="*/ 1443037 h 3219450"/>
              <a:gd name="connsiteX26" fmla="*/ 48305 w 2591480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266700 w 2583656"/>
              <a:gd name="connsiteY4" fmla="*/ 381000 h 3219450"/>
              <a:gd name="connsiteX5" fmla="*/ 747712 w 2583656"/>
              <a:gd name="connsiteY5" fmla="*/ 288130 h 3219450"/>
              <a:gd name="connsiteX6" fmla="*/ 754856 w 2583656"/>
              <a:gd name="connsiteY6" fmla="*/ 614362 h 3219450"/>
              <a:gd name="connsiteX7" fmla="*/ 1712119 w 2583656"/>
              <a:gd name="connsiteY7" fmla="*/ 609600 h 3219450"/>
              <a:gd name="connsiteX8" fmla="*/ 1707356 w 2583656"/>
              <a:gd name="connsiteY8" fmla="*/ 571500 h 3219450"/>
              <a:gd name="connsiteX9" fmla="*/ 1931194 w 2583656"/>
              <a:gd name="connsiteY9" fmla="*/ 528637 h 3219450"/>
              <a:gd name="connsiteX10" fmla="*/ 2055019 w 2583656"/>
              <a:gd name="connsiteY10" fmla="*/ 461962 h 3219450"/>
              <a:gd name="connsiteX11" fmla="*/ 2155031 w 2583656"/>
              <a:gd name="connsiteY11" fmla="*/ 385762 h 3219450"/>
              <a:gd name="connsiteX12" fmla="*/ 2264569 w 2583656"/>
              <a:gd name="connsiteY12" fmla="*/ 242887 h 3219450"/>
              <a:gd name="connsiteX13" fmla="*/ 2336006 w 2583656"/>
              <a:gd name="connsiteY13" fmla="*/ 119062 h 3219450"/>
              <a:gd name="connsiteX14" fmla="*/ 2364581 w 2583656"/>
              <a:gd name="connsiteY14" fmla="*/ 0 h 3219450"/>
              <a:gd name="connsiteX15" fmla="*/ 2464594 w 2583656"/>
              <a:gd name="connsiteY15" fmla="*/ 14287 h 3219450"/>
              <a:gd name="connsiteX16" fmla="*/ 2488406 w 2583656"/>
              <a:gd name="connsiteY16" fmla="*/ 804862 h 3219450"/>
              <a:gd name="connsiteX17" fmla="*/ 2526506 w 2583656"/>
              <a:gd name="connsiteY17" fmla="*/ 1571625 h 3219450"/>
              <a:gd name="connsiteX18" fmla="*/ 2583656 w 2583656"/>
              <a:gd name="connsiteY18" fmla="*/ 3205162 h 3219450"/>
              <a:gd name="connsiteX19" fmla="*/ 2469356 w 2583656"/>
              <a:gd name="connsiteY19" fmla="*/ 3219450 h 3219450"/>
              <a:gd name="connsiteX20" fmla="*/ 2331244 w 2583656"/>
              <a:gd name="connsiteY20" fmla="*/ 3214687 h 3219450"/>
              <a:gd name="connsiteX21" fmla="*/ 2321719 w 2583656"/>
              <a:gd name="connsiteY21" fmla="*/ 2547937 h 3219450"/>
              <a:gd name="connsiteX22" fmla="*/ 1531144 w 2583656"/>
              <a:gd name="connsiteY22" fmla="*/ 2266950 h 3219450"/>
              <a:gd name="connsiteX23" fmla="*/ 916781 w 2583656"/>
              <a:gd name="connsiteY23" fmla="*/ 2152650 h 3219450"/>
              <a:gd name="connsiteX24" fmla="*/ 616744 w 2583656"/>
              <a:gd name="connsiteY24" fmla="*/ 2147887 h 3219450"/>
              <a:gd name="connsiteX25" fmla="*/ 621506 w 2583656"/>
              <a:gd name="connsiteY25" fmla="*/ 2052637 h 3219450"/>
              <a:gd name="connsiteX26" fmla="*/ 73819 w 2583656"/>
              <a:gd name="connsiteY26" fmla="*/ 1443037 h 3219450"/>
              <a:gd name="connsiteX27" fmla="*/ 40481 w 2583656"/>
              <a:gd name="connsiteY27" fmla="*/ 866775 h 3219450"/>
              <a:gd name="connsiteX0" fmla="*/ 1568671 w 4111846"/>
              <a:gd name="connsiteY0" fmla="*/ 866775 h 3219450"/>
              <a:gd name="connsiteX1" fmla="*/ 1530571 w 4111846"/>
              <a:gd name="connsiteY1" fmla="*/ 862012 h 3219450"/>
              <a:gd name="connsiteX2" fmla="*/ 1535334 w 4111846"/>
              <a:gd name="connsiteY2" fmla="*/ 700087 h 3219450"/>
              <a:gd name="connsiteX3" fmla="*/ 1528190 w 4111846"/>
              <a:gd name="connsiteY3" fmla="*/ 440531 h 3219450"/>
              <a:gd name="connsiteX4" fmla="*/ 6571 w 4111846"/>
              <a:gd name="connsiteY4" fmla="*/ 288131 h 3219450"/>
              <a:gd name="connsiteX5" fmla="*/ 2275902 w 4111846"/>
              <a:gd name="connsiteY5" fmla="*/ 288130 h 3219450"/>
              <a:gd name="connsiteX6" fmla="*/ 2283046 w 4111846"/>
              <a:gd name="connsiteY6" fmla="*/ 614362 h 3219450"/>
              <a:gd name="connsiteX7" fmla="*/ 3240309 w 4111846"/>
              <a:gd name="connsiteY7" fmla="*/ 609600 h 3219450"/>
              <a:gd name="connsiteX8" fmla="*/ 3235546 w 4111846"/>
              <a:gd name="connsiteY8" fmla="*/ 571500 h 3219450"/>
              <a:gd name="connsiteX9" fmla="*/ 3459384 w 4111846"/>
              <a:gd name="connsiteY9" fmla="*/ 528637 h 3219450"/>
              <a:gd name="connsiteX10" fmla="*/ 3583209 w 4111846"/>
              <a:gd name="connsiteY10" fmla="*/ 461962 h 3219450"/>
              <a:gd name="connsiteX11" fmla="*/ 3683221 w 4111846"/>
              <a:gd name="connsiteY11" fmla="*/ 385762 h 3219450"/>
              <a:gd name="connsiteX12" fmla="*/ 3792759 w 4111846"/>
              <a:gd name="connsiteY12" fmla="*/ 242887 h 3219450"/>
              <a:gd name="connsiteX13" fmla="*/ 3864196 w 4111846"/>
              <a:gd name="connsiteY13" fmla="*/ 119062 h 3219450"/>
              <a:gd name="connsiteX14" fmla="*/ 3892771 w 4111846"/>
              <a:gd name="connsiteY14" fmla="*/ 0 h 3219450"/>
              <a:gd name="connsiteX15" fmla="*/ 3992784 w 4111846"/>
              <a:gd name="connsiteY15" fmla="*/ 14287 h 3219450"/>
              <a:gd name="connsiteX16" fmla="*/ 4016596 w 4111846"/>
              <a:gd name="connsiteY16" fmla="*/ 804862 h 3219450"/>
              <a:gd name="connsiteX17" fmla="*/ 4054696 w 4111846"/>
              <a:gd name="connsiteY17" fmla="*/ 1571625 h 3219450"/>
              <a:gd name="connsiteX18" fmla="*/ 4111846 w 4111846"/>
              <a:gd name="connsiteY18" fmla="*/ 3205162 h 3219450"/>
              <a:gd name="connsiteX19" fmla="*/ 3997546 w 4111846"/>
              <a:gd name="connsiteY19" fmla="*/ 3219450 h 3219450"/>
              <a:gd name="connsiteX20" fmla="*/ 3859434 w 4111846"/>
              <a:gd name="connsiteY20" fmla="*/ 3214687 h 3219450"/>
              <a:gd name="connsiteX21" fmla="*/ 3849909 w 4111846"/>
              <a:gd name="connsiteY21" fmla="*/ 2547937 h 3219450"/>
              <a:gd name="connsiteX22" fmla="*/ 3059334 w 4111846"/>
              <a:gd name="connsiteY22" fmla="*/ 2266950 h 3219450"/>
              <a:gd name="connsiteX23" fmla="*/ 2444971 w 4111846"/>
              <a:gd name="connsiteY23" fmla="*/ 2152650 h 3219450"/>
              <a:gd name="connsiteX24" fmla="*/ 2144934 w 4111846"/>
              <a:gd name="connsiteY24" fmla="*/ 2147887 h 3219450"/>
              <a:gd name="connsiteX25" fmla="*/ 2149696 w 4111846"/>
              <a:gd name="connsiteY25" fmla="*/ 2052637 h 3219450"/>
              <a:gd name="connsiteX26" fmla="*/ 1602009 w 4111846"/>
              <a:gd name="connsiteY26" fmla="*/ 1443037 h 3219450"/>
              <a:gd name="connsiteX27" fmla="*/ 1568671 w 4111846"/>
              <a:gd name="connsiteY27" fmla="*/ 866775 h 3219450"/>
              <a:gd name="connsiteX0" fmla="*/ 1562100 w 4105275"/>
              <a:gd name="connsiteY0" fmla="*/ 866775 h 3219450"/>
              <a:gd name="connsiteX1" fmla="*/ 1524000 w 4105275"/>
              <a:gd name="connsiteY1" fmla="*/ 862012 h 3219450"/>
              <a:gd name="connsiteX2" fmla="*/ 1528763 w 4105275"/>
              <a:gd name="connsiteY2" fmla="*/ 700087 h 3219450"/>
              <a:gd name="connsiteX3" fmla="*/ 1521619 w 4105275"/>
              <a:gd name="connsiteY3" fmla="*/ 440531 h 3219450"/>
              <a:gd name="connsiteX4" fmla="*/ 0 w 4105275"/>
              <a:gd name="connsiteY4" fmla="*/ 288131 h 3219450"/>
              <a:gd name="connsiteX5" fmla="*/ 2269331 w 4105275"/>
              <a:gd name="connsiteY5" fmla="*/ 288130 h 3219450"/>
              <a:gd name="connsiteX6" fmla="*/ 2276475 w 4105275"/>
              <a:gd name="connsiteY6" fmla="*/ 614362 h 3219450"/>
              <a:gd name="connsiteX7" fmla="*/ 3233738 w 4105275"/>
              <a:gd name="connsiteY7" fmla="*/ 609600 h 3219450"/>
              <a:gd name="connsiteX8" fmla="*/ 3228975 w 4105275"/>
              <a:gd name="connsiteY8" fmla="*/ 571500 h 3219450"/>
              <a:gd name="connsiteX9" fmla="*/ 3452813 w 4105275"/>
              <a:gd name="connsiteY9" fmla="*/ 528637 h 3219450"/>
              <a:gd name="connsiteX10" fmla="*/ 3576638 w 4105275"/>
              <a:gd name="connsiteY10" fmla="*/ 461962 h 3219450"/>
              <a:gd name="connsiteX11" fmla="*/ 3676650 w 4105275"/>
              <a:gd name="connsiteY11" fmla="*/ 385762 h 3219450"/>
              <a:gd name="connsiteX12" fmla="*/ 3786188 w 4105275"/>
              <a:gd name="connsiteY12" fmla="*/ 242887 h 3219450"/>
              <a:gd name="connsiteX13" fmla="*/ 3857625 w 4105275"/>
              <a:gd name="connsiteY13" fmla="*/ 119062 h 3219450"/>
              <a:gd name="connsiteX14" fmla="*/ 3886200 w 4105275"/>
              <a:gd name="connsiteY14" fmla="*/ 0 h 3219450"/>
              <a:gd name="connsiteX15" fmla="*/ 3986213 w 4105275"/>
              <a:gd name="connsiteY15" fmla="*/ 14287 h 3219450"/>
              <a:gd name="connsiteX16" fmla="*/ 4010025 w 4105275"/>
              <a:gd name="connsiteY16" fmla="*/ 804862 h 3219450"/>
              <a:gd name="connsiteX17" fmla="*/ 4048125 w 4105275"/>
              <a:gd name="connsiteY17" fmla="*/ 1571625 h 3219450"/>
              <a:gd name="connsiteX18" fmla="*/ 4105275 w 4105275"/>
              <a:gd name="connsiteY18" fmla="*/ 3205162 h 3219450"/>
              <a:gd name="connsiteX19" fmla="*/ 3990975 w 4105275"/>
              <a:gd name="connsiteY19" fmla="*/ 3219450 h 3219450"/>
              <a:gd name="connsiteX20" fmla="*/ 3852863 w 4105275"/>
              <a:gd name="connsiteY20" fmla="*/ 3214687 h 3219450"/>
              <a:gd name="connsiteX21" fmla="*/ 3843338 w 4105275"/>
              <a:gd name="connsiteY21" fmla="*/ 2547937 h 3219450"/>
              <a:gd name="connsiteX22" fmla="*/ 3052763 w 4105275"/>
              <a:gd name="connsiteY22" fmla="*/ 2266950 h 3219450"/>
              <a:gd name="connsiteX23" fmla="*/ 2438400 w 4105275"/>
              <a:gd name="connsiteY23" fmla="*/ 2152650 h 3219450"/>
              <a:gd name="connsiteX24" fmla="*/ 2138363 w 4105275"/>
              <a:gd name="connsiteY24" fmla="*/ 2147887 h 3219450"/>
              <a:gd name="connsiteX25" fmla="*/ 2143125 w 4105275"/>
              <a:gd name="connsiteY25" fmla="*/ 2052637 h 3219450"/>
              <a:gd name="connsiteX26" fmla="*/ 1595438 w 4105275"/>
              <a:gd name="connsiteY26" fmla="*/ 1443037 h 3219450"/>
              <a:gd name="connsiteX27" fmla="*/ 1562100 w 4105275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801824 w 4344999"/>
              <a:gd name="connsiteY0" fmla="*/ 866775 h 3219450"/>
              <a:gd name="connsiteX1" fmla="*/ 1763724 w 4344999"/>
              <a:gd name="connsiteY1" fmla="*/ 862012 h 3219450"/>
              <a:gd name="connsiteX2" fmla="*/ 1768487 w 4344999"/>
              <a:gd name="connsiteY2" fmla="*/ 700087 h 3219450"/>
              <a:gd name="connsiteX3" fmla="*/ 1761343 w 4344999"/>
              <a:gd name="connsiteY3" fmla="*/ 440531 h 3219450"/>
              <a:gd name="connsiteX4" fmla="*/ 499280 w 4344999"/>
              <a:gd name="connsiteY4" fmla="*/ 354806 h 3219450"/>
              <a:gd name="connsiteX5" fmla="*/ 120661 w 4344999"/>
              <a:gd name="connsiteY5" fmla="*/ 307181 h 3219450"/>
              <a:gd name="connsiteX6" fmla="*/ 2509055 w 4344999"/>
              <a:gd name="connsiteY6" fmla="*/ 288130 h 3219450"/>
              <a:gd name="connsiteX7" fmla="*/ 2516199 w 4344999"/>
              <a:gd name="connsiteY7" fmla="*/ 614362 h 3219450"/>
              <a:gd name="connsiteX8" fmla="*/ 3473462 w 4344999"/>
              <a:gd name="connsiteY8" fmla="*/ 609600 h 3219450"/>
              <a:gd name="connsiteX9" fmla="*/ 3468699 w 4344999"/>
              <a:gd name="connsiteY9" fmla="*/ 571500 h 3219450"/>
              <a:gd name="connsiteX10" fmla="*/ 3692537 w 4344999"/>
              <a:gd name="connsiteY10" fmla="*/ 528637 h 3219450"/>
              <a:gd name="connsiteX11" fmla="*/ 3816362 w 4344999"/>
              <a:gd name="connsiteY11" fmla="*/ 461962 h 3219450"/>
              <a:gd name="connsiteX12" fmla="*/ 3916374 w 4344999"/>
              <a:gd name="connsiteY12" fmla="*/ 385762 h 3219450"/>
              <a:gd name="connsiteX13" fmla="*/ 4025912 w 4344999"/>
              <a:gd name="connsiteY13" fmla="*/ 242887 h 3219450"/>
              <a:gd name="connsiteX14" fmla="*/ 4097349 w 4344999"/>
              <a:gd name="connsiteY14" fmla="*/ 119062 h 3219450"/>
              <a:gd name="connsiteX15" fmla="*/ 4125924 w 4344999"/>
              <a:gd name="connsiteY15" fmla="*/ 0 h 3219450"/>
              <a:gd name="connsiteX16" fmla="*/ 4225937 w 4344999"/>
              <a:gd name="connsiteY16" fmla="*/ 14287 h 3219450"/>
              <a:gd name="connsiteX17" fmla="*/ 4249749 w 4344999"/>
              <a:gd name="connsiteY17" fmla="*/ 804862 h 3219450"/>
              <a:gd name="connsiteX18" fmla="*/ 4287849 w 4344999"/>
              <a:gd name="connsiteY18" fmla="*/ 1571625 h 3219450"/>
              <a:gd name="connsiteX19" fmla="*/ 4344999 w 4344999"/>
              <a:gd name="connsiteY19" fmla="*/ 3205162 h 3219450"/>
              <a:gd name="connsiteX20" fmla="*/ 4230699 w 4344999"/>
              <a:gd name="connsiteY20" fmla="*/ 3219450 h 3219450"/>
              <a:gd name="connsiteX21" fmla="*/ 4092587 w 4344999"/>
              <a:gd name="connsiteY21" fmla="*/ 3214687 h 3219450"/>
              <a:gd name="connsiteX22" fmla="*/ 4083062 w 4344999"/>
              <a:gd name="connsiteY22" fmla="*/ 2547937 h 3219450"/>
              <a:gd name="connsiteX23" fmla="*/ 3292487 w 4344999"/>
              <a:gd name="connsiteY23" fmla="*/ 2266950 h 3219450"/>
              <a:gd name="connsiteX24" fmla="*/ 2678124 w 4344999"/>
              <a:gd name="connsiteY24" fmla="*/ 2152650 h 3219450"/>
              <a:gd name="connsiteX25" fmla="*/ 2378087 w 4344999"/>
              <a:gd name="connsiteY25" fmla="*/ 2147887 h 3219450"/>
              <a:gd name="connsiteX26" fmla="*/ 2382849 w 4344999"/>
              <a:gd name="connsiteY26" fmla="*/ 2052637 h 3219450"/>
              <a:gd name="connsiteX27" fmla="*/ 1835162 w 4344999"/>
              <a:gd name="connsiteY27" fmla="*/ 1443037 h 3219450"/>
              <a:gd name="connsiteX28" fmla="*/ 1801824 w 4344999"/>
              <a:gd name="connsiteY28" fmla="*/ 866775 h 3219450"/>
              <a:gd name="connsiteX0" fmla="*/ 1903412 w 4446587"/>
              <a:gd name="connsiteY0" fmla="*/ 866775 h 3219450"/>
              <a:gd name="connsiteX1" fmla="*/ 1865312 w 4446587"/>
              <a:gd name="connsiteY1" fmla="*/ 862012 h 3219450"/>
              <a:gd name="connsiteX2" fmla="*/ 1870075 w 4446587"/>
              <a:gd name="connsiteY2" fmla="*/ 700087 h 3219450"/>
              <a:gd name="connsiteX3" fmla="*/ 1862931 w 4446587"/>
              <a:gd name="connsiteY3" fmla="*/ 440531 h 3219450"/>
              <a:gd name="connsiteX4" fmla="*/ 236537 w 4446587"/>
              <a:gd name="connsiteY4" fmla="*/ 442913 h 3219450"/>
              <a:gd name="connsiteX5" fmla="*/ 222249 w 4446587"/>
              <a:gd name="connsiteY5" fmla="*/ 307181 h 3219450"/>
              <a:gd name="connsiteX6" fmla="*/ 2610643 w 4446587"/>
              <a:gd name="connsiteY6" fmla="*/ 288130 h 3219450"/>
              <a:gd name="connsiteX7" fmla="*/ 2617787 w 4446587"/>
              <a:gd name="connsiteY7" fmla="*/ 614362 h 3219450"/>
              <a:gd name="connsiteX8" fmla="*/ 3575050 w 4446587"/>
              <a:gd name="connsiteY8" fmla="*/ 609600 h 3219450"/>
              <a:gd name="connsiteX9" fmla="*/ 3570287 w 4446587"/>
              <a:gd name="connsiteY9" fmla="*/ 571500 h 3219450"/>
              <a:gd name="connsiteX10" fmla="*/ 3794125 w 4446587"/>
              <a:gd name="connsiteY10" fmla="*/ 528637 h 3219450"/>
              <a:gd name="connsiteX11" fmla="*/ 3917950 w 4446587"/>
              <a:gd name="connsiteY11" fmla="*/ 461962 h 3219450"/>
              <a:gd name="connsiteX12" fmla="*/ 4017962 w 4446587"/>
              <a:gd name="connsiteY12" fmla="*/ 385762 h 3219450"/>
              <a:gd name="connsiteX13" fmla="*/ 4127500 w 4446587"/>
              <a:gd name="connsiteY13" fmla="*/ 242887 h 3219450"/>
              <a:gd name="connsiteX14" fmla="*/ 4198937 w 4446587"/>
              <a:gd name="connsiteY14" fmla="*/ 119062 h 3219450"/>
              <a:gd name="connsiteX15" fmla="*/ 4227512 w 4446587"/>
              <a:gd name="connsiteY15" fmla="*/ 0 h 3219450"/>
              <a:gd name="connsiteX16" fmla="*/ 4327525 w 4446587"/>
              <a:gd name="connsiteY16" fmla="*/ 14287 h 3219450"/>
              <a:gd name="connsiteX17" fmla="*/ 4351337 w 4446587"/>
              <a:gd name="connsiteY17" fmla="*/ 804862 h 3219450"/>
              <a:gd name="connsiteX18" fmla="*/ 4389437 w 4446587"/>
              <a:gd name="connsiteY18" fmla="*/ 1571625 h 3219450"/>
              <a:gd name="connsiteX19" fmla="*/ 4446587 w 4446587"/>
              <a:gd name="connsiteY19" fmla="*/ 3205162 h 3219450"/>
              <a:gd name="connsiteX20" fmla="*/ 4332287 w 4446587"/>
              <a:gd name="connsiteY20" fmla="*/ 3219450 h 3219450"/>
              <a:gd name="connsiteX21" fmla="*/ 4194175 w 4446587"/>
              <a:gd name="connsiteY21" fmla="*/ 3214687 h 3219450"/>
              <a:gd name="connsiteX22" fmla="*/ 4184650 w 4446587"/>
              <a:gd name="connsiteY22" fmla="*/ 2547937 h 3219450"/>
              <a:gd name="connsiteX23" fmla="*/ 3394075 w 4446587"/>
              <a:gd name="connsiteY23" fmla="*/ 2266950 h 3219450"/>
              <a:gd name="connsiteX24" fmla="*/ 2779712 w 4446587"/>
              <a:gd name="connsiteY24" fmla="*/ 2152650 h 3219450"/>
              <a:gd name="connsiteX25" fmla="*/ 2479675 w 4446587"/>
              <a:gd name="connsiteY25" fmla="*/ 2147887 h 3219450"/>
              <a:gd name="connsiteX26" fmla="*/ 2484437 w 4446587"/>
              <a:gd name="connsiteY26" fmla="*/ 2052637 h 3219450"/>
              <a:gd name="connsiteX27" fmla="*/ 1936750 w 4446587"/>
              <a:gd name="connsiteY27" fmla="*/ 1443037 h 3219450"/>
              <a:gd name="connsiteX28" fmla="*/ 1903412 w 4446587"/>
              <a:gd name="connsiteY28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14288 w 4224338"/>
              <a:gd name="connsiteY4" fmla="*/ 442913 h 3219450"/>
              <a:gd name="connsiteX5" fmla="*/ 0 w 4224338"/>
              <a:gd name="connsiteY5" fmla="*/ 307181 h 3219450"/>
              <a:gd name="connsiteX6" fmla="*/ 2388394 w 4224338"/>
              <a:gd name="connsiteY6" fmla="*/ 288130 h 3219450"/>
              <a:gd name="connsiteX7" fmla="*/ 2395538 w 4224338"/>
              <a:gd name="connsiteY7" fmla="*/ 614362 h 3219450"/>
              <a:gd name="connsiteX8" fmla="*/ 3352801 w 4224338"/>
              <a:gd name="connsiteY8" fmla="*/ 609600 h 3219450"/>
              <a:gd name="connsiteX9" fmla="*/ 3348038 w 4224338"/>
              <a:gd name="connsiteY9" fmla="*/ 571500 h 3219450"/>
              <a:gd name="connsiteX10" fmla="*/ 3571876 w 4224338"/>
              <a:gd name="connsiteY10" fmla="*/ 528637 h 3219450"/>
              <a:gd name="connsiteX11" fmla="*/ 3695701 w 4224338"/>
              <a:gd name="connsiteY11" fmla="*/ 461962 h 3219450"/>
              <a:gd name="connsiteX12" fmla="*/ 3795713 w 4224338"/>
              <a:gd name="connsiteY12" fmla="*/ 385762 h 3219450"/>
              <a:gd name="connsiteX13" fmla="*/ 3905251 w 4224338"/>
              <a:gd name="connsiteY13" fmla="*/ 242887 h 3219450"/>
              <a:gd name="connsiteX14" fmla="*/ 3976688 w 4224338"/>
              <a:gd name="connsiteY14" fmla="*/ 119062 h 3219450"/>
              <a:gd name="connsiteX15" fmla="*/ 4005263 w 4224338"/>
              <a:gd name="connsiteY15" fmla="*/ 0 h 3219450"/>
              <a:gd name="connsiteX16" fmla="*/ 4105276 w 4224338"/>
              <a:gd name="connsiteY16" fmla="*/ 14287 h 3219450"/>
              <a:gd name="connsiteX17" fmla="*/ 4129088 w 4224338"/>
              <a:gd name="connsiteY17" fmla="*/ 804862 h 3219450"/>
              <a:gd name="connsiteX18" fmla="*/ 4167188 w 4224338"/>
              <a:gd name="connsiteY18" fmla="*/ 1571625 h 3219450"/>
              <a:gd name="connsiteX19" fmla="*/ 4224338 w 4224338"/>
              <a:gd name="connsiteY19" fmla="*/ 3205162 h 3219450"/>
              <a:gd name="connsiteX20" fmla="*/ 4110038 w 4224338"/>
              <a:gd name="connsiteY20" fmla="*/ 3219450 h 3219450"/>
              <a:gd name="connsiteX21" fmla="*/ 3971926 w 4224338"/>
              <a:gd name="connsiteY21" fmla="*/ 3214687 h 3219450"/>
              <a:gd name="connsiteX22" fmla="*/ 3962401 w 4224338"/>
              <a:gd name="connsiteY22" fmla="*/ 2547937 h 3219450"/>
              <a:gd name="connsiteX23" fmla="*/ 3171826 w 4224338"/>
              <a:gd name="connsiteY23" fmla="*/ 2266950 h 3219450"/>
              <a:gd name="connsiteX24" fmla="*/ 2557463 w 4224338"/>
              <a:gd name="connsiteY24" fmla="*/ 2152650 h 3219450"/>
              <a:gd name="connsiteX25" fmla="*/ 2257426 w 4224338"/>
              <a:gd name="connsiteY25" fmla="*/ 2147887 h 3219450"/>
              <a:gd name="connsiteX26" fmla="*/ 2262188 w 4224338"/>
              <a:gd name="connsiteY26" fmla="*/ 2052637 h 3219450"/>
              <a:gd name="connsiteX27" fmla="*/ 1714501 w 4224338"/>
              <a:gd name="connsiteY27" fmla="*/ 1443037 h 3219450"/>
              <a:gd name="connsiteX28" fmla="*/ 1681163 w 4224338"/>
              <a:gd name="connsiteY28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14288 w 4224338"/>
              <a:gd name="connsiteY4" fmla="*/ 442913 h 3219450"/>
              <a:gd name="connsiteX5" fmla="*/ 0 w 4224338"/>
              <a:gd name="connsiteY5" fmla="*/ 307181 h 3219450"/>
              <a:gd name="connsiteX6" fmla="*/ 2388394 w 4224338"/>
              <a:gd name="connsiteY6" fmla="*/ 288130 h 3219450"/>
              <a:gd name="connsiteX7" fmla="*/ 2395538 w 4224338"/>
              <a:gd name="connsiteY7" fmla="*/ 614362 h 3219450"/>
              <a:gd name="connsiteX8" fmla="*/ 3352801 w 4224338"/>
              <a:gd name="connsiteY8" fmla="*/ 609600 h 3219450"/>
              <a:gd name="connsiteX9" fmla="*/ 3348038 w 4224338"/>
              <a:gd name="connsiteY9" fmla="*/ 571500 h 3219450"/>
              <a:gd name="connsiteX10" fmla="*/ 3571876 w 4224338"/>
              <a:gd name="connsiteY10" fmla="*/ 528637 h 3219450"/>
              <a:gd name="connsiteX11" fmla="*/ 3695701 w 4224338"/>
              <a:gd name="connsiteY11" fmla="*/ 461962 h 3219450"/>
              <a:gd name="connsiteX12" fmla="*/ 3795713 w 4224338"/>
              <a:gd name="connsiteY12" fmla="*/ 385762 h 3219450"/>
              <a:gd name="connsiteX13" fmla="*/ 3905251 w 4224338"/>
              <a:gd name="connsiteY13" fmla="*/ 242887 h 3219450"/>
              <a:gd name="connsiteX14" fmla="*/ 3976688 w 4224338"/>
              <a:gd name="connsiteY14" fmla="*/ 119062 h 3219450"/>
              <a:gd name="connsiteX15" fmla="*/ 4005263 w 4224338"/>
              <a:gd name="connsiteY15" fmla="*/ 0 h 3219450"/>
              <a:gd name="connsiteX16" fmla="*/ 4105276 w 4224338"/>
              <a:gd name="connsiteY16" fmla="*/ 14287 h 3219450"/>
              <a:gd name="connsiteX17" fmla="*/ 4129088 w 4224338"/>
              <a:gd name="connsiteY17" fmla="*/ 804862 h 3219450"/>
              <a:gd name="connsiteX18" fmla="*/ 4167188 w 4224338"/>
              <a:gd name="connsiteY18" fmla="*/ 1571625 h 3219450"/>
              <a:gd name="connsiteX19" fmla="*/ 4224338 w 4224338"/>
              <a:gd name="connsiteY19" fmla="*/ 3205162 h 3219450"/>
              <a:gd name="connsiteX20" fmla="*/ 4110038 w 4224338"/>
              <a:gd name="connsiteY20" fmla="*/ 3219450 h 3219450"/>
              <a:gd name="connsiteX21" fmla="*/ 3971926 w 4224338"/>
              <a:gd name="connsiteY21" fmla="*/ 3214687 h 3219450"/>
              <a:gd name="connsiteX22" fmla="*/ 3962401 w 4224338"/>
              <a:gd name="connsiteY22" fmla="*/ 2547937 h 3219450"/>
              <a:gd name="connsiteX23" fmla="*/ 3171826 w 4224338"/>
              <a:gd name="connsiteY23" fmla="*/ 2266950 h 3219450"/>
              <a:gd name="connsiteX24" fmla="*/ 2557463 w 4224338"/>
              <a:gd name="connsiteY24" fmla="*/ 2152650 h 3219450"/>
              <a:gd name="connsiteX25" fmla="*/ 2257426 w 4224338"/>
              <a:gd name="connsiteY25" fmla="*/ 2147887 h 3219450"/>
              <a:gd name="connsiteX26" fmla="*/ 2262188 w 4224338"/>
              <a:gd name="connsiteY26" fmla="*/ 2052637 h 3219450"/>
              <a:gd name="connsiteX27" fmla="*/ 1714501 w 4224338"/>
              <a:gd name="connsiteY27" fmla="*/ 1443037 h 3219450"/>
              <a:gd name="connsiteX28" fmla="*/ 1681163 w 4224338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634965 w 4210050"/>
              <a:gd name="connsiteY5" fmla="*/ 779876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137500 w 4210050"/>
              <a:gd name="connsiteY5" fmla="*/ 281821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529376 w 4072551"/>
              <a:gd name="connsiteY0" fmla="*/ 866775 h 3219450"/>
              <a:gd name="connsiteX1" fmla="*/ 1491276 w 4072551"/>
              <a:gd name="connsiteY1" fmla="*/ 862012 h 3219450"/>
              <a:gd name="connsiteX2" fmla="*/ 1496039 w 4072551"/>
              <a:gd name="connsiteY2" fmla="*/ 700087 h 3219450"/>
              <a:gd name="connsiteX3" fmla="*/ 1488895 w 4072551"/>
              <a:gd name="connsiteY3" fmla="*/ 440531 h 3219450"/>
              <a:gd name="connsiteX4" fmla="*/ 398645 w 4072551"/>
              <a:gd name="connsiteY4" fmla="*/ 113096 h 3219450"/>
              <a:gd name="connsiteX5" fmla="*/ 1 w 4072551"/>
              <a:gd name="connsiteY5" fmla="*/ 281821 h 3219450"/>
              <a:gd name="connsiteX6" fmla="*/ 2316282 w 4072551"/>
              <a:gd name="connsiteY6" fmla="*/ 331975 h 3219450"/>
              <a:gd name="connsiteX7" fmla="*/ 2313434 w 4072551"/>
              <a:gd name="connsiteY7" fmla="*/ 607104 h 3219450"/>
              <a:gd name="connsiteX8" fmla="*/ 3201014 w 4072551"/>
              <a:gd name="connsiteY8" fmla="*/ 609600 h 3219450"/>
              <a:gd name="connsiteX9" fmla="*/ 3215301 w 4072551"/>
              <a:gd name="connsiteY9" fmla="*/ 564357 h 3219450"/>
              <a:gd name="connsiteX10" fmla="*/ 3420089 w 4072551"/>
              <a:gd name="connsiteY10" fmla="*/ 528637 h 3219450"/>
              <a:gd name="connsiteX11" fmla="*/ 3543914 w 4072551"/>
              <a:gd name="connsiteY11" fmla="*/ 461962 h 3219450"/>
              <a:gd name="connsiteX12" fmla="*/ 3643926 w 4072551"/>
              <a:gd name="connsiteY12" fmla="*/ 385762 h 3219450"/>
              <a:gd name="connsiteX13" fmla="*/ 3753464 w 4072551"/>
              <a:gd name="connsiteY13" fmla="*/ 242887 h 3219450"/>
              <a:gd name="connsiteX14" fmla="*/ 3824901 w 4072551"/>
              <a:gd name="connsiteY14" fmla="*/ 119062 h 3219450"/>
              <a:gd name="connsiteX15" fmla="*/ 3853476 w 4072551"/>
              <a:gd name="connsiteY15" fmla="*/ 0 h 3219450"/>
              <a:gd name="connsiteX16" fmla="*/ 3953489 w 4072551"/>
              <a:gd name="connsiteY16" fmla="*/ 14287 h 3219450"/>
              <a:gd name="connsiteX17" fmla="*/ 3977301 w 4072551"/>
              <a:gd name="connsiteY17" fmla="*/ 804862 h 3219450"/>
              <a:gd name="connsiteX18" fmla="*/ 4015401 w 4072551"/>
              <a:gd name="connsiteY18" fmla="*/ 1571625 h 3219450"/>
              <a:gd name="connsiteX19" fmla="*/ 4072551 w 4072551"/>
              <a:gd name="connsiteY19" fmla="*/ 3205162 h 3219450"/>
              <a:gd name="connsiteX20" fmla="*/ 3958251 w 4072551"/>
              <a:gd name="connsiteY20" fmla="*/ 3219450 h 3219450"/>
              <a:gd name="connsiteX21" fmla="*/ 3820139 w 4072551"/>
              <a:gd name="connsiteY21" fmla="*/ 3214687 h 3219450"/>
              <a:gd name="connsiteX22" fmla="*/ 3810614 w 4072551"/>
              <a:gd name="connsiteY22" fmla="*/ 2547937 h 3219450"/>
              <a:gd name="connsiteX23" fmla="*/ 3012895 w 4072551"/>
              <a:gd name="connsiteY23" fmla="*/ 2293143 h 3219450"/>
              <a:gd name="connsiteX24" fmla="*/ 2403295 w 4072551"/>
              <a:gd name="connsiteY24" fmla="*/ 2193132 h 3219450"/>
              <a:gd name="connsiteX25" fmla="*/ 2105639 w 4072551"/>
              <a:gd name="connsiteY25" fmla="*/ 2147887 h 3219450"/>
              <a:gd name="connsiteX26" fmla="*/ 2088970 w 4072551"/>
              <a:gd name="connsiteY26" fmla="*/ 2074069 h 3219450"/>
              <a:gd name="connsiteX27" fmla="*/ 1541283 w 4072551"/>
              <a:gd name="connsiteY27" fmla="*/ 1454943 h 3219450"/>
              <a:gd name="connsiteX28" fmla="*/ 1529376 w 4072551"/>
              <a:gd name="connsiteY28" fmla="*/ 866775 h 3219450"/>
              <a:gd name="connsiteX0" fmla="*/ 1529776 w 4072951"/>
              <a:gd name="connsiteY0" fmla="*/ 866775 h 3219450"/>
              <a:gd name="connsiteX1" fmla="*/ 1491676 w 4072951"/>
              <a:gd name="connsiteY1" fmla="*/ 862012 h 3219450"/>
              <a:gd name="connsiteX2" fmla="*/ 1496439 w 4072951"/>
              <a:gd name="connsiteY2" fmla="*/ 700087 h 3219450"/>
              <a:gd name="connsiteX3" fmla="*/ 1489295 w 4072951"/>
              <a:gd name="connsiteY3" fmla="*/ 440531 h 3219450"/>
              <a:gd name="connsiteX4" fmla="*/ -1 w 4072951"/>
              <a:gd name="connsiteY4" fmla="*/ 384266 h 3219450"/>
              <a:gd name="connsiteX5" fmla="*/ 401 w 4072951"/>
              <a:gd name="connsiteY5" fmla="*/ 281821 h 3219450"/>
              <a:gd name="connsiteX6" fmla="*/ 2316682 w 4072951"/>
              <a:gd name="connsiteY6" fmla="*/ 331975 h 3219450"/>
              <a:gd name="connsiteX7" fmla="*/ 2313834 w 4072951"/>
              <a:gd name="connsiteY7" fmla="*/ 607104 h 3219450"/>
              <a:gd name="connsiteX8" fmla="*/ 3201414 w 4072951"/>
              <a:gd name="connsiteY8" fmla="*/ 609600 h 3219450"/>
              <a:gd name="connsiteX9" fmla="*/ 3215701 w 4072951"/>
              <a:gd name="connsiteY9" fmla="*/ 564357 h 3219450"/>
              <a:gd name="connsiteX10" fmla="*/ 3420489 w 4072951"/>
              <a:gd name="connsiteY10" fmla="*/ 528637 h 3219450"/>
              <a:gd name="connsiteX11" fmla="*/ 3544314 w 4072951"/>
              <a:gd name="connsiteY11" fmla="*/ 461962 h 3219450"/>
              <a:gd name="connsiteX12" fmla="*/ 3644326 w 4072951"/>
              <a:gd name="connsiteY12" fmla="*/ 385762 h 3219450"/>
              <a:gd name="connsiteX13" fmla="*/ 3753864 w 4072951"/>
              <a:gd name="connsiteY13" fmla="*/ 242887 h 3219450"/>
              <a:gd name="connsiteX14" fmla="*/ 3825301 w 4072951"/>
              <a:gd name="connsiteY14" fmla="*/ 119062 h 3219450"/>
              <a:gd name="connsiteX15" fmla="*/ 3853876 w 4072951"/>
              <a:gd name="connsiteY15" fmla="*/ 0 h 3219450"/>
              <a:gd name="connsiteX16" fmla="*/ 3953889 w 4072951"/>
              <a:gd name="connsiteY16" fmla="*/ 14287 h 3219450"/>
              <a:gd name="connsiteX17" fmla="*/ 3977701 w 4072951"/>
              <a:gd name="connsiteY17" fmla="*/ 804862 h 3219450"/>
              <a:gd name="connsiteX18" fmla="*/ 4015801 w 4072951"/>
              <a:gd name="connsiteY18" fmla="*/ 1571625 h 3219450"/>
              <a:gd name="connsiteX19" fmla="*/ 4072951 w 4072951"/>
              <a:gd name="connsiteY19" fmla="*/ 3205162 h 3219450"/>
              <a:gd name="connsiteX20" fmla="*/ 3958651 w 4072951"/>
              <a:gd name="connsiteY20" fmla="*/ 3219450 h 3219450"/>
              <a:gd name="connsiteX21" fmla="*/ 3820539 w 4072951"/>
              <a:gd name="connsiteY21" fmla="*/ 3214687 h 3219450"/>
              <a:gd name="connsiteX22" fmla="*/ 3811014 w 4072951"/>
              <a:gd name="connsiteY22" fmla="*/ 2547937 h 3219450"/>
              <a:gd name="connsiteX23" fmla="*/ 3013295 w 4072951"/>
              <a:gd name="connsiteY23" fmla="*/ 2293143 h 3219450"/>
              <a:gd name="connsiteX24" fmla="*/ 2403695 w 4072951"/>
              <a:gd name="connsiteY24" fmla="*/ 2193132 h 3219450"/>
              <a:gd name="connsiteX25" fmla="*/ 2106039 w 4072951"/>
              <a:gd name="connsiteY25" fmla="*/ 2147887 h 3219450"/>
              <a:gd name="connsiteX26" fmla="*/ 2089370 w 4072951"/>
              <a:gd name="connsiteY26" fmla="*/ 2074069 h 3219450"/>
              <a:gd name="connsiteX27" fmla="*/ 1541683 w 4072951"/>
              <a:gd name="connsiteY27" fmla="*/ 1454943 h 3219450"/>
              <a:gd name="connsiteX28" fmla="*/ 1529776 w 4072951"/>
              <a:gd name="connsiteY28" fmla="*/ 866775 h 3219450"/>
              <a:gd name="connsiteX0" fmla="*/ 1529778 w 4072953"/>
              <a:gd name="connsiteY0" fmla="*/ 866775 h 3214688"/>
              <a:gd name="connsiteX1" fmla="*/ 1491678 w 4072953"/>
              <a:gd name="connsiteY1" fmla="*/ 862012 h 3214688"/>
              <a:gd name="connsiteX2" fmla="*/ 1496441 w 4072953"/>
              <a:gd name="connsiteY2" fmla="*/ 700087 h 3214688"/>
              <a:gd name="connsiteX3" fmla="*/ 1489297 w 4072953"/>
              <a:gd name="connsiteY3" fmla="*/ 440531 h 3214688"/>
              <a:gd name="connsiteX4" fmla="*/ 1 w 4072953"/>
              <a:gd name="connsiteY4" fmla="*/ 384266 h 3214688"/>
              <a:gd name="connsiteX5" fmla="*/ 403 w 4072953"/>
              <a:gd name="connsiteY5" fmla="*/ 281821 h 3214688"/>
              <a:gd name="connsiteX6" fmla="*/ 2316684 w 4072953"/>
              <a:gd name="connsiteY6" fmla="*/ 331975 h 3214688"/>
              <a:gd name="connsiteX7" fmla="*/ 2313836 w 4072953"/>
              <a:gd name="connsiteY7" fmla="*/ 607104 h 3214688"/>
              <a:gd name="connsiteX8" fmla="*/ 3201416 w 4072953"/>
              <a:gd name="connsiteY8" fmla="*/ 609600 h 3214688"/>
              <a:gd name="connsiteX9" fmla="*/ 3215703 w 4072953"/>
              <a:gd name="connsiteY9" fmla="*/ 564357 h 3214688"/>
              <a:gd name="connsiteX10" fmla="*/ 3420491 w 4072953"/>
              <a:gd name="connsiteY10" fmla="*/ 528637 h 3214688"/>
              <a:gd name="connsiteX11" fmla="*/ 3544316 w 4072953"/>
              <a:gd name="connsiteY11" fmla="*/ 461962 h 3214688"/>
              <a:gd name="connsiteX12" fmla="*/ 3644328 w 4072953"/>
              <a:gd name="connsiteY12" fmla="*/ 385762 h 3214688"/>
              <a:gd name="connsiteX13" fmla="*/ 3753866 w 4072953"/>
              <a:gd name="connsiteY13" fmla="*/ 242887 h 3214688"/>
              <a:gd name="connsiteX14" fmla="*/ 3825303 w 4072953"/>
              <a:gd name="connsiteY14" fmla="*/ 119062 h 3214688"/>
              <a:gd name="connsiteX15" fmla="*/ 3853878 w 4072953"/>
              <a:gd name="connsiteY15" fmla="*/ 0 h 3214688"/>
              <a:gd name="connsiteX16" fmla="*/ 3953891 w 4072953"/>
              <a:gd name="connsiteY16" fmla="*/ 14287 h 3214688"/>
              <a:gd name="connsiteX17" fmla="*/ 3977703 w 4072953"/>
              <a:gd name="connsiteY17" fmla="*/ 804862 h 3214688"/>
              <a:gd name="connsiteX18" fmla="*/ 4015803 w 4072953"/>
              <a:gd name="connsiteY18" fmla="*/ 1571625 h 3214688"/>
              <a:gd name="connsiteX19" fmla="*/ 4072953 w 4072953"/>
              <a:gd name="connsiteY19" fmla="*/ 3205162 h 3214688"/>
              <a:gd name="connsiteX20" fmla="*/ 3820541 w 4072953"/>
              <a:gd name="connsiteY20" fmla="*/ 3214687 h 3214688"/>
              <a:gd name="connsiteX21" fmla="*/ 3811016 w 4072953"/>
              <a:gd name="connsiteY21" fmla="*/ 2547937 h 3214688"/>
              <a:gd name="connsiteX22" fmla="*/ 3013297 w 4072953"/>
              <a:gd name="connsiteY22" fmla="*/ 2293143 h 3214688"/>
              <a:gd name="connsiteX23" fmla="*/ 2403697 w 4072953"/>
              <a:gd name="connsiteY23" fmla="*/ 2193132 h 3214688"/>
              <a:gd name="connsiteX24" fmla="*/ 2106041 w 4072953"/>
              <a:gd name="connsiteY24" fmla="*/ 2147887 h 3214688"/>
              <a:gd name="connsiteX25" fmla="*/ 2089372 w 4072953"/>
              <a:gd name="connsiteY25" fmla="*/ 2074069 h 3214688"/>
              <a:gd name="connsiteX26" fmla="*/ 1541685 w 4072953"/>
              <a:gd name="connsiteY26" fmla="*/ 1454943 h 3214688"/>
              <a:gd name="connsiteX27" fmla="*/ 1529778 w 4072953"/>
              <a:gd name="connsiteY27" fmla="*/ 866775 h 3214688"/>
              <a:gd name="connsiteX0" fmla="*/ 1529776 w 4060752"/>
              <a:gd name="connsiteY0" fmla="*/ 866775 h 3218477"/>
              <a:gd name="connsiteX1" fmla="*/ 1491676 w 4060752"/>
              <a:gd name="connsiteY1" fmla="*/ 862012 h 3218477"/>
              <a:gd name="connsiteX2" fmla="*/ 1496439 w 4060752"/>
              <a:gd name="connsiteY2" fmla="*/ 700087 h 3218477"/>
              <a:gd name="connsiteX3" fmla="*/ 1489295 w 4060752"/>
              <a:gd name="connsiteY3" fmla="*/ 440531 h 3218477"/>
              <a:gd name="connsiteX4" fmla="*/ -1 w 4060752"/>
              <a:gd name="connsiteY4" fmla="*/ 384266 h 3218477"/>
              <a:gd name="connsiteX5" fmla="*/ 401 w 4060752"/>
              <a:gd name="connsiteY5" fmla="*/ 281821 h 3218477"/>
              <a:gd name="connsiteX6" fmla="*/ 2316682 w 4060752"/>
              <a:gd name="connsiteY6" fmla="*/ 331975 h 3218477"/>
              <a:gd name="connsiteX7" fmla="*/ 2313834 w 4060752"/>
              <a:gd name="connsiteY7" fmla="*/ 607104 h 3218477"/>
              <a:gd name="connsiteX8" fmla="*/ 3201414 w 4060752"/>
              <a:gd name="connsiteY8" fmla="*/ 609600 h 3218477"/>
              <a:gd name="connsiteX9" fmla="*/ 3215701 w 4060752"/>
              <a:gd name="connsiteY9" fmla="*/ 564357 h 3218477"/>
              <a:gd name="connsiteX10" fmla="*/ 3420489 w 4060752"/>
              <a:gd name="connsiteY10" fmla="*/ 528637 h 3218477"/>
              <a:gd name="connsiteX11" fmla="*/ 3544314 w 4060752"/>
              <a:gd name="connsiteY11" fmla="*/ 461962 h 3218477"/>
              <a:gd name="connsiteX12" fmla="*/ 3644326 w 4060752"/>
              <a:gd name="connsiteY12" fmla="*/ 385762 h 3218477"/>
              <a:gd name="connsiteX13" fmla="*/ 3753864 w 4060752"/>
              <a:gd name="connsiteY13" fmla="*/ 242887 h 3218477"/>
              <a:gd name="connsiteX14" fmla="*/ 3825301 w 4060752"/>
              <a:gd name="connsiteY14" fmla="*/ 119062 h 3218477"/>
              <a:gd name="connsiteX15" fmla="*/ 3853876 w 4060752"/>
              <a:gd name="connsiteY15" fmla="*/ 0 h 3218477"/>
              <a:gd name="connsiteX16" fmla="*/ 3953889 w 4060752"/>
              <a:gd name="connsiteY16" fmla="*/ 14287 h 3218477"/>
              <a:gd name="connsiteX17" fmla="*/ 3977701 w 4060752"/>
              <a:gd name="connsiteY17" fmla="*/ 804862 h 3218477"/>
              <a:gd name="connsiteX18" fmla="*/ 4015801 w 4060752"/>
              <a:gd name="connsiteY18" fmla="*/ 1571625 h 3218477"/>
              <a:gd name="connsiteX19" fmla="*/ 4060752 w 4060752"/>
              <a:gd name="connsiteY19" fmla="*/ 3218476 h 3218477"/>
              <a:gd name="connsiteX20" fmla="*/ 3820539 w 4060752"/>
              <a:gd name="connsiteY20" fmla="*/ 3214687 h 3218477"/>
              <a:gd name="connsiteX21" fmla="*/ 3811014 w 4060752"/>
              <a:gd name="connsiteY21" fmla="*/ 2547937 h 3218477"/>
              <a:gd name="connsiteX22" fmla="*/ 3013295 w 4060752"/>
              <a:gd name="connsiteY22" fmla="*/ 2293143 h 3218477"/>
              <a:gd name="connsiteX23" fmla="*/ 2403695 w 4060752"/>
              <a:gd name="connsiteY23" fmla="*/ 2193132 h 3218477"/>
              <a:gd name="connsiteX24" fmla="*/ 2106039 w 4060752"/>
              <a:gd name="connsiteY24" fmla="*/ 2147887 h 3218477"/>
              <a:gd name="connsiteX25" fmla="*/ 2089370 w 4060752"/>
              <a:gd name="connsiteY25" fmla="*/ 2074069 h 3218477"/>
              <a:gd name="connsiteX26" fmla="*/ 1541683 w 4060752"/>
              <a:gd name="connsiteY26" fmla="*/ 1454943 h 3218477"/>
              <a:gd name="connsiteX27" fmla="*/ 1529776 w 4060752"/>
              <a:gd name="connsiteY27" fmla="*/ 866775 h 321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60752" h="3218477">
                <a:moveTo>
                  <a:pt x="1529776" y="866775"/>
                </a:moveTo>
                <a:lnTo>
                  <a:pt x="1491676" y="862012"/>
                </a:lnTo>
                <a:lnTo>
                  <a:pt x="1496439" y="700087"/>
                </a:lnTo>
                <a:lnTo>
                  <a:pt x="1489295" y="440531"/>
                </a:lnTo>
                <a:lnTo>
                  <a:pt x="-1" y="384266"/>
                </a:lnTo>
                <a:cubicBezTo>
                  <a:pt x="793" y="339022"/>
                  <a:pt x="-393" y="327065"/>
                  <a:pt x="401" y="281821"/>
                </a:cubicBezTo>
                <a:lnTo>
                  <a:pt x="2316682" y="331975"/>
                </a:lnTo>
                <a:cubicBezTo>
                  <a:pt x="2315733" y="423685"/>
                  <a:pt x="2314783" y="515394"/>
                  <a:pt x="2313834" y="607104"/>
                </a:cubicBezTo>
                <a:lnTo>
                  <a:pt x="3201414" y="609600"/>
                </a:lnTo>
                <a:lnTo>
                  <a:pt x="3215701" y="564357"/>
                </a:lnTo>
                <a:cubicBezTo>
                  <a:pt x="3298252" y="561975"/>
                  <a:pt x="3352226" y="540544"/>
                  <a:pt x="3420489" y="528637"/>
                </a:cubicBezTo>
                <a:lnTo>
                  <a:pt x="3544314" y="461962"/>
                </a:lnTo>
                <a:lnTo>
                  <a:pt x="3644326" y="385762"/>
                </a:lnTo>
                <a:lnTo>
                  <a:pt x="3753864" y="242887"/>
                </a:lnTo>
                <a:lnTo>
                  <a:pt x="3825301" y="119062"/>
                </a:lnTo>
                <a:lnTo>
                  <a:pt x="3853876" y="0"/>
                </a:lnTo>
                <a:lnTo>
                  <a:pt x="3953889" y="14287"/>
                </a:lnTo>
                <a:lnTo>
                  <a:pt x="3977701" y="804862"/>
                </a:lnTo>
                <a:lnTo>
                  <a:pt x="4015801" y="1571625"/>
                </a:lnTo>
                <a:lnTo>
                  <a:pt x="4060752" y="3218476"/>
                </a:lnTo>
                <a:lnTo>
                  <a:pt x="3820539" y="3214687"/>
                </a:lnTo>
                <a:lnTo>
                  <a:pt x="3811014" y="2547937"/>
                </a:lnTo>
                <a:lnTo>
                  <a:pt x="3013295" y="2293143"/>
                </a:lnTo>
                <a:lnTo>
                  <a:pt x="2403695" y="2193132"/>
                </a:lnTo>
                <a:lnTo>
                  <a:pt x="2106039" y="2147887"/>
                </a:lnTo>
                <a:lnTo>
                  <a:pt x="2089370" y="2074069"/>
                </a:lnTo>
                <a:lnTo>
                  <a:pt x="1541683" y="1454943"/>
                </a:lnTo>
                <a:lnTo>
                  <a:pt x="1529776" y="866775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6EA62-2AC7-3A09-79FC-FD7727FABF93}"/>
              </a:ext>
            </a:extLst>
          </p:cNvPr>
          <p:cNvSpPr txBox="1"/>
          <p:nvPr/>
        </p:nvSpPr>
        <p:spPr>
          <a:xfrm>
            <a:off x="7311460" y="1084914"/>
            <a:ext cx="1285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ГЛХУ «Смолевичский лесхоз»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8F855-F27E-A181-5CB8-50BDB33866D4}"/>
              </a:ext>
            </a:extLst>
          </p:cNvPr>
          <p:cNvSpPr txBox="1"/>
          <p:nvPr/>
        </p:nvSpPr>
        <p:spPr>
          <a:xfrm>
            <a:off x="9532739" y="3531629"/>
            <a:ext cx="1285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ГЛХУ «Смолевичский лесхоз»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00EE1-EF7F-D508-472F-FF15DAC7E126}"/>
              </a:ext>
            </a:extLst>
          </p:cNvPr>
          <p:cNvSpPr txBox="1"/>
          <p:nvPr/>
        </p:nvSpPr>
        <p:spPr>
          <a:xfrm>
            <a:off x="9293308" y="5285486"/>
            <a:ext cx="1285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ГЛХУ «Смолевичский лесхоз»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9AD7BA-34E3-8221-A2AD-982C6B4E74C7}"/>
              </a:ext>
            </a:extLst>
          </p:cNvPr>
          <p:cNvSpPr txBox="1"/>
          <p:nvPr/>
        </p:nvSpPr>
        <p:spPr>
          <a:xfrm>
            <a:off x="7679046" y="2021331"/>
            <a:ext cx="1763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РДУП «</a:t>
            </a:r>
            <a:r>
              <a:rPr lang="ru-RU" sz="11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Шипяны</a:t>
            </a:r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-АСК»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6D23E7-611D-D0F9-7AB9-ACE152606FD1}"/>
              </a:ext>
            </a:extLst>
          </p:cNvPr>
          <p:cNvSpPr txBox="1"/>
          <p:nvPr/>
        </p:nvSpPr>
        <p:spPr>
          <a:xfrm>
            <a:off x="8536441" y="1693794"/>
            <a:ext cx="645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К(Ф)Х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32E7CB-2B32-37A9-7642-DD394650305C}"/>
              </a:ext>
            </a:extLst>
          </p:cNvPr>
          <p:cNvSpPr txBox="1"/>
          <p:nvPr/>
        </p:nvSpPr>
        <p:spPr>
          <a:xfrm>
            <a:off x="8759044" y="5687016"/>
            <a:ext cx="1285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ЧУП «</a:t>
            </a:r>
            <a:r>
              <a:rPr lang="ru-RU" sz="11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Батькоуская</a:t>
            </a:r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нива»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C07E73-44C6-C10C-0A7D-907E69516CC0}"/>
              </a:ext>
            </a:extLst>
          </p:cNvPr>
          <p:cNvSpPr txBox="1"/>
          <p:nvPr/>
        </p:nvSpPr>
        <p:spPr>
          <a:xfrm>
            <a:off x="9372122" y="1508232"/>
            <a:ext cx="1206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д.Шеметово</a:t>
            </a:r>
            <a:endParaRPr lang="ru-RU" sz="1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BDAD2-F513-336C-4D76-D6D0C60C6D75}"/>
              </a:ext>
            </a:extLst>
          </p:cNvPr>
          <p:cNvSpPr txBox="1"/>
          <p:nvPr/>
        </p:nvSpPr>
        <p:spPr>
          <a:xfrm>
            <a:off x="7640313" y="3489711"/>
            <a:ext cx="1285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Национальный аэропорт  «Минск»</a:t>
            </a:r>
          </a:p>
        </p:txBody>
      </p:sp>
      <p:pic>
        <p:nvPicPr>
          <p:cNvPr id="2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9228" y="6039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26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28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31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40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" grpId="0" animBg="1"/>
      <p:bldP spid="4" grpId="0" animBg="1"/>
      <p:bldP spid="8" grpId="0" animBg="1"/>
      <p:bldP spid="9" grpId="0"/>
      <p:bldP spid="10" grpId="0" animBg="1"/>
      <p:bldP spid="11" grpId="0"/>
      <p:bldP spid="15" grpId="0"/>
      <p:bldP spid="3" grpId="0" animBg="1"/>
      <p:bldP spid="16" grpId="0" animBg="1"/>
      <p:bldP spid="17" grpId="0" animBg="1"/>
      <p:bldP spid="6" grpId="0" animBg="1"/>
      <p:bldP spid="5" grpId="0" animBg="1"/>
      <p:bldP spid="7" grpId="0"/>
      <p:bldP spid="18" grpId="0"/>
      <p:bldP spid="19" grpId="0"/>
      <p:bldP spid="20" grpId="0"/>
      <p:bldP spid="21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7C8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0544" r="72" b="1848"/>
          <a:stretch/>
        </p:blipFill>
        <p:spPr>
          <a:xfrm>
            <a:off x="792478" y="-7620"/>
            <a:ext cx="10607040" cy="6865620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345823" y="0"/>
            <a:ext cx="10766928" cy="6864912"/>
          </a:xfrm>
          <a:custGeom>
            <a:avLst/>
            <a:gdLst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97500 w 10248900"/>
              <a:gd name="connsiteY6" fmla="*/ 635000 h 6889750"/>
              <a:gd name="connsiteX7" fmla="*/ 5651500 w 10248900"/>
              <a:gd name="connsiteY7" fmla="*/ 43180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97500 w 10248900"/>
              <a:gd name="connsiteY6" fmla="*/ 63500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72100 w 10248900"/>
              <a:gd name="connsiteY6" fmla="*/ 63500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40450 w 10248900"/>
              <a:gd name="connsiteY5" fmla="*/ 152400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5937250 w 10248900"/>
              <a:gd name="connsiteY8" fmla="*/ 692150 h 6889750"/>
              <a:gd name="connsiteX9" fmla="*/ 6502400 w 10248900"/>
              <a:gd name="connsiteY9" fmla="*/ 1301750 h 6889750"/>
              <a:gd name="connsiteX10" fmla="*/ 6870700 w 10248900"/>
              <a:gd name="connsiteY10" fmla="*/ 990600 h 6889750"/>
              <a:gd name="connsiteX11" fmla="*/ 7105650 w 10248900"/>
              <a:gd name="connsiteY11" fmla="*/ 850900 h 6889750"/>
              <a:gd name="connsiteX12" fmla="*/ 7556500 w 10248900"/>
              <a:gd name="connsiteY12" fmla="*/ 1155700 h 6889750"/>
              <a:gd name="connsiteX13" fmla="*/ 7842250 w 10248900"/>
              <a:gd name="connsiteY13" fmla="*/ 1466850 h 6889750"/>
              <a:gd name="connsiteX14" fmla="*/ 10248900 w 10248900"/>
              <a:gd name="connsiteY14" fmla="*/ 4127500 h 6889750"/>
              <a:gd name="connsiteX15" fmla="*/ 10179050 w 10248900"/>
              <a:gd name="connsiteY15" fmla="*/ 4711700 h 6889750"/>
              <a:gd name="connsiteX16" fmla="*/ 9645650 w 10248900"/>
              <a:gd name="connsiteY16" fmla="*/ 5200650 h 6889750"/>
              <a:gd name="connsiteX17" fmla="*/ 9639300 w 10248900"/>
              <a:gd name="connsiteY17" fmla="*/ 5359400 h 6889750"/>
              <a:gd name="connsiteX18" fmla="*/ 8362950 w 10248900"/>
              <a:gd name="connsiteY18" fmla="*/ 6565900 h 6889750"/>
              <a:gd name="connsiteX19" fmla="*/ 8267700 w 10248900"/>
              <a:gd name="connsiteY19" fmla="*/ 6521450 h 6889750"/>
              <a:gd name="connsiteX20" fmla="*/ 8102600 w 10248900"/>
              <a:gd name="connsiteY20" fmla="*/ 6635750 h 6889750"/>
              <a:gd name="connsiteX21" fmla="*/ 8045450 w 10248900"/>
              <a:gd name="connsiteY21" fmla="*/ 6737350 h 6889750"/>
              <a:gd name="connsiteX22" fmla="*/ 7899400 w 10248900"/>
              <a:gd name="connsiteY22" fmla="*/ 6813550 h 6889750"/>
              <a:gd name="connsiteX23" fmla="*/ 7848600 w 10248900"/>
              <a:gd name="connsiteY23" fmla="*/ 6889750 h 6889750"/>
              <a:gd name="connsiteX24" fmla="*/ 0 w 10248900"/>
              <a:gd name="connsiteY24" fmla="*/ 6870700 h 6889750"/>
              <a:gd name="connsiteX25" fmla="*/ 25400 w 10248900"/>
              <a:gd name="connsiteY25" fmla="*/ 5397500 h 6889750"/>
              <a:gd name="connsiteX26" fmla="*/ 19050 w 10248900"/>
              <a:gd name="connsiteY26" fmla="*/ 5321300 h 6889750"/>
              <a:gd name="connsiteX27" fmla="*/ 317500 w 10248900"/>
              <a:gd name="connsiteY27" fmla="*/ 5162550 h 6889750"/>
              <a:gd name="connsiteX28" fmla="*/ 330200 w 10248900"/>
              <a:gd name="connsiteY28" fmla="*/ 4965700 h 6889750"/>
              <a:gd name="connsiteX29" fmla="*/ 228600 w 10248900"/>
              <a:gd name="connsiteY29" fmla="*/ 4864100 h 6889750"/>
              <a:gd name="connsiteX30" fmla="*/ 19050 w 10248900"/>
              <a:gd name="connsiteY30" fmla="*/ 4851400 h 6889750"/>
              <a:gd name="connsiteX31" fmla="*/ 25400 w 10248900"/>
              <a:gd name="connsiteY31" fmla="*/ 4578350 h 6889750"/>
              <a:gd name="connsiteX32" fmla="*/ 69850 w 10248900"/>
              <a:gd name="connsiteY32" fmla="*/ 4210050 h 6889750"/>
              <a:gd name="connsiteX33" fmla="*/ 469900 w 10248900"/>
              <a:gd name="connsiteY33" fmla="*/ 3790950 h 6889750"/>
              <a:gd name="connsiteX34" fmla="*/ 831850 w 10248900"/>
              <a:gd name="connsiteY34" fmla="*/ 3448050 h 6889750"/>
              <a:gd name="connsiteX35" fmla="*/ 723900 w 10248900"/>
              <a:gd name="connsiteY35" fmla="*/ 3295650 h 6889750"/>
              <a:gd name="connsiteX36" fmla="*/ 742950 w 10248900"/>
              <a:gd name="connsiteY36" fmla="*/ 3263900 h 6889750"/>
              <a:gd name="connsiteX37" fmla="*/ 685800 w 10248900"/>
              <a:gd name="connsiteY37" fmla="*/ 3162300 h 6889750"/>
              <a:gd name="connsiteX38" fmla="*/ 520700 w 10248900"/>
              <a:gd name="connsiteY38" fmla="*/ 3263900 h 6889750"/>
              <a:gd name="connsiteX39" fmla="*/ 476250 w 10248900"/>
              <a:gd name="connsiteY39" fmla="*/ 3187700 h 6889750"/>
              <a:gd name="connsiteX40" fmla="*/ 387350 w 10248900"/>
              <a:gd name="connsiteY40" fmla="*/ 3136900 h 6889750"/>
              <a:gd name="connsiteX41" fmla="*/ 425450 w 10248900"/>
              <a:gd name="connsiteY41" fmla="*/ 3092450 h 6889750"/>
              <a:gd name="connsiteX42" fmla="*/ 260350 w 10248900"/>
              <a:gd name="connsiteY42" fmla="*/ 2914650 h 6889750"/>
              <a:gd name="connsiteX43" fmla="*/ 203200 w 10248900"/>
              <a:gd name="connsiteY43" fmla="*/ 2901950 h 6889750"/>
              <a:gd name="connsiteX44" fmla="*/ 190500 w 10248900"/>
              <a:gd name="connsiteY44" fmla="*/ 2876550 h 6889750"/>
              <a:gd name="connsiteX45" fmla="*/ 120650 w 10248900"/>
              <a:gd name="connsiteY45" fmla="*/ 2152650 h 6889750"/>
              <a:gd name="connsiteX46" fmla="*/ 336550 w 10248900"/>
              <a:gd name="connsiteY46" fmla="*/ 1962150 h 6889750"/>
              <a:gd name="connsiteX47" fmla="*/ 381000 w 10248900"/>
              <a:gd name="connsiteY47" fmla="*/ 1809750 h 6889750"/>
              <a:gd name="connsiteX48" fmla="*/ 400050 w 10248900"/>
              <a:gd name="connsiteY48" fmla="*/ 1733550 h 6889750"/>
              <a:gd name="connsiteX49" fmla="*/ 444500 w 10248900"/>
              <a:gd name="connsiteY49" fmla="*/ 1689100 h 6889750"/>
              <a:gd name="connsiteX50" fmla="*/ 431800 w 10248900"/>
              <a:gd name="connsiteY50" fmla="*/ 1619250 h 6889750"/>
              <a:gd name="connsiteX51" fmla="*/ 444500 w 10248900"/>
              <a:gd name="connsiteY51" fmla="*/ 1568450 h 6889750"/>
              <a:gd name="connsiteX52" fmla="*/ 508000 w 10248900"/>
              <a:gd name="connsiteY52" fmla="*/ 1524000 h 6889750"/>
              <a:gd name="connsiteX53" fmla="*/ 527050 w 10248900"/>
              <a:gd name="connsiteY53" fmla="*/ 1422400 h 6889750"/>
              <a:gd name="connsiteX54" fmla="*/ 488950 w 10248900"/>
              <a:gd name="connsiteY54" fmla="*/ 1384300 h 6889750"/>
              <a:gd name="connsiteX55" fmla="*/ 495300 w 10248900"/>
              <a:gd name="connsiteY55" fmla="*/ 1333500 h 6889750"/>
              <a:gd name="connsiteX56" fmla="*/ 444500 w 10248900"/>
              <a:gd name="connsiteY56" fmla="*/ 1244600 h 6889750"/>
              <a:gd name="connsiteX57" fmla="*/ 400050 w 10248900"/>
              <a:gd name="connsiteY57" fmla="*/ 1149350 h 6889750"/>
              <a:gd name="connsiteX58" fmla="*/ 330200 w 10248900"/>
              <a:gd name="connsiteY58" fmla="*/ 1149350 h 6889750"/>
              <a:gd name="connsiteX59" fmla="*/ 298450 w 10248900"/>
              <a:gd name="connsiteY59" fmla="*/ 1130300 h 6889750"/>
              <a:gd name="connsiteX60" fmla="*/ 234950 w 10248900"/>
              <a:gd name="connsiteY60" fmla="*/ 1123950 h 6889750"/>
              <a:gd name="connsiteX61" fmla="*/ 228600 w 10248900"/>
              <a:gd name="connsiteY61" fmla="*/ 1092200 h 6889750"/>
              <a:gd name="connsiteX62" fmla="*/ 215900 w 10248900"/>
              <a:gd name="connsiteY62" fmla="*/ 1035050 h 6889750"/>
              <a:gd name="connsiteX63" fmla="*/ 266700 w 10248900"/>
              <a:gd name="connsiteY63" fmla="*/ 952500 h 6889750"/>
              <a:gd name="connsiteX64" fmla="*/ 279400 w 10248900"/>
              <a:gd name="connsiteY64" fmla="*/ 920750 h 6889750"/>
              <a:gd name="connsiteX65" fmla="*/ 292100 w 10248900"/>
              <a:gd name="connsiteY65" fmla="*/ 901700 h 6889750"/>
              <a:gd name="connsiteX66" fmla="*/ 260350 w 10248900"/>
              <a:gd name="connsiteY66" fmla="*/ 831850 h 6889750"/>
              <a:gd name="connsiteX67" fmla="*/ 247650 w 10248900"/>
              <a:gd name="connsiteY67" fmla="*/ 787400 h 6889750"/>
              <a:gd name="connsiteX68" fmla="*/ 260350 w 10248900"/>
              <a:gd name="connsiteY68" fmla="*/ 736600 h 6889750"/>
              <a:gd name="connsiteX69" fmla="*/ 234950 w 10248900"/>
              <a:gd name="connsiteY69" fmla="*/ 698500 h 6889750"/>
              <a:gd name="connsiteX70" fmla="*/ 254000 w 10248900"/>
              <a:gd name="connsiteY70" fmla="*/ 673100 h 6889750"/>
              <a:gd name="connsiteX71" fmla="*/ 292100 w 10248900"/>
              <a:gd name="connsiteY71" fmla="*/ 622300 h 6889750"/>
              <a:gd name="connsiteX72" fmla="*/ 311150 w 10248900"/>
              <a:gd name="connsiteY72" fmla="*/ 571500 h 6889750"/>
              <a:gd name="connsiteX73" fmla="*/ 317500 w 10248900"/>
              <a:gd name="connsiteY73" fmla="*/ 527050 h 6889750"/>
              <a:gd name="connsiteX74" fmla="*/ 457200 w 10248900"/>
              <a:gd name="connsiteY74" fmla="*/ 177800 h 6889750"/>
              <a:gd name="connsiteX75" fmla="*/ 488950 w 10248900"/>
              <a:gd name="connsiteY75" fmla="*/ 107950 h 6889750"/>
              <a:gd name="connsiteX76" fmla="*/ 469900 w 10248900"/>
              <a:gd name="connsiteY76" fmla="*/ 38100 h 6889750"/>
              <a:gd name="connsiteX77" fmla="*/ 381000 w 10248900"/>
              <a:gd name="connsiteY77" fmla="*/ 12700 h 6889750"/>
              <a:gd name="connsiteX78" fmla="*/ 311150 w 10248900"/>
              <a:gd name="connsiteY78" fmla="*/ 0 h 6889750"/>
              <a:gd name="connsiteX79" fmla="*/ 4197350 w 10248900"/>
              <a:gd name="connsiteY79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5930900 w 10248900"/>
              <a:gd name="connsiteY8" fmla="*/ 711200 h 6889750"/>
              <a:gd name="connsiteX9" fmla="*/ 6502400 w 10248900"/>
              <a:gd name="connsiteY9" fmla="*/ 1301750 h 6889750"/>
              <a:gd name="connsiteX10" fmla="*/ 6870700 w 10248900"/>
              <a:gd name="connsiteY10" fmla="*/ 990600 h 6889750"/>
              <a:gd name="connsiteX11" fmla="*/ 7105650 w 10248900"/>
              <a:gd name="connsiteY11" fmla="*/ 850900 h 6889750"/>
              <a:gd name="connsiteX12" fmla="*/ 7556500 w 10248900"/>
              <a:gd name="connsiteY12" fmla="*/ 1155700 h 6889750"/>
              <a:gd name="connsiteX13" fmla="*/ 7842250 w 10248900"/>
              <a:gd name="connsiteY13" fmla="*/ 1466850 h 6889750"/>
              <a:gd name="connsiteX14" fmla="*/ 10248900 w 10248900"/>
              <a:gd name="connsiteY14" fmla="*/ 4127500 h 6889750"/>
              <a:gd name="connsiteX15" fmla="*/ 10179050 w 10248900"/>
              <a:gd name="connsiteY15" fmla="*/ 4711700 h 6889750"/>
              <a:gd name="connsiteX16" fmla="*/ 9645650 w 10248900"/>
              <a:gd name="connsiteY16" fmla="*/ 5200650 h 6889750"/>
              <a:gd name="connsiteX17" fmla="*/ 9639300 w 10248900"/>
              <a:gd name="connsiteY17" fmla="*/ 5359400 h 6889750"/>
              <a:gd name="connsiteX18" fmla="*/ 8362950 w 10248900"/>
              <a:gd name="connsiteY18" fmla="*/ 6565900 h 6889750"/>
              <a:gd name="connsiteX19" fmla="*/ 8267700 w 10248900"/>
              <a:gd name="connsiteY19" fmla="*/ 6521450 h 6889750"/>
              <a:gd name="connsiteX20" fmla="*/ 8102600 w 10248900"/>
              <a:gd name="connsiteY20" fmla="*/ 6635750 h 6889750"/>
              <a:gd name="connsiteX21" fmla="*/ 8045450 w 10248900"/>
              <a:gd name="connsiteY21" fmla="*/ 6737350 h 6889750"/>
              <a:gd name="connsiteX22" fmla="*/ 7899400 w 10248900"/>
              <a:gd name="connsiteY22" fmla="*/ 6813550 h 6889750"/>
              <a:gd name="connsiteX23" fmla="*/ 7848600 w 10248900"/>
              <a:gd name="connsiteY23" fmla="*/ 6889750 h 6889750"/>
              <a:gd name="connsiteX24" fmla="*/ 0 w 10248900"/>
              <a:gd name="connsiteY24" fmla="*/ 6870700 h 6889750"/>
              <a:gd name="connsiteX25" fmla="*/ 25400 w 10248900"/>
              <a:gd name="connsiteY25" fmla="*/ 5397500 h 6889750"/>
              <a:gd name="connsiteX26" fmla="*/ 19050 w 10248900"/>
              <a:gd name="connsiteY26" fmla="*/ 5321300 h 6889750"/>
              <a:gd name="connsiteX27" fmla="*/ 317500 w 10248900"/>
              <a:gd name="connsiteY27" fmla="*/ 5162550 h 6889750"/>
              <a:gd name="connsiteX28" fmla="*/ 330200 w 10248900"/>
              <a:gd name="connsiteY28" fmla="*/ 4965700 h 6889750"/>
              <a:gd name="connsiteX29" fmla="*/ 228600 w 10248900"/>
              <a:gd name="connsiteY29" fmla="*/ 4864100 h 6889750"/>
              <a:gd name="connsiteX30" fmla="*/ 19050 w 10248900"/>
              <a:gd name="connsiteY30" fmla="*/ 4851400 h 6889750"/>
              <a:gd name="connsiteX31" fmla="*/ 25400 w 10248900"/>
              <a:gd name="connsiteY31" fmla="*/ 4578350 h 6889750"/>
              <a:gd name="connsiteX32" fmla="*/ 69850 w 10248900"/>
              <a:gd name="connsiteY32" fmla="*/ 4210050 h 6889750"/>
              <a:gd name="connsiteX33" fmla="*/ 469900 w 10248900"/>
              <a:gd name="connsiteY33" fmla="*/ 3790950 h 6889750"/>
              <a:gd name="connsiteX34" fmla="*/ 831850 w 10248900"/>
              <a:gd name="connsiteY34" fmla="*/ 3448050 h 6889750"/>
              <a:gd name="connsiteX35" fmla="*/ 723900 w 10248900"/>
              <a:gd name="connsiteY35" fmla="*/ 3295650 h 6889750"/>
              <a:gd name="connsiteX36" fmla="*/ 742950 w 10248900"/>
              <a:gd name="connsiteY36" fmla="*/ 3263900 h 6889750"/>
              <a:gd name="connsiteX37" fmla="*/ 685800 w 10248900"/>
              <a:gd name="connsiteY37" fmla="*/ 3162300 h 6889750"/>
              <a:gd name="connsiteX38" fmla="*/ 520700 w 10248900"/>
              <a:gd name="connsiteY38" fmla="*/ 3263900 h 6889750"/>
              <a:gd name="connsiteX39" fmla="*/ 476250 w 10248900"/>
              <a:gd name="connsiteY39" fmla="*/ 3187700 h 6889750"/>
              <a:gd name="connsiteX40" fmla="*/ 387350 w 10248900"/>
              <a:gd name="connsiteY40" fmla="*/ 3136900 h 6889750"/>
              <a:gd name="connsiteX41" fmla="*/ 425450 w 10248900"/>
              <a:gd name="connsiteY41" fmla="*/ 3092450 h 6889750"/>
              <a:gd name="connsiteX42" fmla="*/ 260350 w 10248900"/>
              <a:gd name="connsiteY42" fmla="*/ 2914650 h 6889750"/>
              <a:gd name="connsiteX43" fmla="*/ 203200 w 10248900"/>
              <a:gd name="connsiteY43" fmla="*/ 2901950 h 6889750"/>
              <a:gd name="connsiteX44" fmla="*/ 190500 w 10248900"/>
              <a:gd name="connsiteY44" fmla="*/ 2876550 h 6889750"/>
              <a:gd name="connsiteX45" fmla="*/ 120650 w 10248900"/>
              <a:gd name="connsiteY45" fmla="*/ 2152650 h 6889750"/>
              <a:gd name="connsiteX46" fmla="*/ 336550 w 10248900"/>
              <a:gd name="connsiteY46" fmla="*/ 1962150 h 6889750"/>
              <a:gd name="connsiteX47" fmla="*/ 381000 w 10248900"/>
              <a:gd name="connsiteY47" fmla="*/ 1809750 h 6889750"/>
              <a:gd name="connsiteX48" fmla="*/ 400050 w 10248900"/>
              <a:gd name="connsiteY48" fmla="*/ 1733550 h 6889750"/>
              <a:gd name="connsiteX49" fmla="*/ 444500 w 10248900"/>
              <a:gd name="connsiteY49" fmla="*/ 1689100 h 6889750"/>
              <a:gd name="connsiteX50" fmla="*/ 431800 w 10248900"/>
              <a:gd name="connsiteY50" fmla="*/ 1619250 h 6889750"/>
              <a:gd name="connsiteX51" fmla="*/ 444500 w 10248900"/>
              <a:gd name="connsiteY51" fmla="*/ 1568450 h 6889750"/>
              <a:gd name="connsiteX52" fmla="*/ 508000 w 10248900"/>
              <a:gd name="connsiteY52" fmla="*/ 1524000 h 6889750"/>
              <a:gd name="connsiteX53" fmla="*/ 527050 w 10248900"/>
              <a:gd name="connsiteY53" fmla="*/ 1422400 h 6889750"/>
              <a:gd name="connsiteX54" fmla="*/ 488950 w 10248900"/>
              <a:gd name="connsiteY54" fmla="*/ 1384300 h 6889750"/>
              <a:gd name="connsiteX55" fmla="*/ 495300 w 10248900"/>
              <a:gd name="connsiteY55" fmla="*/ 1333500 h 6889750"/>
              <a:gd name="connsiteX56" fmla="*/ 444500 w 10248900"/>
              <a:gd name="connsiteY56" fmla="*/ 1244600 h 6889750"/>
              <a:gd name="connsiteX57" fmla="*/ 400050 w 10248900"/>
              <a:gd name="connsiteY57" fmla="*/ 1149350 h 6889750"/>
              <a:gd name="connsiteX58" fmla="*/ 330200 w 10248900"/>
              <a:gd name="connsiteY58" fmla="*/ 1149350 h 6889750"/>
              <a:gd name="connsiteX59" fmla="*/ 298450 w 10248900"/>
              <a:gd name="connsiteY59" fmla="*/ 1130300 h 6889750"/>
              <a:gd name="connsiteX60" fmla="*/ 234950 w 10248900"/>
              <a:gd name="connsiteY60" fmla="*/ 1123950 h 6889750"/>
              <a:gd name="connsiteX61" fmla="*/ 228600 w 10248900"/>
              <a:gd name="connsiteY61" fmla="*/ 1092200 h 6889750"/>
              <a:gd name="connsiteX62" fmla="*/ 215900 w 10248900"/>
              <a:gd name="connsiteY62" fmla="*/ 1035050 h 6889750"/>
              <a:gd name="connsiteX63" fmla="*/ 266700 w 10248900"/>
              <a:gd name="connsiteY63" fmla="*/ 952500 h 6889750"/>
              <a:gd name="connsiteX64" fmla="*/ 279400 w 10248900"/>
              <a:gd name="connsiteY64" fmla="*/ 920750 h 6889750"/>
              <a:gd name="connsiteX65" fmla="*/ 292100 w 10248900"/>
              <a:gd name="connsiteY65" fmla="*/ 901700 h 6889750"/>
              <a:gd name="connsiteX66" fmla="*/ 260350 w 10248900"/>
              <a:gd name="connsiteY66" fmla="*/ 831850 h 6889750"/>
              <a:gd name="connsiteX67" fmla="*/ 247650 w 10248900"/>
              <a:gd name="connsiteY67" fmla="*/ 787400 h 6889750"/>
              <a:gd name="connsiteX68" fmla="*/ 260350 w 10248900"/>
              <a:gd name="connsiteY68" fmla="*/ 736600 h 6889750"/>
              <a:gd name="connsiteX69" fmla="*/ 234950 w 10248900"/>
              <a:gd name="connsiteY69" fmla="*/ 698500 h 6889750"/>
              <a:gd name="connsiteX70" fmla="*/ 254000 w 10248900"/>
              <a:gd name="connsiteY70" fmla="*/ 673100 h 6889750"/>
              <a:gd name="connsiteX71" fmla="*/ 292100 w 10248900"/>
              <a:gd name="connsiteY71" fmla="*/ 622300 h 6889750"/>
              <a:gd name="connsiteX72" fmla="*/ 311150 w 10248900"/>
              <a:gd name="connsiteY72" fmla="*/ 571500 h 6889750"/>
              <a:gd name="connsiteX73" fmla="*/ 317500 w 10248900"/>
              <a:gd name="connsiteY73" fmla="*/ 527050 h 6889750"/>
              <a:gd name="connsiteX74" fmla="*/ 457200 w 10248900"/>
              <a:gd name="connsiteY74" fmla="*/ 177800 h 6889750"/>
              <a:gd name="connsiteX75" fmla="*/ 488950 w 10248900"/>
              <a:gd name="connsiteY75" fmla="*/ 107950 h 6889750"/>
              <a:gd name="connsiteX76" fmla="*/ 469900 w 10248900"/>
              <a:gd name="connsiteY76" fmla="*/ 38100 h 6889750"/>
              <a:gd name="connsiteX77" fmla="*/ 381000 w 10248900"/>
              <a:gd name="connsiteY77" fmla="*/ 12700 h 6889750"/>
              <a:gd name="connsiteX78" fmla="*/ 311150 w 10248900"/>
              <a:gd name="connsiteY78" fmla="*/ 0 h 6889750"/>
              <a:gd name="connsiteX79" fmla="*/ 4197350 w 10248900"/>
              <a:gd name="connsiteY79" fmla="*/ 6350 h 6889750"/>
              <a:gd name="connsiteX0" fmla="*/ 4197350 w 10281097"/>
              <a:gd name="connsiteY0" fmla="*/ 6350 h 6889750"/>
              <a:gd name="connsiteX1" fmla="*/ 4686300 w 10281097"/>
              <a:gd name="connsiteY1" fmla="*/ 1111250 h 6889750"/>
              <a:gd name="connsiteX2" fmla="*/ 5454650 w 10281097"/>
              <a:gd name="connsiteY2" fmla="*/ 2019300 h 6889750"/>
              <a:gd name="connsiteX3" fmla="*/ 5537200 w 10281097"/>
              <a:gd name="connsiteY3" fmla="*/ 1955800 h 6889750"/>
              <a:gd name="connsiteX4" fmla="*/ 5657850 w 10281097"/>
              <a:gd name="connsiteY4" fmla="*/ 1955800 h 6889750"/>
              <a:gd name="connsiteX5" fmla="*/ 6159500 w 10281097"/>
              <a:gd name="connsiteY5" fmla="*/ 1504950 h 6889750"/>
              <a:gd name="connsiteX6" fmla="*/ 5384800 w 10281097"/>
              <a:gd name="connsiteY6" fmla="*/ 628650 h 6889750"/>
              <a:gd name="connsiteX7" fmla="*/ 5638800 w 10281097"/>
              <a:gd name="connsiteY7" fmla="*/ 387350 h 6889750"/>
              <a:gd name="connsiteX8" fmla="*/ 5930900 w 10281097"/>
              <a:gd name="connsiteY8" fmla="*/ 711200 h 6889750"/>
              <a:gd name="connsiteX9" fmla="*/ 6502400 w 10281097"/>
              <a:gd name="connsiteY9" fmla="*/ 1301750 h 6889750"/>
              <a:gd name="connsiteX10" fmla="*/ 6870700 w 10281097"/>
              <a:gd name="connsiteY10" fmla="*/ 990600 h 6889750"/>
              <a:gd name="connsiteX11" fmla="*/ 7105650 w 10281097"/>
              <a:gd name="connsiteY11" fmla="*/ 850900 h 6889750"/>
              <a:gd name="connsiteX12" fmla="*/ 7556500 w 10281097"/>
              <a:gd name="connsiteY12" fmla="*/ 1155700 h 6889750"/>
              <a:gd name="connsiteX13" fmla="*/ 7842250 w 10281097"/>
              <a:gd name="connsiteY13" fmla="*/ 1466850 h 6889750"/>
              <a:gd name="connsiteX14" fmla="*/ 10248900 w 10281097"/>
              <a:gd name="connsiteY14" fmla="*/ 4127500 h 6889750"/>
              <a:gd name="connsiteX15" fmla="*/ 10179050 w 10281097"/>
              <a:gd name="connsiteY15" fmla="*/ 4711700 h 6889750"/>
              <a:gd name="connsiteX16" fmla="*/ 9645650 w 10281097"/>
              <a:gd name="connsiteY16" fmla="*/ 5200650 h 6889750"/>
              <a:gd name="connsiteX17" fmla="*/ 9639300 w 10281097"/>
              <a:gd name="connsiteY17" fmla="*/ 5359400 h 6889750"/>
              <a:gd name="connsiteX18" fmla="*/ 8362950 w 10281097"/>
              <a:gd name="connsiteY18" fmla="*/ 6565900 h 6889750"/>
              <a:gd name="connsiteX19" fmla="*/ 8267700 w 10281097"/>
              <a:gd name="connsiteY19" fmla="*/ 6521450 h 6889750"/>
              <a:gd name="connsiteX20" fmla="*/ 8102600 w 10281097"/>
              <a:gd name="connsiteY20" fmla="*/ 6635750 h 6889750"/>
              <a:gd name="connsiteX21" fmla="*/ 8045450 w 10281097"/>
              <a:gd name="connsiteY21" fmla="*/ 6737350 h 6889750"/>
              <a:gd name="connsiteX22" fmla="*/ 7899400 w 10281097"/>
              <a:gd name="connsiteY22" fmla="*/ 6813550 h 6889750"/>
              <a:gd name="connsiteX23" fmla="*/ 7848600 w 10281097"/>
              <a:gd name="connsiteY23" fmla="*/ 6889750 h 6889750"/>
              <a:gd name="connsiteX24" fmla="*/ 0 w 10281097"/>
              <a:gd name="connsiteY24" fmla="*/ 6870700 h 6889750"/>
              <a:gd name="connsiteX25" fmla="*/ 25400 w 10281097"/>
              <a:gd name="connsiteY25" fmla="*/ 5397500 h 6889750"/>
              <a:gd name="connsiteX26" fmla="*/ 19050 w 10281097"/>
              <a:gd name="connsiteY26" fmla="*/ 5321300 h 6889750"/>
              <a:gd name="connsiteX27" fmla="*/ 317500 w 10281097"/>
              <a:gd name="connsiteY27" fmla="*/ 5162550 h 6889750"/>
              <a:gd name="connsiteX28" fmla="*/ 330200 w 10281097"/>
              <a:gd name="connsiteY28" fmla="*/ 4965700 h 6889750"/>
              <a:gd name="connsiteX29" fmla="*/ 228600 w 10281097"/>
              <a:gd name="connsiteY29" fmla="*/ 4864100 h 6889750"/>
              <a:gd name="connsiteX30" fmla="*/ 19050 w 10281097"/>
              <a:gd name="connsiteY30" fmla="*/ 4851400 h 6889750"/>
              <a:gd name="connsiteX31" fmla="*/ 25400 w 10281097"/>
              <a:gd name="connsiteY31" fmla="*/ 4578350 h 6889750"/>
              <a:gd name="connsiteX32" fmla="*/ 69850 w 10281097"/>
              <a:gd name="connsiteY32" fmla="*/ 4210050 h 6889750"/>
              <a:gd name="connsiteX33" fmla="*/ 469900 w 10281097"/>
              <a:gd name="connsiteY33" fmla="*/ 3790950 h 6889750"/>
              <a:gd name="connsiteX34" fmla="*/ 831850 w 10281097"/>
              <a:gd name="connsiteY34" fmla="*/ 3448050 h 6889750"/>
              <a:gd name="connsiteX35" fmla="*/ 723900 w 10281097"/>
              <a:gd name="connsiteY35" fmla="*/ 3295650 h 6889750"/>
              <a:gd name="connsiteX36" fmla="*/ 742950 w 10281097"/>
              <a:gd name="connsiteY36" fmla="*/ 3263900 h 6889750"/>
              <a:gd name="connsiteX37" fmla="*/ 685800 w 10281097"/>
              <a:gd name="connsiteY37" fmla="*/ 3162300 h 6889750"/>
              <a:gd name="connsiteX38" fmla="*/ 520700 w 10281097"/>
              <a:gd name="connsiteY38" fmla="*/ 3263900 h 6889750"/>
              <a:gd name="connsiteX39" fmla="*/ 476250 w 10281097"/>
              <a:gd name="connsiteY39" fmla="*/ 3187700 h 6889750"/>
              <a:gd name="connsiteX40" fmla="*/ 387350 w 10281097"/>
              <a:gd name="connsiteY40" fmla="*/ 3136900 h 6889750"/>
              <a:gd name="connsiteX41" fmla="*/ 425450 w 10281097"/>
              <a:gd name="connsiteY41" fmla="*/ 3092450 h 6889750"/>
              <a:gd name="connsiteX42" fmla="*/ 260350 w 10281097"/>
              <a:gd name="connsiteY42" fmla="*/ 2914650 h 6889750"/>
              <a:gd name="connsiteX43" fmla="*/ 203200 w 10281097"/>
              <a:gd name="connsiteY43" fmla="*/ 2901950 h 6889750"/>
              <a:gd name="connsiteX44" fmla="*/ 190500 w 10281097"/>
              <a:gd name="connsiteY44" fmla="*/ 2876550 h 6889750"/>
              <a:gd name="connsiteX45" fmla="*/ 120650 w 10281097"/>
              <a:gd name="connsiteY45" fmla="*/ 2152650 h 6889750"/>
              <a:gd name="connsiteX46" fmla="*/ 336550 w 10281097"/>
              <a:gd name="connsiteY46" fmla="*/ 1962150 h 6889750"/>
              <a:gd name="connsiteX47" fmla="*/ 381000 w 10281097"/>
              <a:gd name="connsiteY47" fmla="*/ 1809750 h 6889750"/>
              <a:gd name="connsiteX48" fmla="*/ 400050 w 10281097"/>
              <a:gd name="connsiteY48" fmla="*/ 1733550 h 6889750"/>
              <a:gd name="connsiteX49" fmla="*/ 444500 w 10281097"/>
              <a:gd name="connsiteY49" fmla="*/ 1689100 h 6889750"/>
              <a:gd name="connsiteX50" fmla="*/ 431800 w 10281097"/>
              <a:gd name="connsiteY50" fmla="*/ 1619250 h 6889750"/>
              <a:gd name="connsiteX51" fmla="*/ 444500 w 10281097"/>
              <a:gd name="connsiteY51" fmla="*/ 1568450 h 6889750"/>
              <a:gd name="connsiteX52" fmla="*/ 508000 w 10281097"/>
              <a:gd name="connsiteY52" fmla="*/ 1524000 h 6889750"/>
              <a:gd name="connsiteX53" fmla="*/ 527050 w 10281097"/>
              <a:gd name="connsiteY53" fmla="*/ 1422400 h 6889750"/>
              <a:gd name="connsiteX54" fmla="*/ 488950 w 10281097"/>
              <a:gd name="connsiteY54" fmla="*/ 1384300 h 6889750"/>
              <a:gd name="connsiteX55" fmla="*/ 495300 w 10281097"/>
              <a:gd name="connsiteY55" fmla="*/ 1333500 h 6889750"/>
              <a:gd name="connsiteX56" fmla="*/ 444500 w 10281097"/>
              <a:gd name="connsiteY56" fmla="*/ 1244600 h 6889750"/>
              <a:gd name="connsiteX57" fmla="*/ 400050 w 10281097"/>
              <a:gd name="connsiteY57" fmla="*/ 1149350 h 6889750"/>
              <a:gd name="connsiteX58" fmla="*/ 330200 w 10281097"/>
              <a:gd name="connsiteY58" fmla="*/ 1149350 h 6889750"/>
              <a:gd name="connsiteX59" fmla="*/ 298450 w 10281097"/>
              <a:gd name="connsiteY59" fmla="*/ 1130300 h 6889750"/>
              <a:gd name="connsiteX60" fmla="*/ 234950 w 10281097"/>
              <a:gd name="connsiteY60" fmla="*/ 1123950 h 6889750"/>
              <a:gd name="connsiteX61" fmla="*/ 228600 w 10281097"/>
              <a:gd name="connsiteY61" fmla="*/ 1092200 h 6889750"/>
              <a:gd name="connsiteX62" fmla="*/ 215900 w 10281097"/>
              <a:gd name="connsiteY62" fmla="*/ 1035050 h 6889750"/>
              <a:gd name="connsiteX63" fmla="*/ 266700 w 10281097"/>
              <a:gd name="connsiteY63" fmla="*/ 952500 h 6889750"/>
              <a:gd name="connsiteX64" fmla="*/ 279400 w 10281097"/>
              <a:gd name="connsiteY64" fmla="*/ 920750 h 6889750"/>
              <a:gd name="connsiteX65" fmla="*/ 292100 w 10281097"/>
              <a:gd name="connsiteY65" fmla="*/ 901700 h 6889750"/>
              <a:gd name="connsiteX66" fmla="*/ 260350 w 10281097"/>
              <a:gd name="connsiteY66" fmla="*/ 831850 h 6889750"/>
              <a:gd name="connsiteX67" fmla="*/ 247650 w 10281097"/>
              <a:gd name="connsiteY67" fmla="*/ 787400 h 6889750"/>
              <a:gd name="connsiteX68" fmla="*/ 260350 w 10281097"/>
              <a:gd name="connsiteY68" fmla="*/ 736600 h 6889750"/>
              <a:gd name="connsiteX69" fmla="*/ 234950 w 10281097"/>
              <a:gd name="connsiteY69" fmla="*/ 698500 h 6889750"/>
              <a:gd name="connsiteX70" fmla="*/ 254000 w 10281097"/>
              <a:gd name="connsiteY70" fmla="*/ 673100 h 6889750"/>
              <a:gd name="connsiteX71" fmla="*/ 292100 w 10281097"/>
              <a:gd name="connsiteY71" fmla="*/ 622300 h 6889750"/>
              <a:gd name="connsiteX72" fmla="*/ 311150 w 10281097"/>
              <a:gd name="connsiteY72" fmla="*/ 571500 h 6889750"/>
              <a:gd name="connsiteX73" fmla="*/ 317500 w 10281097"/>
              <a:gd name="connsiteY73" fmla="*/ 527050 h 6889750"/>
              <a:gd name="connsiteX74" fmla="*/ 457200 w 10281097"/>
              <a:gd name="connsiteY74" fmla="*/ 177800 h 6889750"/>
              <a:gd name="connsiteX75" fmla="*/ 488950 w 10281097"/>
              <a:gd name="connsiteY75" fmla="*/ 107950 h 6889750"/>
              <a:gd name="connsiteX76" fmla="*/ 469900 w 10281097"/>
              <a:gd name="connsiteY76" fmla="*/ 38100 h 6889750"/>
              <a:gd name="connsiteX77" fmla="*/ 381000 w 10281097"/>
              <a:gd name="connsiteY77" fmla="*/ 12700 h 6889750"/>
              <a:gd name="connsiteX78" fmla="*/ 311150 w 10281097"/>
              <a:gd name="connsiteY78" fmla="*/ 0 h 6889750"/>
              <a:gd name="connsiteX79" fmla="*/ 4197350 w 10281097"/>
              <a:gd name="connsiteY79" fmla="*/ 6350 h 6889750"/>
              <a:gd name="connsiteX0" fmla="*/ 4197350 w 10329217"/>
              <a:gd name="connsiteY0" fmla="*/ 6350 h 6889750"/>
              <a:gd name="connsiteX1" fmla="*/ 4686300 w 10329217"/>
              <a:gd name="connsiteY1" fmla="*/ 1111250 h 6889750"/>
              <a:gd name="connsiteX2" fmla="*/ 5454650 w 10329217"/>
              <a:gd name="connsiteY2" fmla="*/ 2019300 h 6889750"/>
              <a:gd name="connsiteX3" fmla="*/ 5537200 w 10329217"/>
              <a:gd name="connsiteY3" fmla="*/ 1955800 h 6889750"/>
              <a:gd name="connsiteX4" fmla="*/ 5657850 w 10329217"/>
              <a:gd name="connsiteY4" fmla="*/ 1955800 h 6889750"/>
              <a:gd name="connsiteX5" fmla="*/ 6159500 w 10329217"/>
              <a:gd name="connsiteY5" fmla="*/ 1504950 h 6889750"/>
              <a:gd name="connsiteX6" fmla="*/ 5384800 w 10329217"/>
              <a:gd name="connsiteY6" fmla="*/ 628650 h 6889750"/>
              <a:gd name="connsiteX7" fmla="*/ 5638800 w 10329217"/>
              <a:gd name="connsiteY7" fmla="*/ 387350 h 6889750"/>
              <a:gd name="connsiteX8" fmla="*/ 5930900 w 10329217"/>
              <a:gd name="connsiteY8" fmla="*/ 711200 h 6889750"/>
              <a:gd name="connsiteX9" fmla="*/ 6502400 w 10329217"/>
              <a:gd name="connsiteY9" fmla="*/ 1301750 h 6889750"/>
              <a:gd name="connsiteX10" fmla="*/ 6870700 w 10329217"/>
              <a:gd name="connsiteY10" fmla="*/ 990600 h 6889750"/>
              <a:gd name="connsiteX11" fmla="*/ 7105650 w 10329217"/>
              <a:gd name="connsiteY11" fmla="*/ 850900 h 6889750"/>
              <a:gd name="connsiteX12" fmla="*/ 7556500 w 10329217"/>
              <a:gd name="connsiteY12" fmla="*/ 1155700 h 6889750"/>
              <a:gd name="connsiteX13" fmla="*/ 7842250 w 10329217"/>
              <a:gd name="connsiteY13" fmla="*/ 1466850 h 6889750"/>
              <a:gd name="connsiteX14" fmla="*/ 10248900 w 10329217"/>
              <a:gd name="connsiteY14" fmla="*/ 4127500 h 6889750"/>
              <a:gd name="connsiteX15" fmla="*/ 10179050 w 10329217"/>
              <a:gd name="connsiteY15" fmla="*/ 4711700 h 6889750"/>
              <a:gd name="connsiteX16" fmla="*/ 9645650 w 10329217"/>
              <a:gd name="connsiteY16" fmla="*/ 5200650 h 6889750"/>
              <a:gd name="connsiteX17" fmla="*/ 9639300 w 10329217"/>
              <a:gd name="connsiteY17" fmla="*/ 5359400 h 6889750"/>
              <a:gd name="connsiteX18" fmla="*/ 8362950 w 10329217"/>
              <a:gd name="connsiteY18" fmla="*/ 6565900 h 6889750"/>
              <a:gd name="connsiteX19" fmla="*/ 8267700 w 10329217"/>
              <a:gd name="connsiteY19" fmla="*/ 6521450 h 6889750"/>
              <a:gd name="connsiteX20" fmla="*/ 8102600 w 10329217"/>
              <a:gd name="connsiteY20" fmla="*/ 6635750 h 6889750"/>
              <a:gd name="connsiteX21" fmla="*/ 8045450 w 10329217"/>
              <a:gd name="connsiteY21" fmla="*/ 6737350 h 6889750"/>
              <a:gd name="connsiteX22" fmla="*/ 7899400 w 10329217"/>
              <a:gd name="connsiteY22" fmla="*/ 6813550 h 6889750"/>
              <a:gd name="connsiteX23" fmla="*/ 7848600 w 10329217"/>
              <a:gd name="connsiteY23" fmla="*/ 6889750 h 6889750"/>
              <a:gd name="connsiteX24" fmla="*/ 0 w 10329217"/>
              <a:gd name="connsiteY24" fmla="*/ 6870700 h 6889750"/>
              <a:gd name="connsiteX25" fmla="*/ 25400 w 10329217"/>
              <a:gd name="connsiteY25" fmla="*/ 5397500 h 6889750"/>
              <a:gd name="connsiteX26" fmla="*/ 19050 w 10329217"/>
              <a:gd name="connsiteY26" fmla="*/ 5321300 h 6889750"/>
              <a:gd name="connsiteX27" fmla="*/ 317500 w 10329217"/>
              <a:gd name="connsiteY27" fmla="*/ 5162550 h 6889750"/>
              <a:gd name="connsiteX28" fmla="*/ 330200 w 10329217"/>
              <a:gd name="connsiteY28" fmla="*/ 4965700 h 6889750"/>
              <a:gd name="connsiteX29" fmla="*/ 228600 w 10329217"/>
              <a:gd name="connsiteY29" fmla="*/ 4864100 h 6889750"/>
              <a:gd name="connsiteX30" fmla="*/ 19050 w 10329217"/>
              <a:gd name="connsiteY30" fmla="*/ 4851400 h 6889750"/>
              <a:gd name="connsiteX31" fmla="*/ 25400 w 10329217"/>
              <a:gd name="connsiteY31" fmla="*/ 4578350 h 6889750"/>
              <a:gd name="connsiteX32" fmla="*/ 69850 w 10329217"/>
              <a:gd name="connsiteY32" fmla="*/ 4210050 h 6889750"/>
              <a:gd name="connsiteX33" fmla="*/ 469900 w 10329217"/>
              <a:gd name="connsiteY33" fmla="*/ 3790950 h 6889750"/>
              <a:gd name="connsiteX34" fmla="*/ 831850 w 10329217"/>
              <a:gd name="connsiteY34" fmla="*/ 3448050 h 6889750"/>
              <a:gd name="connsiteX35" fmla="*/ 723900 w 10329217"/>
              <a:gd name="connsiteY35" fmla="*/ 3295650 h 6889750"/>
              <a:gd name="connsiteX36" fmla="*/ 742950 w 10329217"/>
              <a:gd name="connsiteY36" fmla="*/ 3263900 h 6889750"/>
              <a:gd name="connsiteX37" fmla="*/ 685800 w 10329217"/>
              <a:gd name="connsiteY37" fmla="*/ 3162300 h 6889750"/>
              <a:gd name="connsiteX38" fmla="*/ 520700 w 10329217"/>
              <a:gd name="connsiteY38" fmla="*/ 3263900 h 6889750"/>
              <a:gd name="connsiteX39" fmla="*/ 476250 w 10329217"/>
              <a:gd name="connsiteY39" fmla="*/ 3187700 h 6889750"/>
              <a:gd name="connsiteX40" fmla="*/ 387350 w 10329217"/>
              <a:gd name="connsiteY40" fmla="*/ 3136900 h 6889750"/>
              <a:gd name="connsiteX41" fmla="*/ 425450 w 10329217"/>
              <a:gd name="connsiteY41" fmla="*/ 3092450 h 6889750"/>
              <a:gd name="connsiteX42" fmla="*/ 260350 w 10329217"/>
              <a:gd name="connsiteY42" fmla="*/ 2914650 h 6889750"/>
              <a:gd name="connsiteX43" fmla="*/ 203200 w 10329217"/>
              <a:gd name="connsiteY43" fmla="*/ 2901950 h 6889750"/>
              <a:gd name="connsiteX44" fmla="*/ 190500 w 10329217"/>
              <a:gd name="connsiteY44" fmla="*/ 2876550 h 6889750"/>
              <a:gd name="connsiteX45" fmla="*/ 120650 w 10329217"/>
              <a:gd name="connsiteY45" fmla="*/ 2152650 h 6889750"/>
              <a:gd name="connsiteX46" fmla="*/ 336550 w 10329217"/>
              <a:gd name="connsiteY46" fmla="*/ 1962150 h 6889750"/>
              <a:gd name="connsiteX47" fmla="*/ 381000 w 10329217"/>
              <a:gd name="connsiteY47" fmla="*/ 1809750 h 6889750"/>
              <a:gd name="connsiteX48" fmla="*/ 400050 w 10329217"/>
              <a:gd name="connsiteY48" fmla="*/ 1733550 h 6889750"/>
              <a:gd name="connsiteX49" fmla="*/ 444500 w 10329217"/>
              <a:gd name="connsiteY49" fmla="*/ 1689100 h 6889750"/>
              <a:gd name="connsiteX50" fmla="*/ 431800 w 10329217"/>
              <a:gd name="connsiteY50" fmla="*/ 1619250 h 6889750"/>
              <a:gd name="connsiteX51" fmla="*/ 444500 w 10329217"/>
              <a:gd name="connsiteY51" fmla="*/ 1568450 h 6889750"/>
              <a:gd name="connsiteX52" fmla="*/ 508000 w 10329217"/>
              <a:gd name="connsiteY52" fmla="*/ 1524000 h 6889750"/>
              <a:gd name="connsiteX53" fmla="*/ 527050 w 10329217"/>
              <a:gd name="connsiteY53" fmla="*/ 1422400 h 6889750"/>
              <a:gd name="connsiteX54" fmla="*/ 488950 w 10329217"/>
              <a:gd name="connsiteY54" fmla="*/ 1384300 h 6889750"/>
              <a:gd name="connsiteX55" fmla="*/ 495300 w 10329217"/>
              <a:gd name="connsiteY55" fmla="*/ 1333500 h 6889750"/>
              <a:gd name="connsiteX56" fmla="*/ 444500 w 10329217"/>
              <a:gd name="connsiteY56" fmla="*/ 1244600 h 6889750"/>
              <a:gd name="connsiteX57" fmla="*/ 400050 w 10329217"/>
              <a:gd name="connsiteY57" fmla="*/ 1149350 h 6889750"/>
              <a:gd name="connsiteX58" fmla="*/ 330200 w 10329217"/>
              <a:gd name="connsiteY58" fmla="*/ 1149350 h 6889750"/>
              <a:gd name="connsiteX59" fmla="*/ 298450 w 10329217"/>
              <a:gd name="connsiteY59" fmla="*/ 1130300 h 6889750"/>
              <a:gd name="connsiteX60" fmla="*/ 234950 w 10329217"/>
              <a:gd name="connsiteY60" fmla="*/ 1123950 h 6889750"/>
              <a:gd name="connsiteX61" fmla="*/ 228600 w 10329217"/>
              <a:gd name="connsiteY61" fmla="*/ 1092200 h 6889750"/>
              <a:gd name="connsiteX62" fmla="*/ 215900 w 10329217"/>
              <a:gd name="connsiteY62" fmla="*/ 1035050 h 6889750"/>
              <a:gd name="connsiteX63" fmla="*/ 266700 w 10329217"/>
              <a:gd name="connsiteY63" fmla="*/ 952500 h 6889750"/>
              <a:gd name="connsiteX64" fmla="*/ 279400 w 10329217"/>
              <a:gd name="connsiteY64" fmla="*/ 920750 h 6889750"/>
              <a:gd name="connsiteX65" fmla="*/ 292100 w 10329217"/>
              <a:gd name="connsiteY65" fmla="*/ 901700 h 6889750"/>
              <a:gd name="connsiteX66" fmla="*/ 260350 w 10329217"/>
              <a:gd name="connsiteY66" fmla="*/ 831850 h 6889750"/>
              <a:gd name="connsiteX67" fmla="*/ 247650 w 10329217"/>
              <a:gd name="connsiteY67" fmla="*/ 787400 h 6889750"/>
              <a:gd name="connsiteX68" fmla="*/ 260350 w 10329217"/>
              <a:gd name="connsiteY68" fmla="*/ 736600 h 6889750"/>
              <a:gd name="connsiteX69" fmla="*/ 234950 w 10329217"/>
              <a:gd name="connsiteY69" fmla="*/ 698500 h 6889750"/>
              <a:gd name="connsiteX70" fmla="*/ 254000 w 10329217"/>
              <a:gd name="connsiteY70" fmla="*/ 673100 h 6889750"/>
              <a:gd name="connsiteX71" fmla="*/ 292100 w 10329217"/>
              <a:gd name="connsiteY71" fmla="*/ 622300 h 6889750"/>
              <a:gd name="connsiteX72" fmla="*/ 311150 w 10329217"/>
              <a:gd name="connsiteY72" fmla="*/ 571500 h 6889750"/>
              <a:gd name="connsiteX73" fmla="*/ 317500 w 10329217"/>
              <a:gd name="connsiteY73" fmla="*/ 527050 h 6889750"/>
              <a:gd name="connsiteX74" fmla="*/ 457200 w 10329217"/>
              <a:gd name="connsiteY74" fmla="*/ 177800 h 6889750"/>
              <a:gd name="connsiteX75" fmla="*/ 488950 w 10329217"/>
              <a:gd name="connsiteY75" fmla="*/ 107950 h 6889750"/>
              <a:gd name="connsiteX76" fmla="*/ 469900 w 10329217"/>
              <a:gd name="connsiteY76" fmla="*/ 38100 h 6889750"/>
              <a:gd name="connsiteX77" fmla="*/ 381000 w 10329217"/>
              <a:gd name="connsiteY77" fmla="*/ 12700 h 6889750"/>
              <a:gd name="connsiteX78" fmla="*/ 311150 w 10329217"/>
              <a:gd name="connsiteY78" fmla="*/ 0 h 6889750"/>
              <a:gd name="connsiteX79" fmla="*/ 4197350 w 10329217"/>
              <a:gd name="connsiteY79" fmla="*/ 6350 h 6889750"/>
              <a:gd name="connsiteX0" fmla="*/ 4197350 w 10338051"/>
              <a:gd name="connsiteY0" fmla="*/ 6350 h 6889750"/>
              <a:gd name="connsiteX1" fmla="*/ 4686300 w 10338051"/>
              <a:gd name="connsiteY1" fmla="*/ 1111250 h 6889750"/>
              <a:gd name="connsiteX2" fmla="*/ 5454650 w 10338051"/>
              <a:gd name="connsiteY2" fmla="*/ 2019300 h 6889750"/>
              <a:gd name="connsiteX3" fmla="*/ 5537200 w 10338051"/>
              <a:gd name="connsiteY3" fmla="*/ 1955800 h 6889750"/>
              <a:gd name="connsiteX4" fmla="*/ 5657850 w 10338051"/>
              <a:gd name="connsiteY4" fmla="*/ 1955800 h 6889750"/>
              <a:gd name="connsiteX5" fmla="*/ 6159500 w 10338051"/>
              <a:gd name="connsiteY5" fmla="*/ 1504950 h 6889750"/>
              <a:gd name="connsiteX6" fmla="*/ 5384800 w 10338051"/>
              <a:gd name="connsiteY6" fmla="*/ 628650 h 6889750"/>
              <a:gd name="connsiteX7" fmla="*/ 5638800 w 10338051"/>
              <a:gd name="connsiteY7" fmla="*/ 387350 h 6889750"/>
              <a:gd name="connsiteX8" fmla="*/ 5930900 w 10338051"/>
              <a:gd name="connsiteY8" fmla="*/ 711200 h 6889750"/>
              <a:gd name="connsiteX9" fmla="*/ 6502400 w 10338051"/>
              <a:gd name="connsiteY9" fmla="*/ 1301750 h 6889750"/>
              <a:gd name="connsiteX10" fmla="*/ 6870700 w 10338051"/>
              <a:gd name="connsiteY10" fmla="*/ 990600 h 6889750"/>
              <a:gd name="connsiteX11" fmla="*/ 7105650 w 10338051"/>
              <a:gd name="connsiteY11" fmla="*/ 850900 h 6889750"/>
              <a:gd name="connsiteX12" fmla="*/ 7556500 w 10338051"/>
              <a:gd name="connsiteY12" fmla="*/ 1155700 h 6889750"/>
              <a:gd name="connsiteX13" fmla="*/ 7842250 w 10338051"/>
              <a:gd name="connsiteY13" fmla="*/ 1466850 h 6889750"/>
              <a:gd name="connsiteX14" fmla="*/ 10248900 w 10338051"/>
              <a:gd name="connsiteY14" fmla="*/ 4127500 h 6889750"/>
              <a:gd name="connsiteX15" fmla="*/ 10179050 w 10338051"/>
              <a:gd name="connsiteY15" fmla="*/ 4711700 h 6889750"/>
              <a:gd name="connsiteX16" fmla="*/ 9645650 w 10338051"/>
              <a:gd name="connsiteY16" fmla="*/ 5200650 h 6889750"/>
              <a:gd name="connsiteX17" fmla="*/ 9639300 w 10338051"/>
              <a:gd name="connsiteY17" fmla="*/ 5359400 h 6889750"/>
              <a:gd name="connsiteX18" fmla="*/ 8362950 w 10338051"/>
              <a:gd name="connsiteY18" fmla="*/ 6565900 h 6889750"/>
              <a:gd name="connsiteX19" fmla="*/ 8267700 w 10338051"/>
              <a:gd name="connsiteY19" fmla="*/ 6521450 h 6889750"/>
              <a:gd name="connsiteX20" fmla="*/ 8102600 w 10338051"/>
              <a:gd name="connsiteY20" fmla="*/ 6635750 h 6889750"/>
              <a:gd name="connsiteX21" fmla="*/ 8045450 w 10338051"/>
              <a:gd name="connsiteY21" fmla="*/ 6737350 h 6889750"/>
              <a:gd name="connsiteX22" fmla="*/ 7899400 w 10338051"/>
              <a:gd name="connsiteY22" fmla="*/ 6813550 h 6889750"/>
              <a:gd name="connsiteX23" fmla="*/ 7848600 w 10338051"/>
              <a:gd name="connsiteY23" fmla="*/ 6889750 h 6889750"/>
              <a:gd name="connsiteX24" fmla="*/ 0 w 10338051"/>
              <a:gd name="connsiteY24" fmla="*/ 6870700 h 6889750"/>
              <a:gd name="connsiteX25" fmla="*/ 25400 w 10338051"/>
              <a:gd name="connsiteY25" fmla="*/ 5397500 h 6889750"/>
              <a:gd name="connsiteX26" fmla="*/ 19050 w 10338051"/>
              <a:gd name="connsiteY26" fmla="*/ 5321300 h 6889750"/>
              <a:gd name="connsiteX27" fmla="*/ 317500 w 10338051"/>
              <a:gd name="connsiteY27" fmla="*/ 5162550 h 6889750"/>
              <a:gd name="connsiteX28" fmla="*/ 330200 w 10338051"/>
              <a:gd name="connsiteY28" fmla="*/ 4965700 h 6889750"/>
              <a:gd name="connsiteX29" fmla="*/ 228600 w 10338051"/>
              <a:gd name="connsiteY29" fmla="*/ 4864100 h 6889750"/>
              <a:gd name="connsiteX30" fmla="*/ 19050 w 10338051"/>
              <a:gd name="connsiteY30" fmla="*/ 4851400 h 6889750"/>
              <a:gd name="connsiteX31" fmla="*/ 25400 w 10338051"/>
              <a:gd name="connsiteY31" fmla="*/ 4578350 h 6889750"/>
              <a:gd name="connsiteX32" fmla="*/ 69850 w 10338051"/>
              <a:gd name="connsiteY32" fmla="*/ 4210050 h 6889750"/>
              <a:gd name="connsiteX33" fmla="*/ 469900 w 10338051"/>
              <a:gd name="connsiteY33" fmla="*/ 3790950 h 6889750"/>
              <a:gd name="connsiteX34" fmla="*/ 831850 w 10338051"/>
              <a:gd name="connsiteY34" fmla="*/ 3448050 h 6889750"/>
              <a:gd name="connsiteX35" fmla="*/ 723900 w 10338051"/>
              <a:gd name="connsiteY35" fmla="*/ 3295650 h 6889750"/>
              <a:gd name="connsiteX36" fmla="*/ 742950 w 10338051"/>
              <a:gd name="connsiteY36" fmla="*/ 3263900 h 6889750"/>
              <a:gd name="connsiteX37" fmla="*/ 685800 w 10338051"/>
              <a:gd name="connsiteY37" fmla="*/ 3162300 h 6889750"/>
              <a:gd name="connsiteX38" fmla="*/ 520700 w 10338051"/>
              <a:gd name="connsiteY38" fmla="*/ 3263900 h 6889750"/>
              <a:gd name="connsiteX39" fmla="*/ 476250 w 10338051"/>
              <a:gd name="connsiteY39" fmla="*/ 3187700 h 6889750"/>
              <a:gd name="connsiteX40" fmla="*/ 387350 w 10338051"/>
              <a:gd name="connsiteY40" fmla="*/ 3136900 h 6889750"/>
              <a:gd name="connsiteX41" fmla="*/ 425450 w 10338051"/>
              <a:gd name="connsiteY41" fmla="*/ 3092450 h 6889750"/>
              <a:gd name="connsiteX42" fmla="*/ 260350 w 10338051"/>
              <a:gd name="connsiteY42" fmla="*/ 2914650 h 6889750"/>
              <a:gd name="connsiteX43" fmla="*/ 203200 w 10338051"/>
              <a:gd name="connsiteY43" fmla="*/ 2901950 h 6889750"/>
              <a:gd name="connsiteX44" fmla="*/ 190500 w 10338051"/>
              <a:gd name="connsiteY44" fmla="*/ 2876550 h 6889750"/>
              <a:gd name="connsiteX45" fmla="*/ 120650 w 10338051"/>
              <a:gd name="connsiteY45" fmla="*/ 2152650 h 6889750"/>
              <a:gd name="connsiteX46" fmla="*/ 336550 w 10338051"/>
              <a:gd name="connsiteY46" fmla="*/ 1962150 h 6889750"/>
              <a:gd name="connsiteX47" fmla="*/ 381000 w 10338051"/>
              <a:gd name="connsiteY47" fmla="*/ 1809750 h 6889750"/>
              <a:gd name="connsiteX48" fmla="*/ 400050 w 10338051"/>
              <a:gd name="connsiteY48" fmla="*/ 1733550 h 6889750"/>
              <a:gd name="connsiteX49" fmla="*/ 444500 w 10338051"/>
              <a:gd name="connsiteY49" fmla="*/ 1689100 h 6889750"/>
              <a:gd name="connsiteX50" fmla="*/ 431800 w 10338051"/>
              <a:gd name="connsiteY50" fmla="*/ 1619250 h 6889750"/>
              <a:gd name="connsiteX51" fmla="*/ 444500 w 10338051"/>
              <a:gd name="connsiteY51" fmla="*/ 1568450 h 6889750"/>
              <a:gd name="connsiteX52" fmla="*/ 508000 w 10338051"/>
              <a:gd name="connsiteY52" fmla="*/ 1524000 h 6889750"/>
              <a:gd name="connsiteX53" fmla="*/ 527050 w 10338051"/>
              <a:gd name="connsiteY53" fmla="*/ 1422400 h 6889750"/>
              <a:gd name="connsiteX54" fmla="*/ 488950 w 10338051"/>
              <a:gd name="connsiteY54" fmla="*/ 1384300 h 6889750"/>
              <a:gd name="connsiteX55" fmla="*/ 495300 w 10338051"/>
              <a:gd name="connsiteY55" fmla="*/ 1333500 h 6889750"/>
              <a:gd name="connsiteX56" fmla="*/ 444500 w 10338051"/>
              <a:gd name="connsiteY56" fmla="*/ 1244600 h 6889750"/>
              <a:gd name="connsiteX57" fmla="*/ 400050 w 10338051"/>
              <a:gd name="connsiteY57" fmla="*/ 1149350 h 6889750"/>
              <a:gd name="connsiteX58" fmla="*/ 330200 w 10338051"/>
              <a:gd name="connsiteY58" fmla="*/ 1149350 h 6889750"/>
              <a:gd name="connsiteX59" fmla="*/ 298450 w 10338051"/>
              <a:gd name="connsiteY59" fmla="*/ 1130300 h 6889750"/>
              <a:gd name="connsiteX60" fmla="*/ 234950 w 10338051"/>
              <a:gd name="connsiteY60" fmla="*/ 1123950 h 6889750"/>
              <a:gd name="connsiteX61" fmla="*/ 228600 w 10338051"/>
              <a:gd name="connsiteY61" fmla="*/ 1092200 h 6889750"/>
              <a:gd name="connsiteX62" fmla="*/ 215900 w 10338051"/>
              <a:gd name="connsiteY62" fmla="*/ 1035050 h 6889750"/>
              <a:gd name="connsiteX63" fmla="*/ 266700 w 10338051"/>
              <a:gd name="connsiteY63" fmla="*/ 952500 h 6889750"/>
              <a:gd name="connsiteX64" fmla="*/ 279400 w 10338051"/>
              <a:gd name="connsiteY64" fmla="*/ 920750 h 6889750"/>
              <a:gd name="connsiteX65" fmla="*/ 292100 w 10338051"/>
              <a:gd name="connsiteY65" fmla="*/ 901700 h 6889750"/>
              <a:gd name="connsiteX66" fmla="*/ 260350 w 10338051"/>
              <a:gd name="connsiteY66" fmla="*/ 831850 h 6889750"/>
              <a:gd name="connsiteX67" fmla="*/ 247650 w 10338051"/>
              <a:gd name="connsiteY67" fmla="*/ 787400 h 6889750"/>
              <a:gd name="connsiteX68" fmla="*/ 260350 w 10338051"/>
              <a:gd name="connsiteY68" fmla="*/ 736600 h 6889750"/>
              <a:gd name="connsiteX69" fmla="*/ 234950 w 10338051"/>
              <a:gd name="connsiteY69" fmla="*/ 698500 h 6889750"/>
              <a:gd name="connsiteX70" fmla="*/ 254000 w 10338051"/>
              <a:gd name="connsiteY70" fmla="*/ 673100 h 6889750"/>
              <a:gd name="connsiteX71" fmla="*/ 292100 w 10338051"/>
              <a:gd name="connsiteY71" fmla="*/ 622300 h 6889750"/>
              <a:gd name="connsiteX72" fmla="*/ 311150 w 10338051"/>
              <a:gd name="connsiteY72" fmla="*/ 571500 h 6889750"/>
              <a:gd name="connsiteX73" fmla="*/ 317500 w 10338051"/>
              <a:gd name="connsiteY73" fmla="*/ 527050 h 6889750"/>
              <a:gd name="connsiteX74" fmla="*/ 457200 w 10338051"/>
              <a:gd name="connsiteY74" fmla="*/ 177800 h 6889750"/>
              <a:gd name="connsiteX75" fmla="*/ 488950 w 10338051"/>
              <a:gd name="connsiteY75" fmla="*/ 107950 h 6889750"/>
              <a:gd name="connsiteX76" fmla="*/ 469900 w 10338051"/>
              <a:gd name="connsiteY76" fmla="*/ 38100 h 6889750"/>
              <a:gd name="connsiteX77" fmla="*/ 381000 w 10338051"/>
              <a:gd name="connsiteY77" fmla="*/ 12700 h 6889750"/>
              <a:gd name="connsiteX78" fmla="*/ 311150 w 10338051"/>
              <a:gd name="connsiteY78" fmla="*/ 0 h 6889750"/>
              <a:gd name="connsiteX79" fmla="*/ 4197350 w 10338051"/>
              <a:gd name="connsiteY79" fmla="*/ 6350 h 6889750"/>
              <a:gd name="connsiteX0" fmla="*/ 4197350 w 10338051"/>
              <a:gd name="connsiteY0" fmla="*/ 6350 h 6889750"/>
              <a:gd name="connsiteX1" fmla="*/ 4686300 w 10338051"/>
              <a:gd name="connsiteY1" fmla="*/ 1111250 h 6889750"/>
              <a:gd name="connsiteX2" fmla="*/ 5454650 w 10338051"/>
              <a:gd name="connsiteY2" fmla="*/ 2019300 h 6889750"/>
              <a:gd name="connsiteX3" fmla="*/ 5537200 w 10338051"/>
              <a:gd name="connsiteY3" fmla="*/ 1955800 h 6889750"/>
              <a:gd name="connsiteX4" fmla="*/ 5657850 w 10338051"/>
              <a:gd name="connsiteY4" fmla="*/ 1955800 h 6889750"/>
              <a:gd name="connsiteX5" fmla="*/ 6159500 w 10338051"/>
              <a:gd name="connsiteY5" fmla="*/ 1504950 h 6889750"/>
              <a:gd name="connsiteX6" fmla="*/ 5384800 w 10338051"/>
              <a:gd name="connsiteY6" fmla="*/ 628650 h 6889750"/>
              <a:gd name="connsiteX7" fmla="*/ 5638800 w 10338051"/>
              <a:gd name="connsiteY7" fmla="*/ 387350 h 6889750"/>
              <a:gd name="connsiteX8" fmla="*/ 5930900 w 10338051"/>
              <a:gd name="connsiteY8" fmla="*/ 711200 h 6889750"/>
              <a:gd name="connsiteX9" fmla="*/ 6502400 w 10338051"/>
              <a:gd name="connsiteY9" fmla="*/ 1301750 h 6889750"/>
              <a:gd name="connsiteX10" fmla="*/ 6870700 w 10338051"/>
              <a:gd name="connsiteY10" fmla="*/ 990600 h 6889750"/>
              <a:gd name="connsiteX11" fmla="*/ 7105650 w 10338051"/>
              <a:gd name="connsiteY11" fmla="*/ 850900 h 6889750"/>
              <a:gd name="connsiteX12" fmla="*/ 7556500 w 10338051"/>
              <a:gd name="connsiteY12" fmla="*/ 1155700 h 6889750"/>
              <a:gd name="connsiteX13" fmla="*/ 7842250 w 10338051"/>
              <a:gd name="connsiteY13" fmla="*/ 1466850 h 6889750"/>
              <a:gd name="connsiteX14" fmla="*/ 10248900 w 10338051"/>
              <a:gd name="connsiteY14" fmla="*/ 4127500 h 6889750"/>
              <a:gd name="connsiteX15" fmla="*/ 10179050 w 10338051"/>
              <a:gd name="connsiteY15" fmla="*/ 4711700 h 6889750"/>
              <a:gd name="connsiteX16" fmla="*/ 9664700 w 10338051"/>
              <a:gd name="connsiteY16" fmla="*/ 5200650 h 6889750"/>
              <a:gd name="connsiteX17" fmla="*/ 9639300 w 10338051"/>
              <a:gd name="connsiteY17" fmla="*/ 5359400 h 6889750"/>
              <a:gd name="connsiteX18" fmla="*/ 8362950 w 10338051"/>
              <a:gd name="connsiteY18" fmla="*/ 6565900 h 6889750"/>
              <a:gd name="connsiteX19" fmla="*/ 8267700 w 10338051"/>
              <a:gd name="connsiteY19" fmla="*/ 6521450 h 6889750"/>
              <a:gd name="connsiteX20" fmla="*/ 8102600 w 10338051"/>
              <a:gd name="connsiteY20" fmla="*/ 6635750 h 6889750"/>
              <a:gd name="connsiteX21" fmla="*/ 8045450 w 10338051"/>
              <a:gd name="connsiteY21" fmla="*/ 6737350 h 6889750"/>
              <a:gd name="connsiteX22" fmla="*/ 7899400 w 10338051"/>
              <a:gd name="connsiteY22" fmla="*/ 6813550 h 6889750"/>
              <a:gd name="connsiteX23" fmla="*/ 7848600 w 10338051"/>
              <a:gd name="connsiteY23" fmla="*/ 6889750 h 6889750"/>
              <a:gd name="connsiteX24" fmla="*/ 0 w 10338051"/>
              <a:gd name="connsiteY24" fmla="*/ 6870700 h 6889750"/>
              <a:gd name="connsiteX25" fmla="*/ 25400 w 10338051"/>
              <a:gd name="connsiteY25" fmla="*/ 5397500 h 6889750"/>
              <a:gd name="connsiteX26" fmla="*/ 19050 w 10338051"/>
              <a:gd name="connsiteY26" fmla="*/ 5321300 h 6889750"/>
              <a:gd name="connsiteX27" fmla="*/ 317500 w 10338051"/>
              <a:gd name="connsiteY27" fmla="*/ 5162550 h 6889750"/>
              <a:gd name="connsiteX28" fmla="*/ 330200 w 10338051"/>
              <a:gd name="connsiteY28" fmla="*/ 4965700 h 6889750"/>
              <a:gd name="connsiteX29" fmla="*/ 228600 w 10338051"/>
              <a:gd name="connsiteY29" fmla="*/ 4864100 h 6889750"/>
              <a:gd name="connsiteX30" fmla="*/ 19050 w 10338051"/>
              <a:gd name="connsiteY30" fmla="*/ 4851400 h 6889750"/>
              <a:gd name="connsiteX31" fmla="*/ 25400 w 10338051"/>
              <a:gd name="connsiteY31" fmla="*/ 4578350 h 6889750"/>
              <a:gd name="connsiteX32" fmla="*/ 69850 w 10338051"/>
              <a:gd name="connsiteY32" fmla="*/ 4210050 h 6889750"/>
              <a:gd name="connsiteX33" fmla="*/ 469900 w 10338051"/>
              <a:gd name="connsiteY33" fmla="*/ 3790950 h 6889750"/>
              <a:gd name="connsiteX34" fmla="*/ 831850 w 10338051"/>
              <a:gd name="connsiteY34" fmla="*/ 3448050 h 6889750"/>
              <a:gd name="connsiteX35" fmla="*/ 723900 w 10338051"/>
              <a:gd name="connsiteY35" fmla="*/ 3295650 h 6889750"/>
              <a:gd name="connsiteX36" fmla="*/ 742950 w 10338051"/>
              <a:gd name="connsiteY36" fmla="*/ 3263900 h 6889750"/>
              <a:gd name="connsiteX37" fmla="*/ 685800 w 10338051"/>
              <a:gd name="connsiteY37" fmla="*/ 3162300 h 6889750"/>
              <a:gd name="connsiteX38" fmla="*/ 520700 w 10338051"/>
              <a:gd name="connsiteY38" fmla="*/ 3263900 h 6889750"/>
              <a:gd name="connsiteX39" fmla="*/ 476250 w 10338051"/>
              <a:gd name="connsiteY39" fmla="*/ 3187700 h 6889750"/>
              <a:gd name="connsiteX40" fmla="*/ 387350 w 10338051"/>
              <a:gd name="connsiteY40" fmla="*/ 3136900 h 6889750"/>
              <a:gd name="connsiteX41" fmla="*/ 425450 w 10338051"/>
              <a:gd name="connsiteY41" fmla="*/ 3092450 h 6889750"/>
              <a:gd name="connsiteX42" fmla="*/ 260350 w 10338051"/>
              <a:gd name="connsiteY42" fmla="*/ 2914650 h 6889750"/>
              <a:gd name="connsiteX43" fmla="*/ 203200 w 10338051"/>
              <a:gd name="connsiteY43" fmla="*/ 2901950 h 6889750"/>
              <a:gd name="connsiteX44" fmla="*/ 190500 w 10338051"/>
              <a:gd name="connsiteY44" fmla="*/ 2876550 h 6889750"/>
              <a:gd name="connsiteX45" fmla="*/ 120650 w 10338051"/>
              <a:gd name="connsiteY45" fmla="*/ 2152650 h 6889750"/>
              <a:gd name="connsiteX46" fmla="*/ 336550 w 10338051"/>
              <a:gd name="connsiteY46" fmla="*/ 1962150 h 6889750"/>
              <a:gd name="connsiteX47" fmla="*/ 381000 w 10338051"/>
              <a:gd name="connsiteY47" fmla="*/ 1809750 h 6889750"/>
              <a:gd name="connsiteX48" fmla="*/ 400050 w 10338051"/>
              <a:gd name="connsiteY48" fmla="*/ 1733550 h 6889750"/>
              <a:gd name="connsiteX49" fmla="*/ 444500 w 10338051"/>
              <a:gd name="connsiteY49" fmla="*/ 1689100 h 6889750"/>
              <a:gd name="connsiteX50" fmla="*/ 431800 w 10338051"/>
              <a:gd name="connsiteY50" fmla="*/ 1619250 h 6889750"/>
              <a:gd name="connsiteX51" fmla="*/ 444500 w 10338051"/>
              <a:gd name="connsiteY51" fmla="*/ 1568450 h 6889750"/>
              <a:gd name="connsiteX52" fmla="*/ 508000 w 10338051"/>
              <a:gd name="connsiteY52" fmla="*/ 1524000 h 6889750"/>
              <a:gd name="connsiteX53" fmla="*/ 527050 w 10338051"/>
              <a:gd name="connsiteY53" fmla="*/ 1422400 h 6889750"/>
              <a:gd name="connsiteX54" fmla="*/ 488950 w 10338051"/>
              <a:gd name="connsiteY54" fmla="*/ 1384300 h 6889750"/>
              <a:gd name="connsiteX55" fmla="*/ 495300 w 10338051"/>
              <a:gd name="connsiteY55" fmla="*/ 1333500 h 6889750"/>
              <a:gd name="connsiteX56" fmla="*/ 444500 w 10338051"/>
              <a:gd name="connsiteY56" fmla="*/ 1244600 h 6889750"/>
              <a:gd name="connsiteX57" fmla="*/ 400050 w 10338051"/>
              <a:gd name="connsiteY57" fmla="*/ 1149350 h 6889750"/>
              <a:gd name="connsiteX58" fmla="*/ 330200 w 10338051"/>
              <a:gd name="connsiteY58" fmla="*/ 1149350 h 6889750"/>
              <a:gd name="connsiteX59" fmla="*/ 298450 w 10338051"/>
              <a:gd name="connsiteY59" fmla="*/ 1130300 h 6889750"/>
              <a:gd name="connsiteX60" fmla="*/ 234950 w 10338051"/>
              <a:gd name="connsiteY60" fmla="*/ 1123950 h 6889750"/>
              <a:gd name="connsiteX61" fmla="*/ 228600 w 10338051"/>
              <a:gd name="connsiteY61" fmla="*/ 1092200 h 6889750"/>
              <a:gd name="connsiteX62" fmla="*/ 215900 w 10338051"/>
              <a:gd name="connsiteY62" fmla="*/ 1035050 h 6889750"/>
              <a:gd name="connsiteX63" fmla="*/ 266700 w 10338051"/>
              <a:gd name="connsiteY63" fmla="*/ 952500 h 6889750"/>
              <a:gd name="connsiteX64" fmla="*/ 279400 w 10338051"/>
              <a:gd name="connsiteY64" fmla="*/ 920750 h 6889750"/>
              <a:gd name="connsiteX65" fmla="*/ 292100 w 10338051"/>
              <a:gd name="connsiteY65" fmla="*/ 901700 h 6889750"/>
              <a:gd name="connsiteX66" fmla="*/ 260350 w 10338051"/>
              <a:gd name="connsiteY66" fmla="*/ 831850 h 6889750"/>
              <a:gd name="connsiteX67" fmla="*/ 247650 w 10338051"/>
              <a:gd name="connsiteY67" fmla="*/ 787400 h 6889750"/>
              <a:gd name="connsiteX68" fmla="*/ 260350 w 10338051"/>
              <a:gd name="connsiteY68" fmla="*/ 736600 h 6889750"/>
              <a:gd name="connsiteX69" fmla="*/ 234950 w 10338051"/>
              <a:gd name="connsiteY69" fmla="*/ 698500 h 6889750"/>
              <a:gd name="connsiteX70" fmla="*/ 254000 w 10338051"/>
              <a:gd name="connsiteY70" fmla="*/ 673100 h 6889750"/>
              <a:gd name="connsiteX71" fmla="*/ 292100 w 10338051"/>
              <a:gd name="connsiteY71" fmla="*/ 622300 h 6889750"/>
              <a:gd name="connsiteX72" fmla="*/ 311150 w 10338051"/>
              <a:gd name="connsiteY72" fmla="*/ 571500 h 6889750"/>
              <a:gd name="connsiteX73" fmla="*/ 317500 w 10338051"/>
              <a:gd name="connsiteY73" fmla="*/ 527050 h 6889750"/>
              <a:gd name="connsiteX74" fmla="*/ 457200 w 10338051"/>
              <a:gd name="connsiteY74" fmla="*/ 177800 h 6889750"/>
              <a:gd name="connsiteX75" fmla="*/ 488950 w 10338051"/>
              <a:gd name="connsiteY75" fmla="*/ 107950 h 6889750"/>
              <a:gd name="connsiteX76" fmla="*/ 469900 w 10338051"/>
              <a:gd name="connsiteY76" fmla="*/ 38100 h 6889750"/>
              <a:gd name="connsiteX77" fmla="*/ 381000 w 10338051"/>
              <a:gd name="connsiteY77" fmla="*/ 12700 h 6889750"/>
              <a:gd name="connsiteX78" fmla="*/ 311150 w 10338051"/>
              <a:gd name="connsiteY78" fmla="*/ 0 h 6889750"/>
              <a:gd name="connsiteX79" fmla="*/ 4197350 w 10338051"/>
              <a:gd name="connsiteY79" fmla="*/ 6350 h 68897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743450 w 10338051"/>
              <a:gd name="connsiteY1" fmla="*/ 120650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743450 w 10338051"/>
              <a:gd name="connsiteY1" fmla="*/ 1206500 h 6877050"/>
              <a:gd name="connsiteX2" fmla="*/ 5461000 w 10338051"/>
              <a:gd name="connsiteY2" fmla="*/ 203835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218760 w 10359461"/>
              <a:gd name="connsiteY0" fmla="*/ 6350 h 6877050"/>
              <a:gd name="connsiteX1" fmla="*/ 4764860 w 10359461"/>
              <a:gd name="connsiteY1" fmla="*/ 1206500 h 6877050"/>
              <a:gd name="connsiteX2" fmla="*/ 5482410 w 10359461"/>
              <a:gd name="connsiteY2" fmla="*/ 2038350 h 6877050"/>
              <a:gd name="connsiteX3" fmla="*/ 5558610 w 10359461"/>
              <a:gd name="connsiteY3" fmla="*/ 1955800 h 6877050"/>
              <a:gd name="connsiteX4" fmla="*/ 5679260 w 10359461"/>
              <a:gd name="connsiteY4" fmla="*/ 1955800 h 6877050"/>
              <a:gd name="connsiteX5" fmla="*/ 6180910 w 10359461"/>
              <a:gd name="connsiteY5" fmla="*/ 1504950 h 6877050"/>
              <a:gd name="connsiteX6" fmla="*/ 5406210 w 10359461"/>
              <a:gd name="connsiteY6" fmla="*/ 628650 h 6877050"/>
              <a:gd name="connsiteX7" fmla="*/ 5660210 w 10359461"/>
              <a:gd name="connsiteY7" fmla="*/ 387350 h 6877050"/>
              <a:gd name="connsiteX8" fmla="*/ 5952310 w 10359461"/>
              <a:gd name="connsiteY8" fmla="*/ 711200 h 6877050"/>
              <a:gd name="connsiteX9" fmla="*/ 6523810 w 10359461"/>
              <a:gd name="connsiteY9" fmla="*/ 1301750 h 6877050"/>
              <a:gd name="connsiteX10" fmla="*/ 6892110 w 10359461"/>
              <a:gd name="connsiteY10" fmla="*/ 990600 h 6877050"/>
              <a:gd name="connsiteX11" fmla="*/ 7127060 w 10359461"/>
              <a:gd name="connsiteY11" fmla="*/ 850900 h 6877050"/>
              <a:gd name="connsiteX12" fmla="*/ 7577910 w 10359461"/>
              <a:gd name="connsiteY12" fmla="*/ 1155700 h 6877050"/>
              <a:gd name="connsiteX13" fmla="*/ 7863660 w 10359461"/>
              <a:gd name="connsiteY13" fmla="*/ 1466850 h 6877050"/>
              <a:gd name="connsiteX14" fmla="*/ 10270310 w 10359461"/>
              <a:gd name="connsiteY14" fmla="*/ 4127500 h 6877050"/>
              <a:gd name="connsiteX15" fmla="*/ 10200460 w 10359461"/>
              <a:gd name="connsiteY15" fmla="*/ 4711700 h 6877050"/>
              <a:gd name="connsiteX16" fmla="*/ 9686110 w 10359461"/>
              <a:gd name="connsiteY16" fmla="*/ 5200650 h 6877050"/>
              <a:gd name="connsiteX17" fmla="*/ 9660710 w 10359461"/>
              <a:gd name="connsiteY17" fmla="*/ 5359400 h 6877050"/>
              <a:gd name="connsiteX18" fmla="*/ 8384360 w 10359461"/>
              <a:gd name="connsiteY18" fmla="*/ 6565900 h 6877050"/>
              <a:gd name="connsiteX19" fmla="*/ 8289110 w 10359461"/>
              <a:gd name="connsiteY19" fmla="*/ 6521450 h 6877050"/>
              <a:gd name="connsiteX20" fmla="*/ 8124010 w 10359461"/>
              <a:gd name="connsiteY20" fmla="*/ 6635750 h 6877050"/>
              <a:gd name="connsiteX21" fmla="*/ 8066860 w 10359461"/>
              <a:gd name="connsiteY21" fmla="*/ 6737350 h 6877050"/>
              <a:gd name="connsiteX22" fmla="*/ 7920810 w 10359461"/>
              <a:gd name="connsiteY22" fmla="*/ 6813550 h 6877050"/>
              <a:gd name="connsiteX23" fmla="*/ 7876360 w 10359461"/>
              <a:gd name="connsiteY23" fmla="*/ 6877050 h 6877050"/>
              <a:gd name="connsiteX24" fmla="*/ 21410 w 10359461"/>
              <a:gd name="connsiteY24" fmla="*/ 6870700 h 6877050"/>
              <a:gd name="connsiteX25" fmla="*/ 46810 w 10359461"/>
              <a:gd name="connsiteY25" fmla="*/ 5397500 h 6877050"/>
              <a:gd name="connsiteX26" fmla="*/ 40460 w 10359461"/>
              <a:gd name="connsiteY26" fmla="*/ 5321300 h 6877050"/>
              <a:gd name="connsiteX27" fmla="*/ 338910 w 10359461"/>
              <a:gd name="connsiteY27" fmla="*/ 5162550 h 6877050"/>
              <a:gd name="connsiteX28" fmla="*/ 351610 w 10359461"/>
              <a:gd name="connsiteY28" fmla="*/ 4965700 h 6877050"/>
              <a:gd name="connsiteX29" fmla="*/ 250010 w 10359461"/>
              <a:gd name="connsiteY29" fmla="*/ 4864100 h 6877050"/>
              <a:gd name="connsiteX30" fmla="*/ 0 w 10359461"/>
              <a:gd name="connsiteY30" fmla="*/ 4855446 h 6877050"/>
              <a:gd name="connsiteX31" fmla="*/ 46810 w 10359461"/>
              <a:gd name="connsiteY31" fmla="*/ 4578350 h 6877050"/>
              <a:gd name="connsiteX32" fmla="*/ 91260 w 10359461"/>
              <a:gd name="connsiteY32" fmla="*/ 4210050 h 6877050"/>
              <a:gd name="connsiteX33" fmla="*/ 491310 w 10359461"/>
              <a:gd name="connsiteY33" fmla="*/ 3790950 h 6877050"/>
              <a:gd name="connsiteX34" fmla="*/ 853260 w 10359461"/>
              <a:gd name="connsiteY34" fmla="*/ 3448050 h 6877050"/>
              <a:gd name="connsiteX35" fmla="*/ 745310 w 10359461"/>
              <a:gd name="connsiteY35" fmla="*/ 3295650 h 6877050"/>
              <a:gd name="connsiteX36" fmla="*/ 764360 w 10359461"/>
              <a:gd name="connsiteY36" fmla="*/ 3263900 h 6877050"/>
              <a:gd name="connsiteX37" fmla="*/ 707210 w 10359461"/>
              <a:gd name="connsiteY37" fmla="*/ 3162300 h 6877050"/>
              <a:gd name="connsiteX38" fmla="*/ 542110 w 10359461"/>
              <a:gd name="connsiteY38" fmla="*/ 3263900 h 6877050"/>
              <a:gd name="connsiteX39" fmla="*/ 497660 w 10359461"/>
              <a:gd name="connsiteY39" fmla="*/ 3187700 h 6877050"/>
              <a:gd name="connsiteX40" fmla="*/ 408760 w 10359461"/>
              <a:gd name="connsiteY40" fmla="*/ 3136900 h 6877050"/>
              <a:gd name="connsiteX41" fmla="*/ 446860 w 10359461"/>
              <a:gd name="connsiteY41" fmla="*/ 3092450 h 6877050"/>
              <a:gd name="connsiteX42" fmla="*/ 281760 w 10359461"/>
              <a:gd name="connsiteY42" fmla="*/ 2914650 h 6877050"/>
              <a:gd name="connsiteX43" fmla="*/ 224610 w 10359461"/>
              <a:gd name="connsiteY43" fmla="*/ 2901950 h 6877050"/>
              <a:gd name="connsiteX44" fmla="*/ 211910 w 10359461"/>
              <a:gd name="connsiteY44" fmla="*/ 2876550 h 6877050"/>
              <a:gd name="connsiteX45" fmla="*/ 142060 w 10359461"/>
              <a:gd name="connsiteY45" fmla="*/ 2152650 h 6877050"/>
              <a:gd name="connsiteX46" fmla="*/ 357960 w 10359461"/>
              <a:gd name="connsiteY46" fmla="*/ 1962150 h 6877050"/>
              <a:gd name="connsiteX47" fmla="*/ 402410 w 10359461"/>
              <a:gd name="connsiteY47" fmla="*/ 1809750 h 6877050"/>
              <a:gd name="connsiteX48" fmla="*/ 421460 w 10359461"/>
              <a:gd name="connsiteY48" fmla="*/ 1733550 h 6877050"/>
              <a:gd name="connsiteX49" fmla="*/ 465910 w 10359461"/>
              <a:gd name="connsiteY49" fmla="*/ 1689100 h 6877050"/>
              <a:gd name="connsiteX50" fmla="*/ 453210 w 10359461"/>
              <a:gd name="connsiteY50" fmla="*/ 1619250 h 6877050"/>
              <a:gd name="connsiteX51" fmla="*/ 465910 w 10359461"/>
              <a:gd name="connsiteY51" fmla="*/ 1568450 h 6877050"/>
              <a:gd name="connsiteX52" fmla="*/ 529410 w 10359461"/>
              <a:gd name="connsiteY52" fmla="*/ 1524000 h 6877050"/>
              <a:gd name="connsiteX53" fmla="*/ 548460 w 10359461"/>
              <a:gd name="connsiteY53" fmla="*/ 1422400 h 6877050"/>
              <a:gd name="connsiteX54" fmla="*/ 510360 w 10359461"/>
              <a:gd name="connsiteY54" fmla="*/ 1384300 h 6877050"/>
              <a:gd name="connsiteX55" fmla="*/ 516710 w 10359461"/>
              <a:gd name="connsiteY55" fmla="*/ 1333500 h 6877050"/>
              <a:gd name="connsiteX56" fmla="*/ 465910 w 10359461"/>
              <a:gd name="connsiteY56" fmla="*/ 1244600 h 6877050"/>
              <a:gd name="connsiteX57" fmla="*/ 421460 w 10359461"/>
              <a:gd name="connsiteY57" fmla="*/ 1149350 h 6877050"/>
              <a:gd name="connsiteX58" fmla="*/ 351610 w 10359461"/>
              <a:gd name="connsiteY58" fmla="*/ 1149350 h 6877050"/>
              <a:gd name="connsiteX59" fmla="*/ 319860 w 10359461"/>
              <a:gd name="connsiteY59" fmla="*/ 1130300 h 6877050"/>
              <a:gd name="connsiteX60" fmla="*/ 256360 w 10359461"/>
              <a:gd name="connsiteY60" fmla="*/ 1123950 h 6877050"/>
              <a:gd name="connsiteX61" fmla="*/ 250010 w 10359461"/>
              <a:gd name="connsiteY61" fmla="*/ 1092200 h 6877050"/>
              <a:gd name="connsiteX62" fmla="*/ 237310 w 10359461"/>
              <a:gd name="connsiteY62" fmla="*/ 1035050 h 6877050"/>
              <a:gd name="connsiteX63" fmla="*/ 288110 w 10359461"/>
              <a:gd name="connsiteY63" fmla="*/ 952500 h 6877050"/>
              <a:gd name="connsiteX64" fmla="*/ 300810 w 10359461"/>
              <a:gd name="connsiteY64" fmla="*/ 920750 h 6877050"/>
              <a:gd name="connsiteX65" fmla="*/ 313510 w 10359461"/>
              <a:gd name="connsiteY65" fmla="*/ 901700 h 6877050"/>
              <a:gd name="connsiteX66" fmla="*/ 281760 w 10359461"/>
              <a:gd name="connsiteY66" fmla="*/ 831850 h 6877050"/>
              <a:gd name="connsiteX67" fmla="*/ 269060 w 10359461"/>
              <a:gd name="connsiteY67" fmla="*/ 787400 h 6877050"/>
              <a:gd name="connsiteX68" fmla="*/ 281760 w 10359461"/>
              <a:gd name="connsiteY68" fmla="*/ 736600 h 6877050"/>
              <a:gd name="connsiteX69" fmla="*/ 256360 w 10359461"/>
              <a:gd name="connsiteY69" fmla="*/ 698500 h 6877050"/>
              <a:gd name="connsiteX70" fmla="*/ 275410 w 10359461"/>
              <a:gd name="connsiteY70" fmla="*/ 673100 h 6877050"/>
              <a:gd name="connsiteX71" fmla="*/ 313510 w 10359461"/>
              <a:gd name="connsiteY71" fmla="*/ 622300 h 6877050"/>
              <a:gd name="connsiteX72" fmla="*/ 332560 w 10359461"/>
              <a:gd name="connsiteY72" fmla="*/ 571500 h 6877050"/>
              <a:gd name="connsiteX73" fmla="*/ 338910 w 10359461"/>
              <a:gd name="connsiteY73" fmla="*/ 527050 h 6877050"/>
              <a:gd name="connsiteX74" fmla="*/ 478610 w 10359461"/>
              <a:gd name="connsiteY74" fmla="*/ 177800 h 6877050"/>
              <a:gd name="connsiteX75" fmla="*/ 510360 w 10359461"/>
              <a:gd name="connsiteY75" fmla="*/ 107950 h 6877050"/>
              <a:gd name="connsiteX76" fmla="*/ 491310 w 10359461"/>
              <a:gd name="connsiteY76" fmla="*/ 38100 h 6877050"/>
              <a:gd name="connsiteX77" fmla="*/ 402410 w 10359461"/>
              <a:gd name="connsiteY77" fmla="*/ 12700 h 6877050"/>
              <a:gd name="connsiteX78" fmla="*/ 332560 w 10359461"/>
              <a:gd name="connsiteY78" fmla="*/ 0 h 6877050"/>
              <a:gd name="connsiteX79" fmla="*/ 4218760 w 10359461"/>
              <a:gd name="connsiteY79" fmla="*/ 6350 h 6877050"/>
              <a:gd name="connsiteX0" fmla="*/ 4394481 w 10535182"/>
              <a:gd name="connsiteY0" fmla="*/ 6350 h 6877050"/>
              <a:gd name="connsiteX1" fmla="*/ 4940581 w 10535182"/>
              <a:gd name="connsiteY1" fmla="*/ 1206500 h 6877050"/>
              <a:gd name="connsiteX2" fmla="*/ 5658131 w 10535182"/>
              <a:gd name="connsiteY2" fmla="*/ 2038350 h 6877050"/>
              <a:gd name="connsiteX3" fmla="*/ 5734331 w 10535182"/>
              <a:gd name="connsiteY3" fmla="*/ 1955800 h 6877050"/>
              <a:gd name="connsiteX4" fmla="*/ 5854981 w 10535182"/>
              <a:gd name="connsiteY4" fmla="*/ 1955800 h 6877050"/>
              <a:gd name="connsiteX5" fmla="*/ 6356631 w 10535182"/>
              <a:gd name="connsiteY5" fmla="*/ 1504950 h 6877050"/>
              <a:gd name="connsiteX6" fmla="*/ 5581931 w 10535182"/>
              <a:gd name="connsiteY6" fmla="*/ 628650 h 6877050"/>
              <a:gd name="connsiteX7" fmla="*/ 5835931 w 10535182"/>
              <a:gd name="connsiteY7" fmla="*/ 387350 h 6877050"/>
              <a:gd name="connsiteX8" fmla="*/ 6128031 w 10535182"/>
              <a:gd name="connsiteY8" fmla="*/ 711200 h 6877050"/>
              <a:gd name="connsiteX9" fmla="*/ 6699531 w 10535182"/>
              <a:gd name="connsiteY9" fmla="*/ 1301750 h 6877050"/>
              <a:gd name="connsiteX10" fmla="*/ 7067831 w 10535182"/>
              <a:gd name="connsiteY10" fmla="*/ 990600 h 6877050"/>
              <a:gd name="connsiteX11" fmla="*/ 7302781 w 10535182"/>
              <a:gd name="connsiteY11" fmla="*/ 850900 h 6877050"/>
              <a:gd name="connsiteX12" fmla="*/ 7753631 w 10535182"/>
              <a:gd name="connsiteY12" fmla="*/ 1155700 h 6877050"/>
              <a:gd name="connsiteX13" fmla="*/ 8039381 w 10535182"/>
              <a:gd name="connsiteY13" fmla="*/ 1466850 h 6877050"/>
              <a:gd name="connsiteX14" fmla="*/ 10446031 w 10535182"/>
              <a:gd name="connsiteY14" fmla="*/ 4127500 h 6877050"/>
              <a:gd name="connsiteX15" fmla="*/ 10376181 w 10535182"/>
              <a:gd name="connsiteY15" fmla="*/ 4711700 h 6877050"/>
              <a:gd name="connsiteX16" fmla="*/ 9861831 w 10535182"/>
              <a:gd name="connsiteY16" fmla="*/ 5200650 h 6877050"/>
              <a:gd name="connsiteX17" fmla="*/ 9836431 w 10535182"/>
              <a:gd name="connsiteY17" fmla="*/ 5359400 h 6877050"/>
              <a:gd name="connsiteX18" fmla="*/ 8560081 w 10535182"/>
              <a:gd name="connsiteY18" fmla="*/ 6565900 h 6877050"/>
              <a:gd name="connsiteX19" fmla="*/ 8464831 w 10535182"/>
              <a:gd name="connsiteY19" fmla="*/ 6521450 h 6877050"/>
              <a:gd name="connsiteX20" fmla="*/ 8299731 w 10535182"/>
              <a:gd name="connsiteY20" fmla="*/ 6635750 h 6877050"/>
              <a:gd name="connsiteX21" fmla="*/ 8242581 w 10535182"/>
              <a:gd name="connsiteY21" fmla="*/ 6737350 h 6877050"/>
              <a:gd name="connsiteX22" fmla="*/ 8096531 w 10535182"/>
              <a:gd name="connsiteY22" fmla="*/ 6813550 h 6877050"/>
              <a:gd name="connsiteX23" fmla="*/ 8052081 w 10535182"/>
              <a:gd name="connsiteY23" fmla="*/ 6877050 h 6877050"/>
              <a:gd name="connsiteX24" fmla="*/ 197131 w 10535182"/>
              <a:gd name="connsiteY24" fmla="*/ 6870700 h 6877050"/>
              <a:gd name="connsiteX25" fmla="*/ 0 w 10535182"/>
              <a:gd name="connsiteY25" fmla="*/ 5409638 h 6877050"/>
              <a:gd name="connsiteX26" fmla="*/ 216181 w 10535182"/>
              <a:gd name="connsiteY26" fmla="*/ 5321300 h 6877050"/>
              <a:gd name="connsiteX27" fmla="*/ 514631 w 10535182"/>
              <a:gd name="connsiteY27" fmla="*/ 5162550 h 6877050"/>
              <a:gd name="connsiteX28" fmla="*/ 527331 w 10535182"/>
              <a:gd name="connsiteY28" fmla="*/ 4965700 h 6877050"/>
              <a:gd name="connsiteX29" fmla="*/ 425731 w 10535182"/>
              <a:gd name="connsiteY29" fmla="*/ 4864100 h 6877050"/>
              <a:gd name="connsiteX30" fmla="*/ 175721 w 10535182"/>
              <a:gd name="connsiteY30" fmla="*/ 4855446 h 6877050"/>
              <a:gd name="connsiteX31" fmla="*/ 222531 w 10535182"/>
              <a:gd name="connsiteY31" fmla="*/ 4578350 h 6877050"/>
              <a:gd name="connsiteX32" fmla="*/ 266981 w 10535182"/>
              <a:gd name="connsiteY32" fmla="*/ 4210050 h 6877050"/>
              <a:gd name="connsiteX33" fmla="*/ 667031 w 10535182"/>
              <a:gd name="connsiteY33" fmla="*/ 3790950 h 6877050"/>
              <a:gd name="connsiteX34" fmla="*/ 1028981 w 10535182"/>
              <a:gd name="connsiteY34" fmla="*/ 3448050 h 6877050"/>
              <a:gd name="connsiteX35" fmla="*/ 921031 w 10535182"/>
              <a:gd name="connsiteY35" fmla="*/ 3295650 h 6877050"/>
              <a:gd name="connsiteX36" fmla="*/ 940081 w 10535182"/>
              <a:gd name="connsiteY36" fmla="*/ 3263900 h 6877050"/>
              <a:gd name="connsiteX37" fmla="*/ 882931 w 10535182"/>
              <a:gd name="connsiteY37" fmla="*/ 3162300 h 6877050"/>
              <a:gd name="connsiteX38" fmla="*/ 717831 w 10535182"/>
              <a:gd name="connsiteY38" fmla="*/ 3263900 h 6877050"/>
              <a:gd name="connsiteX39" fmla="*/ 673381 w 10535182"/>
              <a:gd name="connsiteY39" fmla="*/ 3187700 h 6877050"/>
              <a:gd name="connsiteX40" fmla="*/ 584481 w 10535182"/>
              <a:gd name="connsiteY40" fmla="*/ 3136900 h 6877050"/>
              <a:gd name="connsiteX41" fmla="*/ 622581 w 10535182"/>
              <a:gd name="connsiteY41" fmla="*/ 3092450 h 6877050"/>
              <a:gd name="connsiteX42" fmla="*/ 457481 w 10535182"/>
              <a:gd name="connsiteY42" fmla="*/ 2914650 h 6877050"/>
              <a:gd name="connsiteX43" fmla="*/ 400331 w 10535182"/>
              <a:gd name="connsiteY43" fmla="*/ 2901950 h 6877050"/>
              <a:gd name="connsiteX44" fmla="*/ 387631 w 10535182"/>
              <a:gd name="connsiteY44" fmla="*/ 2876550 h 6877050"/>
              <a:gd name="connsiteX45" fmla="*/ 317781 w 10535182"/>
              <a:gd name="connsiteY45" fmla="*/ 2152650 h 6877050"/>
              <a:gd name="connsiteX46" fmla="*/ 533681 w 10535182"/>
              <a:gd name="connsiteY46" fmla="*/ 1962150 h 6877050"/>
              <a:gd name="connsiteX47" fmla="*/ 578131 w 10535182"/>
              <a:gd name="connsiteY47" fmla="*/ 1809750 h 6877050"/>
              <a:gd name="connsiteX48" fmla="*/ 597181 w 10535182"/>
              <a:gd name="connsiteY48" fmla="*/ 1733550 h 6877050"/>
              <a:gd name="connsiteX49" fmla="*/ 641631 w 10535182"/>
              <a:gd name="connsiteY49" fmla="*/ 1689100 h 6877050"/>
              <a:gd name="connsiteX50" fmla="*/ 628931 w 10535182"/>
              <a:gd name="connsiteY50" fmla="*/ 1619250 h 6877050"/>
              <a:gd name="connsiteX51" fmla="*/ 641631 w 10535182"/>
              <a:gd name="connsiteY51" fmla="*/ 1568450 h 6877050"/>
              <a:gd name="connsiteX52" fmla="*/ 705131 w 10535182"/>
              <a:gd name="connsiteY52" fmla="*/ 1524000 h 6877050"/>
              <a:gd name="connsiteX53" fmla="*/ 724181 w 10535182"/>
              <a:gd name="connsiteY53" fmla="*/ 1422400 h 6877050"/>
              <a:gd name="connsiteX54" fmla="*/ 686081 w 10535182"/>
              <a:gd name="connsiteY54" fmla="*/ 1384300 h 6877050"/>
              <a:gd name="connsiteX55" fmla="*/ 692431 w 10535182"/>
              <a:gd name="connsiteY55" fmla="*/ 1333500 h 6877050"/>
              <a:gd name="connsiteX56" fmla="*/ 641631 w 10535182"/>
              <a:gd name="connsiteY56" fmla="*/ 1244600 h 6877050"/>
              <a:gd name="connsiteX57" fmla="*/ 597181 w 10535182"/>
              <a:gd name="connsiteY57" fmla="*/ 1149350 h 6877050"/>
              <a:gd name="connsiteX58" fmla="*/ 527331 w 10535182"/>
              <a:gd name="connsiteY58" fmla="*/ 1149350 h 6877050"/>
              <a:gd name="connsiteX59" fmla="*/ 495581 w 10535182"/>
              <a:gd name="connsiteY59" fmla="*/ 1130300 h 6877050"/>
              <a:gd name="connsiteX60" fmla="*/ 432081 w 10535182"/>
              <a:gd name="connsiteY60" fmla="*/ 1123950 h 6877050"/>
              <a:gd name="connsiteX61" fmla="*/ 425731 w 10535182"/>
              <a:gd name="connsiteY61" fmla="*/ 1092200 h 6877050"/>
              <a:gd name="connsiteX62" fmla="*/ 413031 w 10535182"/>
              <a:gd name="connsiteY62" fmla="*/ 1035050 h 6877050"/>
              <a:gd name="connsiteX63" fmla="*/ 463831 w 10535182"/>
              <a:gd name="connsiteY63" fmla="*/ 952500 h 6877050"/>
              <a:gd name="connsiteX64" fmla="*/ 476531 w 10535182"/>
              <a:gd name="connsiteY64" fmla="*/ 920750 h 6877050"/>
              <a:gd name="connsiteX65" fmla="*/ 489231 w 10535182"/>
              <a:gd name="connsiteY65" fmla="*/ 901700 h 6877050"/>
              <a:gd name="connsiteX66" fmla="*/ 457481 w 10535182"/>
              <a:gd name="connsiteY66" fmla="*/ 831850 h 6877050"/>
              <a:gd name="connsiteX67" fmla="*/ 444781 w 10535182"/>
              <a:gd name="connsiteY67" fmla="*/ 787400 h 6877050"/>
              <a:gd name="connsiteX68" fmla="*/ 457481 w 10535182"/>
              <a:gd name="connsiteY68" fmla="*/ 736600 h 6877050"/>
              <a:gd name="connsiteX69" fmla="*/ 432081 w 10535182"/>
              <a:gd name="connsiteY69" fmla="*/ 698500 h 6877050"/>
              <a:gd name="connsiteX70" fmla="*/ 451131 w 10535182"/>
              <a:gd name="connsiteY70" fmla="*/ 673100 h 6877050"/>
              <a:gd name="connsiteX71" fmla="*/ 489231 w 10535182"/>
              <a:gd name="connsiteY71" fmla="*/ 622300 h 6877050"/>
              <a:gd name="connsiteX72" fmla="*/ 508281 w 10535182"/>
              <a:gd name="connsiteY72" fmla="*/ 571500 h 6877050"/>
              <a:gd name="connsiteX73" fmla="*/ 514631 w 10535182"/>
              <a:gd name="connsiteY73" fmla="*/ 527050 h 6877050"/>
              <a:gd name="connsiteX74" fmla="*/ 654331 w 10535182"/>
              <a:gd name="connsiteY74" fmla="*/ 177800 h 6877050"/>
              <a:gd name="connsiteX75" fmla="*/ 686081 w 10535182"/>
              <a:gd name="connsiteY75" fmla="*/ 107950 h 6877050"/>
              <a:gd name="connsiteX76" fmla="*/ 667031 w 10535182"/>
              <a:gd name="connsiteY76" fmla="*/ 38100 h 6877050"/>
              <a:gd name="connsiteX77" fmla="*/ 578131 w 10535182"/>
              <a:gd name="connsiteY77" fmla="*/ 12700 h 6877050"/>
              <a:gd name="connsiteX78" fmla="*/ 508281 w 10535182"/>
              <a:gd name="connsiteY78" fmla="*/ 0 h 6877050"/>
              <a:gd name="connsiteX79" fmla="*/ 4394481 w 10535182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74746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64912"/>
              <a:gd name="connsiteX1" fmla="*/ 5172327 w 10766928"/>
              <a:gd name="connsiteY1" fmla="*/ 1206500 h 6864912"/>
              <a:gd name="connsiteX2" fmla="*/ 5889877 w 10766928"/>
              <a:gd name="connsiteY2" fmla="*/ 2038350 h 6864912"/>
              <a:gd name="connsiteX3" fmla="*/ 5966077 w 10766928"/>
              <a:gd name="connsiteY3" fmla="*/ 1955800 h 6864912"/>
              <a:gd name="connsiteX4" fmla="*/ 6086727 w 10766928"/>
              <a:gd name="connsiteY4" fmla="*/ 1955800 h 6864912"/>
              <a:gd name="connsiteX5" fmla="*/ 6588377 w 10766928"/>
              <a:gd name="connsiteY5" fmla="*/ 1504950 h 6864912"/>
              <a:gd name="connsiteX6" fmla="*/ 5813677 w 10766928"/>
              <a:gd name="connsiteY6" fmla="*/ 628650 h 6864912"/>
              <a:gd name="connsiteX7" fmla="*/ 6067677 w 10766928"/>
              <a:gd name="connsiteY7" fmla="*/ 387350 h 6864912"/>
              <a:gd name="connsiteX8" fmla="*/ 6359777 w 10766928"/>
              <a:gd name="connsiteY8" fmla="*/ 711200 h 6864912"/>
              <a:gd name="connsiteX9" fmla="*/ 6931277 w 10766928"/>
              <a:gd name="connsiteY9" fmla="*/ 1301750 h 6864912"/>
              <a:gd name="connsiteX10" fmla="*/ 7299577 w 10766928"/>
              <a:gd name="connsiteY10" fmla="*/ 990600 h 6864912"/>
              <a:gd name="connsiteX11" fmla="*/ 7534527 w 10766928"/>
              <a:gd name="connsiteY11" fmla="*/ 850900 h 6864912"/>
              <a:gd name="connsiteX12" fmla="*/ 7985377 w 10766928"/>
              <a:gd name="connsiteY12" fmla="*/ 1155700 h 6864912"/>
              <a:gd name="connsiteX13" fmla="*/ 8271127 w 10766928"/>
              <a:gd name="connsiteY13" fmla="*/ 1466850 h 6864912"/>
              <a:gd name="connsiteX14" fmla="*/ 10677777 w 10766928"/>
              <a:gd name="connsiteY14" fmla="*/ 4127500 h 6864912"/>
              <a:gd name="connsiteX15" fmla="*/ 10607927 w 10766928"/>
              <a:gd name="connsiteY15" fmla="*/ 4711700 h 6864912"/>
              <a:gd name="connsiteX16" fmla="*/ 10093577 w 10766928"/>
              <a:gd name="connsiteY16" fmla="*/ 5200650 h 6864912"/>
              <a:gd name="connsiteX17" fmla="*/ 10068177 w 10766928"/>
              <a:gd name="connsiteY17" fmla="*/ 5359400 h 6864912"/>
              <a:gd name="connsiteX18" fmla="*/ 8791827 w 10766928"/>
              <a:gd name="connsiteY18" fmla="*/ 6565900 h 6864912"/>
              <a:gd name="connsiteX19" fmla="*/ 8696577 w 10766928"/>
              <a:gd name="connsiteY19" fmla="*/ 6521450 h 6864912"/>
              <a:gd name="connsiteX20" fmla="*/ 8531477 w 10766928"/>
              <a:gd name="connsiteY20" fmla="*/ 6635750 h 6864912"/>
              <a:gd name="connsiteX21" fmla="*/ 8474327 w 10766928"/>
              <a:gd name="connsiteY21" fmla="*/ 6737350 h 6864912"/>
              <a:gd name="connsiteX22" fmla="*/ 8328277 w 10766928"/>
              <a:gd name="connsiteY22" fmla="*/ 6813550 h 6864912"/>
              <a:gd name="connsiteX23" fmla="*/ 8287873 w 10766928"/>
              <a:gd name="connsiteY23" fmla="*/ 6864912 h 6864912"/>
              <a:gd name="connsiteX24" fmla="*/ 0 w 10766928"/>
              <a:gd name="connsiteY24" fmla="*/ 6858562 h 6864912"/>
              <a:gd name="connsiteX25" fmla="*/ 231746 w 10766928"/>
              <a:gd name="connsiteY25" fmla="*/ 5409638 h 6864912"/>
              <a:gd name="connsiteX26" fmla="*/ 447927 w 10766928"/>
              <a:gd name="connsiteY26" fmla="*/ 5321300 h 6864912"/>
              <a:gd name="connsiteX27" fmla="*/ 746377 w 10766928"/>
              <a:gd name="connsiteY27" fmla="*/ 5162550 h 6864912"/>
              <a:gd name="connsiteX28" fmla="*/ 759077 w 10766928"/>
              <a:gd name="connsiteY28" fmla="*/ 4965700 h 6864912"/>
              <a:gd name="connsiteX29" fmla="*/ 657477 w 10766928"/>
              <a:gd name="connsiteY29" fmla="*/ 4864100 h 6864912"/>
              <a:gd name="connsiteX30" fmla="*/ 407467 w 10766928"/>
              <a:gd name="connsiteY30" fmla="*/ 4855446 h 6864912"/>
              <a:gd name="connsiteX31" fmla="*/ 454277 w 10766928"/>
              <a:gd name="connsiteY31" fmla="*/ 4578350 h 6864912"/>
              <a:gd name="connsiteX32" fmla="*/ 498727 w 10766928"/>
              <a:gd name="connsiteY32" fmla="*/ 4210050 h 6864912"/>
              <a:gd name="connsiteX33" fmla="*/ 898777 w 10766928"/>
              <a:gd name="connsiteY33" fmla="*/ 3790950 h 6864912"/>
              <a:gd name="connsiteX34" fmla="*/ 1260727 w 10766928"/>
              <a:gd name="connsiteY34" fmla="*/ 3448050 h 6864912"/>
              <a:gd name="connsiteX35" fmla="*/ 1152777 w 10766928"/>
              <a:gd name="connsiteY35" fmla="*/ 3295650 h 6864912"/>
              <a:gd name="connsiteX36" fmla="*/ 1171827 w 10766928"/>
              <a:gd name="connsiteY36" fmla="*/ 3263900 h 6864912"/>
              <a:gd name="connsiteX37" fmla="*/ 1114677 w 10766928"/>
              <a:gd name="connsiteY37" fmla="*/ 3162300 h 6864912"/>
              <a:gd name="connsiteX38" fmla="*/ 949577 w 10766928"/>
              <a:gd name="connsiteY38" fmla="*/ 3263900 h 6864912"/>
              <a:gd name="connsiteX39" fmla="*/ 905127 w 10766928"/>
              <a:gd name="connsiteY39" fmla="*/ 3187700 h 6864912"/>
              <a:gd name="connsiteX40" fmla="*/ 816227 w 10766928"/>
              <a:gd name="connsiteY40" fmla="*/ 3136900 h 6864912"/>
              <a:gd name="connsiteX41" fmla="*/ 854327 w 10766928"/>
              <a:gd name="connsiteY41" fmla="*/ 3092450 h 6864912"/>
              <a:gd name="connsiteX42" fmla="*/ 689227 w 10766928"/>
              <a:gd name="connsiteY42" fmla="*/ 2914650 h 6864912"/>
              <a:gd name="connsiteX43" fmla="*/ 632077 w 10766928"/>
              <a:gd name="connsiteY43" fmla="*/ 2901950 h 6864912"/>
              <a:gd name="connsiteX44" fmla="*/ 619377 w 10766928"/>
              <a:gd name="connsiteY44" fmla="*/ 2876550 h 6864912"/>
              <a:gd name="connsiteX45" fmla="*/ 549527 w 10766928"/>
              <a:gd name="connsiteY45" fmla="*/ 2152650 h 6864912"/>
              <a:gd name="connsiteX46" fmla="*/ 765427 w 10766928"/>
              <a:gd name="connsiteY46" fmla="*/ 1962150 h 6864912"/>
              <a:gd name="connsiteX47" fmla="*/ 809877 w 10766928"/>
              <a:gd name="connsiteY47" fmla="*/ 1809750 h 6864912"/>
              <a:gd name="connsiteX48" fmla="*/ 828927 w 10766928"/>
              <a:gd name="connsiteY48" fmla="*/ 1733550 h 6864912"/>
              <a:gd name="connsiteX49" fmla="*/ 873377 w 10766928"/>
              <a:gd name="connsiteY49" fmla="*/ 1689100 h 6864912"/>
              <a:gd name="connsiteX50" fmla="*/ 860677 w 10766928"/>
              <a:gd name="connsiteY50" fmla="*/ 1619250 h 6864912"/>
              <a:gd name="connsiteX51" fmla="*/ 873377 w 10766928"/>
              <a:gd name="connsiteY51" fmla="*/ 1568450 h 6864912"/>
              <a:gd name="connsiteX52" fmla="*/ 936877 w 10766928"/>
              <a:gd name="connsiteY52" fmla="*/ 1524000 h 6864912"/>
              <a:gd name="connsiteX53" fmla="*/ 955927 w 10766928"/>
              <a:gd name="connsiteY53" fmla="*/ 1422400 h 6864912"/>
              <a:gd name="connsiteX54" fmla="*/ 917827 w 10766928"/>
              <a:gd name="connsiteY54" fmla="*/ 1384300 h 6864912"/>
              <a:gd name="connsiteX55" fmla="*/ 924177 w 10766928"/>
              <a:gd name="connsiteY55" fmla="*/ 1333500 h 6864912"/>
              <a:gd name="connsiteX56" fmla="*/ 873377 w 10766928"/>
              <a:gd name="connsiteY56" fmla="*/ 1244600 h 6864912"/>
              <a:gd name="connsiteX57" fmla="*/ 828927 w 10766928"/>
              <a:gd name="connsiteY57" fmla="*/ 1149350 h 6864912"/>
              <a:gd name="connsiteX58" fmla="*/ 759077 w 10766928"/>
              <a:gd name="connsiteY58" fmla="*/ 1149350 h 6864912"/>
              <a:gd name="connsiteX59" fmla="*/ 727327 w 10766928"/>
              <a:gd name="connsiteY59" fmla="*/ 1130300 h 6864912"/>
              <a:gd name="connsiteX60" fmla="*/ 663827 w 10766928"/>
              <a:gd name="connsiteY60" fmla="*/ 1123950 h 6864912"/>
              <a:gd name="connsiteX61" fmla="*/ 657477 w 10766928"/>
              <a:gd name="connsiteY61" fmla="*/ 1092200 h 6864912"/>
              <a:gd name="connsiteX62" fmla="*/ 644777 w 10766928"/>
              <a:gd name="connsiteY62" fmla="*/ 1035050 h 6864912"/>
              <a:gd name="connsiteX63" fmla="*/ 695577 w 10766928"/>
              <a:gd name="connsiteY63" fmla="*/ 952500 h 6864912"/>
              <a:gd name="connsiteX64" fmla="*/ 708277 w 10766928"/>
              <a:gd name="connsiteY64" fmla="*/ 920750 h 6864912"/>
              <a:gd name="connsiteX65" fmla="*/ 720977 w 10766928"/>
              <a:gd name="connsiteY65" fmla="*/ 901700 h 6864912"/>
              <a:gd name="connsiteX66" fmla="*/ 689227 w 10766928"/>
              <a:gd name="connsiteY66" fmla="*/ 831850 h 6864912"/>
              <a:gd name="connsiteX67" fmla="*/ 676527 w 10766928"/>
              <a:gd name="connsiteY67" fmla="*/ 787400 h 6864912"/>
              <a:gd name="connsiteX68" fmla="*/ 689227 w 10766928"/>
              <a:gd name="connsiteY68" fmla="*/ 736600 h 6864912"/>
              <a:gd name="connsiteX69" fmla="*/ 663827 w 10766928"/>
              <a:gd name="connsiteY69" fmla="*/ 698500 h 6864912"/>
              <a:gd name="connsiteX70" fmla="*/ 682877 w 10766928"/>
              <a:gd name="connsiteY70" fmla="*/ 673100 h 6864912"/>
              <a:gd name="connsiteX71" fmla="*/ 720977 w 10766928"/>
              <a:gd name="connsiteY71" fmla="*/ 622300 h 6864912"/>
              <a:gd name="connsiteX72" fmla="*/ 740027 w 10766928"/>
              <a:gd name="connsiteY72" fmla="*/ 571500 h 6864912"/>
              <a:gd name="connsiteX73" fmla="*/ 746377 w 10766928"/>
              <a:gd name="connsiteY73" fmla="*/ 527050 h 6864912"/>
              <a:gd name="connsiteX74" fmla="*/ 886077 w 10766928"/>
              <a:gd name="connsiteY74" fmla="*/ 177800 h 6864912"/>
              <a:gd name="connsiteX75" fmla="*/ 917827 w 10766928"/>
              <a:gd name="connsiteY75" fmla="*/ 107950 h 6864912"/>
              <a:gd name="connsiteX76" fmla="*/ 898777 w 10766928"/>
              <a:gd name="connsiteY76" fmla="*/ 38100 h 6864912"/>
              <a:gd name="connsiteX77" fmla="*/ 809877 w 10766928"/>
              <a:gd name="connsiteY77" fmla="*/ 12700 h 6864912"/>
              <a:gd name="connsiteX78" fmla="*/ 740027 w 10766928"/>
              <a:gd name="connsiteY78" fmla="*/ 0 h 6864912"/>
              <a:gd name="connsiteX79" fmla="*/ 4626227 w 10766928"/>
              <a:gd name="connsiteY79" fmla="*/ 6350 h 686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0766928" h="6864912">
                <a:moveTo>
                  <a:pt x="4626227" y="6350"/>
                </a:moveTo>
                <a:cubicBezTo>
                  <a:pt x="4751110" y="476250"/>
                  <a:pt x="5002994" y="971550"/>
                  <a:pt x="5172327" y="1206500"/>
                </a:cubicBezTo>
                <a:lnTo>
                  <a:pt x="5889877" y="2038350"/>
                </a:lnTo>
                <a:lnTo>
                  <a:pt x="5966077" y="1955800"/>
                </a:lnTo>
                <a:lnTo>
                  <a:pt x="6086727" y="1955800"/>
                </a:lnTo>
                <a:lnTo>
                  <a:pt x="6588377" y="1504950"/>
                </a:lnTo>
                <a:lnTo>
                  <a:pt x="5813677" y="628650"/>
                </a:lnTo>
                <a:lnTo>
                  <a:pt x="6067677" y="387350"/>
                </a:lnTo>
                <a:lnTo>
                  <a:pt x="6359777" y="711200"/>
                </a:lnTo>
                <a:lnTo>
                  <a:pt x="6931277" y="1301750"/>
                </a:lnTo>
                <a:lnTo>
                  <a:pt x="7299577" y="990600"/>
                </a:lnTo>
                <a:lnTo>
                  <a:pt x="7534527" y="850900"/>
                </a:lnTo>
                <a:lnTo>
                  <a:pt x="7985377" y="1155700"/>
                </a:lnTo>
                <a:lnTo>
                  <a:pt x="8271127" y="1466850"/>
                </a:lnTo>
                <a:lnTo>
                  <a:pt x="10677777" y="4127500"/>
                </a:lnTo>
                <a:cubicBezTo>
                  <a:pt x="10787844" y="4315883"/>
                  <a:pt x="10828060" y="4497917"/>
                  <a:pt x="10607927" y="4711700"/>
                </a:cubicBezTo>
                <a:lnTo>
                  <a:pt x="10093577" y="5200650"/>
                </a:lnTo>
                <a:lnTo>
                  <a:pt x="10068177" y="5359400"/>
                </a:lnTo>
                <a:lnTo>
                  <a:pt x="8791827" y="6565900"/>
                </a:lnTo>
                <a:lnTo>
                  <a:pt x="8696577" y="6521450"/>
                </a:lnTo>
                <a:lnTo>
                  <a:pt x="8531477" y="6635750"/>
                </a:lnTo>
                <a:lnTo>
                  <a:pt x="8474327" y="6737350"/>
                </a:lnTo>
                <a:lnTo>
                  <a:pt x="8328277" y="6813550"/>
                </a:lnTo>
                <a:lnTo>
                  <a:pt x="8287873" y="6864912"/>
                </a:lnTo>
                <a:lnTo>
                  <a:pt x="0" y="6858562"/>
                </a:lnTo>
                <a:lnTo>
                  <a:pt x="231746" y="5409638"/>
                </a:lnTo>
                <a:lnTo>
                  <a:pt x="447927" y="5321300"/>
                </a:lnTo>
                <a:lnTo>
                  <a:pt x="746377" y="5162550"/>
                </a:lnTo>
                <a:lnTo>
                  <a:pt x="759077" y="4965700"/>
                </a:lnTo>
                <a:lnTo>
                  <a:pt x="657477" y="4864100"/>
                </a:lnTo>
                <a:lnTo>
                  <a:pt x="407467" y="4855446"/>
                </a:lnTo>
                <a:lnTo>
                  <a:pt x="454277" y="4578350"/>
                </a:lnTo>
                <a:lnTo>
                  <a:pt x="498727" y="4210050"/>
                </a:lnTo>
                <a:lnTo>
                  <a:pt x="898777" y="3790950"/>
                </a:lnTo>
                <a:lnTo>
                  <a:pt x="1260727" y="3448050"/>
                </a:lnTo>
                <a:lnTo>
                  <a:pt x="1152777" y="3295650"/>
                </a:lnTo>
                <a:lnTo>
                  <a:pt x="1171827" y="3263900"/>
                </a:lnTo>
                <a:lnTo>
                  <a:pt x="1114677" y="3162300"/>
                </a:lnTo>
                <a:lnTo>
                  <a:pt x="949577" y="3263900"/>
                </a:lnTo>
                <a:lnTo>
                  <a:pt x="905127" y="3187700"/>
                </a:lnTo>
                <a:lnTo>
                  <a:pt x="816227" y="3136900"/>
                </a:lnTo>
                <a:lnTo>
                  <a:pt x="854327" y="3092450"/>
                </a:lnTo>
                <a:lnTo>
                  <a:pt x="689227" y="2914650"/>
                </a:lnTo>
                <a:lnTo>
                  <a:pt x="632077" y="2901950"/>
                </a:lnTo>
                <a:lnTo>
                  <a:pt x="619377" y="2876550"/>
                </a:lnTo>
                <a:lnTo>
                  <a:pt x="549527" y="2152650"/>
                </a:lnTo>
                <a:lnTo>
                  <a:pt x="765427" y="1962150"/>
                </a:lnTo>
                <a:lnTo>
                  <a:pt x="809877" y="1809750"/>
                </a:lnTo>
                <a:lnTo>
                  <a:pt x="828927" y="1733550"/>
                </a:lnTo>
                <a:lnTo>
                  <a:pt x="873377" y="1689100"/>
                </a:lnTo>
                <a:lnTo>
                  <a:pt x="860677" y="1619250"/>
                </a:lnTo>
                <a:lnTo>
                  <a:pt x="873377" y="1568450"/>
                </a:lnTo>
                <a:lnTo>
                  <a:pt x="936877" y="1524000"/>
                </a:lnTo>
                <a:lnTo>
                  <a:pt x="955927" y="1422400"/>
                </a:lnTo>
                <a:lnTo>
                  <a:pt x="917827" y="1384300"/>
                </a:lnTo>
                <a:lnTo>
                  <a:pt x="924177" y="1333500"/>
                </a:lnTo>
                <a:lnTo>
                  <a:pt x="873377" y="1244600"/>
                </a:lnTo>
                <a:lnTo>
                  <a:pt x="828927" y="1149350"/>
                </a:lnTo>
                <a:lnTo>
                  <a:pt x="759077" y="1149350"/>
                </a:lnTo>
                <a:lnTo>
                  <a:pt x="727327" y="1130300"/>
                </a:lnTo>
                <a:lnTo>
                  <a:pt x="663827" y="1123950"/>
                </a:lnTo>
                <a:lnTo>
                  <a:pt x="657477" y="1092200"/>
                </a:lnTo>
                <a:lnTo>
                  <a:pt x="644777" y="1035050"/>
                </a:lnTo>
                <a:lnTo>
                  <a:pt x="695577" y="952500"/>
                </a:lnTo>
                <a:lnTo>
                  <a:pt x="708277" y="920750"/>
                </a:lnTo>
                <a:lnTo>
                  <a:pt x="720977" y="901700"/>
                </a:lnTo>
                <a:lnTo>
                  <a:pt x="689227" y="831850"/>
                </a:lnTo>
                <a:lnTo>
                  <a:pt x="676527" y="787400"/>
                </a:lnTo>
                <a:lnTo>
                  <a:pt x="689227" y="736600"/>
                </a:lnTo>
                <a:lnTo>
                  <a:pt x="663827" y="698500"/>
                </a:lnTo>
                <a:lnTo>
                  <a:pt x="682877" y="673100"/>
                </a:lnTo>
                <a:lnTo>
                  <a:pt x="720977" y="622300"/>
                </a:lnTo>
                <a:lnTo>
                  <a:pt x="740027" y="571500"/>
                </a:lnTo>
                <a:lnTo>
                  <a:pt x="746377" y="527050"/>
                </a:lnTo>
                <a:lnTo>
                  <a:pt x="886077" y="177800"/>
                </a:lnTo>
                <a:lnTo>
                  <a:pt x="917827" y="107950"/>
                </a:lnTo>
                <a:lnTo>
                  <a:pt x="898777" y="38100"/>
                </a:lnTo>
                <a:lnTo>
                  <a:pt x="809877" y="12700"/>
                </a:lnTo>
                <a:lnTo>
                  <a:pt x="740027" y="0"/>
                </a:lnTo>
                <a:lnTo>
                  <a:pt x="4626227" y="6350"/>
                </a:lnTo>
                <a:close/>
              </a:path>
            </a:pathLst>
          </a:custGeom>
          <a:solidFill>
            <a:srgbClr val="B760DE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59261" y="3450934"/>
            <a:ext cx="2785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DAC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Китайско-Белорусский индустриальный парк «Великий Камень»</a:t>
            </a:r>
          </a:p>
        </p:txBody>
      </p:sp>
      <p:sp>
        <p:nvSpPr>
          <p:cNvPr id="3" name="Полилиния 2"/>
          <p:cNvSpPr/>
          <p:nvPr/>
        </p:nvSpPr>
        <p:spPr>
          <a:xfrm rot="2921979">
            <a:off x="4587627" y="2225157"/>
            <a:ext cx="6254518" cy="2440023"/>
          </a:xfrm>
          <a:custGeom>
            <a:avLst/>
            <a:gdLst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3878580 w 9913620"/>
              <a:gd name="connsiteY27" fmla="*/ 5768340 h 5783580"/>
              <a:gd name="connsiteX28" fmla="*/ 2895600 w 9913620"/>
              <a:gd name="connsiteY28" fmla="*/ 5768340 h 5783580"/>
              <a:gd name="connsiteX29" fmla="*/ 2750820 w 9913620"/>
              <a:gd name="connsiteY29" fmla="*/ 5760720 h 5783580"/>
              <a:gd name="connsiteX30" fmla="*/ 754380 w 9913620"/>
              <a:gd name="connsiteY30" fmla="*/ 5783580 h 5783580"/>
              <a:gd name="connsiteX31" fmla="*/ 365760 w 9913620"/>
              <a:gd name="connsiteY31" fmla="*/ 5646420 h 5783580"/>
              <a:gd name="connsiteX32" fmla="*/ 335280 w 9913620"/>
              <a:gd name="connsiteY32" fmla="*/ 5585460 h 5783580"/>
              <a:gd name="connsiteX33" fmla="*/ 213360 w 9913620"/>
              <a:gd name="connsiteY33" fmla="*/ 5577840 h 5783580"/>
              <a:gd name="connsiteX34" fmla="*/ 182880 w 9913620"/>
              <a:gd name="connsiteY34" fmla="*/ 4389120 h 5783580"/>
              <a:gd name="connsiteX35" fmla="*/ 7620 w 9913620"/>
              <a:gd name="connsiteY35" fmla="*/ 4236720 h 5783580"/>
              <a:gd name="connsiteX36" fmla="*/ 0 w 9913620"/>
              <a:gd name="connsiteY36" fmla="*/ 4130040 h 5783580"/>
              <a:gd name="connsiteX37" fmla="*/ 22860 w 9913620"/>
              <a:gd name="connsiteY37" fmla="*/ 4122420 h 5783580"/>
              <a:gd name="connsiteX38" fmla="*/ 182880 w 9913620"/>
              <a:gd name="connsiteY38" fmla="*/ 3947160 h 5783580"/>
              <a:gd name="connsiteX39" fmla="*/ 137160 w 9913620"/>
              <a:gd name="connsiteY39" fmla="*/ 2583180 h 5783580"/>
              <a:gd name="connsiteX40" fmla="*/ 152400 w 9913620"/>
              <a:gd name="connsiteY40" fmla="*/ 822960 h 5783580"/>
              <a:gd name="connsiteX41" fmla="*/ 220980 w 9913620"/>
              <a:gd name="connsiteY41" fmla="*/ 441960 h 5783580"/>
              <a:gd name="connsiteX42" fmla="*/ 220980 w 9913620"/>
              <a:gd name="connsiteY42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3878580 w 9913620"/>
              <a:gd name="connsiteY28" fmla="*/ 5768340 h 5783580"/>
              <a:gd name="connsiteX29" fmla="*/ 2895600 w 9913620"/>
              <a:gd name="connsiteY29" fmla="*/ 5768340 h 5783580"/>
              <a:gd name="connsiteX30" fmla="*/ 2750820 w 9913620"/>
              <a:gd name="connsiteY30" fmla="*/ 5760720 h 5783580"/>
              <a:gd name="connsiteX31" fmla="*/ 754380 w 9913620"/>
              <a:gd name="connsiteY31" fmla="*/ 5783580 h 5783580"/>
              <a:gd name="connsiteX32" fmla="*/ 365760 w 9913620"/>
              <a:gd name="connsiteY32" fmla="*/ 5646420 h 5783580"/>
              <a:gd name="connsiteX33" fmla="*/ 335280 w 9913620"/>
              <a:gd name="connsiteY33" fmla="*/ 5585460 h 5783580"/>
              <a:gd name="connsiteX34" fmla="*/ 213360 w 9913620"/>
              <a:gd name="connsiteY34" fmla="*/ 5577840 h 5783580"/>
              <a:gd name="connsiteX35" fmla="*/ 182880 w 9913620"/>
              <a:gd name="connsiteY35" fmla="*/ 4389120 h 5783580"/>
              <a:gd name="connsiteX36" fmla="*/ 7620 w 9913620"/>
              <a:gd name="connsiteY36" fmla="*/ 4236720 h 5783580"/>
              <a:gd name="connsiteX37" fmla="*/ 0 w 9913620"/>
              <a:gd name="connsiteY37" fmla="*/ 4130040 h 5783580"/>
              <a:gd name="connsiteX38" fmla="*/ 22860 w 9913620"/>
              <a:gd name="connsiteY38" fmla="*/ 4122420 h 5783580"/>
              <a:gd name="connsiteX39" fmla="*/ 182880 w 9913620"/>
              <a:gd name="connsiteY39" fmla="*/ 3947160 h 5783580"/>
              <a:gd name="connsiteX40" fmla="*/ 137160 w 9913620"/>
              <a:gd name="connsiteY40" fmla="*/ 2583180 h 5783580"/>
              <a:gd name="connsiteX41" fmla="*/ 152400 w 9913620"/>
              <a:gd name="connsiteY41" fmla="*/ 822960 h 5783580"/>
              <a:gd name="connsiteX42" fmla="*/ 220980 w 9913620"/>
              <a:gd name="connsiteY42" fmla="*/ 441960 h 5783580"/>
              <a:gd name="connsiteX43" fmla="*/ 220980 w 9913620"/>
              <a:gd name="connsiteY43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4701540 w 9913620"/>
              <a:gd name="connsiteY28" fmla="*/ 5737860 h 5783580"/>
              <a:gd name="connsiteX29" fmla="*/ 3878580 w 9913620"/>
              <a:gd name="connsiteY29" fmla="*/ 5768340 h 5783580"/>
              <a:gd name="connsiteX30" fmla="*/ 2895600 w 9913620"/>
              <a:gd name="connsiteY30" fmla="*/ 5768340 h 5783580"/>
              <a:gd name="connsiteX31" fmla="*/ 2750820 w 9913620"/>
              <a:gd name="connsiteY31" fmla="*/ 5760720 h 5783580"/>
              <a:gd name="connsiteX32" fmla="*/ 754380 w 9913620"/>
              <a:gd name="connsiteY32" fmla="*/ 5783580 h 5783580"/>
              <a:gd name="connsiteX33" fmla="*/ 365760 w 9913620"/>
              <a:gd name="connsiteY33" fmla="*/ 5646420 h 5783580"/>
              <a:gd name="connsiteX34" fmla="*/ 335280 w 9913620"/>
              <a:gd name="connsiteY34" fmla="*/ 5585460 h 5783580"/>
              <a:gd name="connsiteX35" fmla="*/ 213360 w 9913620"/>
              <a:gd name="connsiteY35" fmla="*/ 5577840 h 5783580"/>
              <a:gd name="connsiteX36" fmla="*/ 182880 w 9913620"/>
              <a:gd name="connsiteY36" fmla="*/ 4389120 h 5783580"/>
              <a:gd name="connsiteX37" fmla="*/ 7620 w 9913620"/>
              <a:gd name="connsiteY37" fmla="*/ 4236720 h 5783580"/>
              <a:gd name="connsiteX38" fmla="*/ 0 w 9913620"/>
              <a:gd name="connsiteY38" fmla="*/ 4130040 h 5783580"/>
              <a:gd name="connsiteX39" fmla="*/ 22860 w 9913620"/>
              <a:gd name="connsiteY39" fmla="*/ 4122420 h 5783580"/>
              <a:gd name="connsiteX40" fmla="*/ 182880 w 9913620"/>
              <a:gd name="connsiteY40" fmla="*/ 3947160 h 5783580"/>
              <a:gd name="connsiteX41" fmla="*/ 137160 w 9913620"/>
              <a:gd name="connsiteY41" fmla="*/ 2583180 h 5783580"/>
              <a:gd name="connsiteX42" fmla="*/ 152400 w 9913620"/>
              <a:gd name="connsiteY42" fmla="*/ 822960 h 5783580"/>
              <a:gd name="connsiteX43" fmla="*/ 220980 w 9913620"/>
              <a:gd name="connsiteY43" fmla="*/ 441960 h 5783580"/>
              <a:gd name="connsiteX44" fmla="*/ 220980 w 9913620"/>
              <a:gd name="connsiteY44" fmla="*/ 373380 h 5783580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708585 w 9913620"/>
              <a:gd name="connsiteY28" fmla="*/ 5966748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13053 w 9913620"/>
              <a:gd name="connsiteY28" fmla="*/ 597825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76313 w 9913620"/>
              <a:gd name="connsiteY28" fmla="*/ 5972499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2064 w 9913620"/>
              <a:gd name="connsiteY28" fmla="*/ 5955247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82064 w 9913620"/>
              <a:gd name="connsiteY29" fmla="*/ 5955246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76313 w 9913620"/>
              <a:gd name="connsiteY29" fmla="*/ 6162280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323936 w 9913620"/>
              <a:gd name="connsiteY26" fmla="*/ 5748212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902789 w 9913620"/>
              <a:gd name="connsiteY34" fmla="*/ 5759714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28925 w 9913620"/>
              <a:gd name="connsiteY34" fmla="*/ 57556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35275 w 9913620"/>
              <a:gd name="connsiteY35" fmla="*/ 5771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93979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3003550 w 9913620"/>
              <a:gd name="connsiteY35" fmla="*/ 59493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898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51150 w 9913620"/>
              <a:gd name="connsiteY34" fmla="*/ 58604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746375 w 9913620"/>
              <a:gd name="connsiteY34" fmla="*/ 57492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5600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2425 w 9913620"/>
              <a:gd name="connsiteY34" fmla="*/ 57873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479675 w 9913620"/>
              <a:gd name="connsiteY34" fmla="*/ 59239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0175 w 9913620"/>
              <a:gd name="connsiteY34" fmla="*/ 5892165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81300 w 9913620"/>
              <a:gd name="connsiteY34" fmla="*/ 582231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568575 w 9913620"/>
              <a:gd name="connsiteY36" fmla="*/ 57397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49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71775 w 9913620"/>
              <a:gd name="connsiteY36" fmla="*/ 56508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03262 w 9913620"/>
              <a:gd name="connsiteY34" fmla="*/ 5837316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0425 w 9913620"/>
              <a:gd name="connsiteY36" fmla="*/ 577064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2225040 w 9913620"/>
              <a:gd name="connsiteY4" fmla="*/ 1936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1897380 w 9913620"/>
              <a:gd name="connsiteY0" fmla="*/ 2020536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1897380 w 991362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369570 w 10130790"/>
              <a:gd name="connsiteY47" fmla="*/ 917541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87680 w 10130790"/>
              <a:gd name="connsiteY40" fmla="*/ 565337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9145905 w 10130790"/>
              <a:gd name="connsiteY10" fmla="*/ 2409825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895475 h 6201961"/>
              <a:gd name="connsiteX1" fmla="*/ 2091690 w 10130790"/>
              <a:gd name="connsiteY1" fmla="*/ 1724025 h 6201961"/>
              <a:gd name="connsiteX2" fmla="*/ 2501265 w 10130790"/>
              <a:gd name="connsiteY2" fmla="*/ 1743075 h 6201961"/>
              <a:gd name="connsiteX3" fmla="*/ 2564130 w 10130790"/>
              <a:gd name="connsiteY3" fmla="*/ 1802130 h 6201961"/>
              <a:gd name="connsiteX4" fmla="*/ 4147185 w 10130790"/>
              <a:gd name="connsiteY4" fmla="*/ 1706880 h 6201961"/>
              <a:gd name="connsiteX5" fmla="*/ 5513070 w 10130790"/>
              <a:gd name="connsiteY5" fmla="*/ 1659255 h 6201961"/>
              <a:gd name="connsiteX6" fmla="*/ 5530215 w 10130790"/>
              <a:gd name="connsiteY6" fmla="*/ 2036445 h 6201961"/>
              <a:gd name="connsiteX7" fmla="*/ 6503670 w 10130790"/>
              <a:gd name="connsiteY7" fmla="*/ 2007870 h 6201961"/>
              <a:gd name="connsiteX8" fmla="*/ 8692515 w 10130790"/>
              <a:gd name="connsiteY8" fmla="*/ 1899285 h 6201961"/>
              <a:gd name="connsiteX9" fmla="*/ 9128760 w 10130790"/>
              <a:gd name="connsiteY9" fmla="*/ 2011680 h 6201961"/>
              <a:gd name="connsiteX10" fmla="*/ 9145905 w 10130790"/>
              <a:gd name="connsiteY10" fmla="*/ 2379345 h 6201961"/>
              <a:gd name="connsiteX11" fmla="*/ 9951720 w 10130790"/>
              <a:gd name="connsiteY11" fmla="*/ 2331720 h 6201961"/>
              <a:gd name="connsiteX12" fmla="*/ 9262110 w 10130790"/>
              <a:gd name="connsiteY12" fmla="*/ 0 h 6201961"/>
              <a:gd name="connsiteX13" fmla="*/ 9414510 w 10130790"/>
              <a:gd name="connsiteY13" fmla="*/ 68580 h 6201961"/>
              <a:gd name="connsiteX14" fmla="*/ 9589770 w 10130790"/>
              <a:gd name="connsiteY14" fmla="*/ 175260 h 6201961"/>
              <a:gd name="connsiteX15" fmla="*/ 9742170 w 10130790"/>
              <a:gd name="connsiteY15" fmla="*/ 358140 h 6201961"/>
              <a:gd name="connsiteX16" fmla="*/ 9841230 w 10130790"/>
              <a:gd name="connsiteY16" fmla="*/ 571500 h 6201961"/>
              <a:gd name="connsiteX17" fmla="*/ 9886950 w 10130790"/>
              <a:gd name="connsiteY17" fmla="*/ 1234440 h 6201961"/>
              <a:gd name="connsiteX18" fmla="*/ 9970770 w 10130790"/>
              <a:gd name="connsiteY18" fmla="*/ 2156460 h 6201961"/>
              <a:gd name="connsiteX19" fmla="*/ 10024110 w 10130790"/>
              <a:gd name="connsiteY19" fmla="*/ 2720340 h 6201961"/>
              <a:gd name="connsiteX20" fmla="*/ 10130790 w 10130790"/>
              <a:gd name="connsiteY20" fmla="*/ 5715000 h 6201961"/>
              <a:gd name="connsiteX21" fmla="*/ 7783830 w 10130790"/>
              <a:gd name="connsiteY21" fmla="*/ 5692140 h 6201961"/>
              <a:gd name="connsiteX22" fmla="*/ 7654290 w 10130790"/>
              <a:gd name="connsiteY22" fmla="*/ 5737860 h 6201961"/>
              <a:gd name="connsiteX23" fmla="*/ 7456170 w 10130790"/>
              <a:gd name="connsiteY23" fmla="*/ 5745480 h 6201961"/>
              <a:gd name="connsiteX24" fmla="*/ 7440930 w 10130790"/>
              <a:gd name="connsiteY24" fmla="*/ 5699760 h 6201961"/>
              <a:gd name="connsiteX25" fmla="*/ 5528310 w 10130790"/>
              <a:gd name="connsiteY25" fmla="*/ 5730240 h 6201961"/>
              <a:gd name="connsiteX26" fmla="*/ 5339823 w 10130790"/>
              <a:gd name="connsiteY26" fmla="*/ 5827000 h 6201961"/>
              <a:gd name="connsiteX27" fmla="*/ 4918710 w 10130790"/>
              <a:gd name="connsiteY27" fmla="*/ 5745480 h 6201961"/>
              <a:gd name="connsiteX28" fmla="*/ 4935963 w 10130790"/>
              <a:gd name="connsiteY28" fmla="*/ 5939143 h 6201961"/>
              <a:gd name="connsiteX29" fmla="*/ 4804985 w 10130790"/>
              <a:gd name="connsiteY29" fmla="*/ 5942020 h 6201961"/>
              <a:gd name="connsiteX30" fmla="*/ 4793483 w 10130790"/>
              <a:gd name="connsiteY30" fmla="*/ 6131800 h 6201961"/>
              <a:gd name="connsiteX31" fmla="*/ 4102076 w 10130790"/>
              <a:gd name="connsiteY31" fmla="*/ 6201961 h 6201961"/>
              <a:gd name="connsiteX32" fmla="*/ 4095750 w 10130790"/>
              <a:gd name="connsiteY32" fmla="*/ 5737860 h 6201961"/>
              <a:gd name="connsiteX33" fmla="*/ 3124553 w 10130790"/>
              <a:gd name="connsiteY33" fmla="*/ 5749728 h 6201961"/>
              <a:gd name="connsiteX34" fmla="*/ 3131383 w 10130790"/>
              <a:gd name="connsiteY34" fmla="*/ 5809574 h 6201961"/>
              <a:gd name="connsiteX35" fmla="*/ 2979420 w 10130790"/>
              <a:gd name="connsiteY35" fmla="*/ 5814060 h 6201961"/>
              <a:gd name="connsiteX36" fmla="*/ 2967595 w 10130790"/>
              <a:gd name="connsiteY36" fmla="*/ 5740160 h 6201961"/>
              <a:gd name="connsiteX37" fmla="*/ 971550 w 10130790"/>
              <a:gd name="connsiteY37" fmla="*/ 5753100 h 6201961"/>
              <a:gd name="connsiteX38" fmla="*/ 582930 w 10130790"/>
              <a:gd name="connsiteY38" fmla="*/ 5615940 h 6201961"/>
              <a:gd name="connsiteX39" fmla="*/ 552450 w 10130790"/>
              <a:gd name="connsiteY39" fmla="*/ 5554980 h 6201961"/>
              <a:gd name="connsiteX40" fmla="*/ 487680 w 10130790"/>
              <a:gd name="connsiteY40" fmla="*/ 5528310 h 6201961"/>
              <a:gd name="connsiteX41" fmla="*/ 581025 w 10130790"/>
              <a:gd name="connsiteY41" fmla="*/ 4882515 h 6201961"/>
              <a:gd name="connsiteX42" fmla="*/ 624840 w 10130790"/>
              <a:gd name="connsiteY42" fmla="*/ 4234815 h 6201961"/>
              <a:gd name="connsiteX43" fmla="*/ 541020 w 10130790"/>
              <a:gd name="connsiteY43" fmla="*/ 4232910 h 6201961"/>
              <a:gd name="connsiteX44" fmla="*/ 497205 w 10130790"/>
              <a:gd name="connsiteY44" fmla="*/ 3482340 h 6201961"/>
              <a:gd name="connsiteX45" fmla="*/ 438150 w 10130790"/>
              <a:gd name="connsiteY45" fmla="*/ 3183255 h 6201961"/>
              <a:gd name="connsiteX46" fmla="*/ 411480 w 10130790"/>
              <a:gd name="connsiteY46" fmla="*/ 2590800 h 6201961"/>
              <a:gd name="connsiteX47" fmla="*/ 7620 w 10130790"/>
              <a:gd name="connsiteY47" fmla="*/ 2592705 h 6201961"/>
              <a:gd name="connsiteX48" fmla="*/ 0 w 10130790"/>
              <a:gd name="connsiteY48" fmla="*/ 1916430 h 6201961"/>
              <a:gd name="connsiteX49" fmla="*/ 2114550 w 10130790"/>
              <a:gd name="connsiteY49" fmla="*/ 1895475 h 6201961"/>
              <a:gd name="connsiteX0" fmla="*/ 2114550 w 10130790"/>
              <a:gd name="connsiteY0" fmla="*/ 1826895 h 6133381"/>
              <a:gd name="connsiteX1" fmla="*/ 2091690 w 10130790"/>
              <a:gd name="connsiteY1" fmla="*/ 1655445 h 6133381"/>
              <a:gd name="connsiteX2" fmla="*/ 2501265 w 10130790"/>
              <a:gd name="connsiteY2" fmla="*/ 1674495 h 6133381"/>
              <a:gd name="connsiteX3" fmla="*/ 2564130 w 10130790"/>
              <a:gd name="connsiteY3" fmla="*/ 1733550 h 6133381"/>
              <a:gd name="connsiteX4" fmla="*/ 4147185 w 10130790"/>
              <a:gd name="connsiteY4" fmla="*/ 1638300 h 6133381"/>
              <a:gd name="connsiteX5" fmla="*/ 5513070 w 10130790"/>
              <a:gd name="connsiteY5" fmla="*/ 1590675 h 6133381"/>
              <a:gd name="connsiteX6" fmla="*/ 5530215 w 10130790"/>
              <a:gd name="connsiteY6" fmla="*/ 1967865 h 6133381"/>
              <a:gd name="connsiteX7" fmla="*/ 6503670 w 10130790"/>
              <a:gd name="connsiteY7" fmla="*/ 1939290 h 6133381"/>
              <a:gd name="connsiteX8" fmla="*/ 8692515 w 10130790"/>
              <a:gd name="connsiteY8" fmla="*/ 1830705 h 6133381"/>
              <a:gd name="connsiteX9" fmla="*/ 9128760 w 10130790"/>
              <a:gd name="connsiteY9" fmla="*/ 1943100 h 6133381"/>
              <a:gd name="connsiteX10" fmla="*/ 9145905 w 10130790"/>
              <a:gd name="connsiteY10" fmla="*/ 2310765 h 6133381"/>
              <a:gd name="connsiteX11" fmla="*/ 9951720 w 10130790"/>
              <a:gd name="connsiteY11" fmla="*/ 2263140 h 6133381"/>
              <a:gd name="connsiteX12" fmla="*/ 9919335 w 10130790"/>
              <a:gd name="connsiteY12" fmla="*/ 2560320 h 6133381"/>
              <a:gd name="connsiteX13" fmla="*/ 9414510 w 10130790"/>
              <a:gd name="connsiteY13" fmla="*/ 0 h 6133381"/>
              <a:gd name="connsiteX14" fmla="*/ 9589770 w 10130790"/>
              <a:gd name="connsiteY14" fmla="*/ 106680 h 6133381"/>
              <a:gd name="connsiteX15" fmla="*/ 9742170 w 10130790"/>
              <a:gd name="connsiteY15" fmla="*/ 289560 h 6133381"/>
              <a:gd name="connsiteX16" fmla="*/ 9841230 w 10130790"/>
              <a:gd name="connsiteY16" fmla="*/ 502920 h 6133381"/>
              <a:gd name="connsiteX17" fmla="*/ 9886950 w 10130790"/>
              <a:gd name="connsiteY17" fmla="*/ 1165860 h 6133381"/>
              <a:gd name="connsiteX18" fmla="*/ 9970770 w 10130790"/>
              <a:gd name="connsiteY18" fmla="*/ 2087880 h 6133381"/>
              <a:gd name="connsiteX19" fmla="*/ 10024110 w 10130790"/>
              <a:gd name="connsiteY19" fmla="*/ 2651760 h 6133381"/>
              <a:gd name="connsiteX20" fmla="*/ 10130790 w 10130790"/>
              <a:gd name="connsiteY20" fmla="*/ 5646420 h 6133381"/>
              <a:gd name="connsiteX21" fmla="*/ 7783830 w 10130790"/>
              <a:gd name="connsiteY21" fmla="*/ 5623560 h 6133381"/>
              <a:gd name="connsiteX22" fmla="*/ 7654290 w 10130790"/>
              <a:gd name="connsiteY22" fmla="*/ 5669280 h 6133381"/>
              <a:gd name="connsiteX23" fmla="*/ 7456170 w 10130790"/>
              <a:gd name="connsiteY23" fmla="*/ 5676900 h 6133381"/>
              <a:gd name="connsiteX24" fmla="*/ 7440930 w 10130790"/>
              <a:gd name="connsiteY24" fmla="*/ 5631180 h 6133381"/>
              <a:gd name="connsiteX25" fmla="*/ 5528310 w 10130790"/>
              <a:gd name="connsiteY25" fmla="*/ 5661660 h 6133381"/>
              <a:gd name="connsiteX26" fmla="*/ 5339823 w 10130790"/>
              <a:gd name="connsiteY26" fmla="*/ 5758420 h 6133381"/>
              <a:gd name="connsiteX27" fmla="*/ 4918710 w 10130790"/>
              <a:gd name="connsiteY27" fmla="*/ 5676900 h 6133381"/>
              <a:gd name="connsiteX28" fmla="*/ 4935963 w 10130790"/>
              <a:gd name="connsiteY28" fmla="*/ 5870563 h 6133381"/>
              <a:gd name="connsiteX29" fmla="*/ 4804985 w 10130790"/>
              <a:gd name="connsiteY29" fmla="*/ 5873440 h 6133381"/>
              <a:gd name="connsiteX30" fmla="*/ 4793483 w 10130790"/>
              <a:gd name="connsiteY30" fmla="*/ 6063220 h 6133381"/>
              <a:gd name="connsiteX31" fmla="*/ 4102076 w 10130790"/>
              <a:gd name="connsiteY31" fmla="*/ 6133381 h 6133381"/>
              <a:gd name="connsiteX32" fmla="*/ 4095750 w 10130790"/>
              <a:gd name="connsiteY32" fmla="*/ 5669280 h 6133381"/>
              <a:gd name="connsiteX33" fmla="*/ 3124553 w 10130790"/>
              <a:gd name="connsiteY33" fmla="*/ 5681148 h 6133381"/>
              <a:gd name="connsiteX34" fmla="*/ 3131383 w 10130790"/>
              <a:gd name="connsiteY34" fmla="*/ 5740994 h 6133381"/>
              <a:gd name="connsiteX35" fmla="*/ 2979420 w 10130790"/>
              <a:gd name="connsiteY35" fmla="*/ 5745480 h 6133381"/>
              <a:gd name="connsiteX36" fmla="*/ 2967595 w 10130790"/>
              <a:gd name="connsiteY36" fmla="*/ 5671580 h 6133381"/>
              <a:gd name="connsiteX37" fmla="*/ 971550 w 10130790"/>
              <a:gd name="connsiteY37" fmla="*/ 5684520 h 6133381"/>
              <a:gd name="connsiteX38" fmla="*/ 582930 w 10130790"/>
              <a:gd name="connsiteY38" fmla="*/ 5547360 h 6133381"/>
              <a:gd name="connsiteX39" fmla="*/ 552450 w 10130790"/>
              <a:gd name="connsiteY39" fmla="*/ 5486400 h 6133381"/>
              <a:gd name="connsiteX40" fmla="*/ 487680 w 10130790"/>
              <a:gd name="connsiteY40" fmla="*/ 5459730 h 6133381"/>
              <a:gd name="connsiteX41" fmla="*/ 581025 w 10130790"/>
              <a:gd name="connsiteY41" fmla="*/ 4813935 h 6133381"/>
              <a:gd name="connsiteX42" fmla="*/ 624840 w 10130790"/>
              <a:gd name="connsiteY42" fmla="*/ 4166235 h 6133381"/>
              <a:gd name="connsiteX43" fmla="*/ 541020 w 10130790"/>
              <a:gd name="connsiteY43" fmla="*/ 4164330 h 6133381"/>
              <a:gd name="connsiteX44" fmla="*/ 497205 w 10130790"/>
              <a:gd name="connsiteY44" fmla="*/ 3413760 h 6133381"/>
              <a:gd name="connsiteX45" fmla="*/ 438150 w 10130790"/>
              <a:gd name="connsiteY45" fmla="*/ 3114675 h 6133381"/>
              <a:gd name="connsiteX46" fmla="*/ 411480 w 10130790"/>
              <a:gd name="connsiteY46" fmla="*/ 2522220 h 6133381"/>
              <a:gd name="connsiteX47" fmla="*/ 7620 w 10130790"/>
              <a:gd name="connsiteY47" fmla="*/ 2524125 h 6133381"/>
              <a:gd name="connsiteX48" fmla="*/ 0 w 10130790"/>
              <a:gd name="connsiteY48" fmla="*/ 1847850 h 6133381"/>
              <a:gd name="connsiteX49" fmla="*/ 2114550 w 10130790"/>
              <a:gd name="connsiteY49" fmla="*/ 1826895 h 6133381"/>
              <a:gd name="connsiteX0" fmla="*/ 2114550 w 10130790"/>
              <a:gd name="connsiteY0" fmla="*/ 1720215 h 6026701"/>
              <a:gd name="connsiteX1" fmla="*/ 2091690 w 10130790"/>
              <a:gd name="connsiteY1" fmla="*/ 1548765 h 6026701"/>
              <a:gd name="connsiteX2" fmla="*/ 2501265 w 10130790"/>
              <a:gd name="connsiteY2" fmla="*/ 1567815 h 6026701"/>
              <a:gd name="connsiteX3" fmla="*/ 2564130 w 10130790"/>
              <a:gd name="connsiteY3" fmla="*/ 1626870 h 6026701"/>
              <a:gd name="connsiteX4" fmla="*/ 4147185 w 10130790"/>
              <a:gd name="connsiteY4" fmla="*/ 1531620 h 6026701"/>
              <a:gd name="connsiteX5" fmla="*/ 5513070 w 10130790"/>
              <a:gd name="connsiteY5" fmla="*/ 1483995 h 6026701"/>
              <a:gd name="connsiteX6" fmla="*/ 5530215 w 10130790"/>
              <a:gd name="connsiteY6" fmla="*/ 1861185 h 6026701"/>
              <a:gd name="connsiteX7" fmla="*/ 6503670 w 10130790"/>
              <a:gd name="connsiteY7" fmla="*/ 1832610 h 6026701"/>
              <a:gd name="connsiteX8" fmla="*/ 8692515 w 10130790"/>
              <a:gd name="connsiteY8" fmla="*/ 1724025 h 6026701"/>
              <a:gd name="connsiteX9" fmla="*/ 9128760 w 10130790"/>
              <a:gd name="connsiteY9" fmla="*/ 1836420 h 6026701"/>
              <a:gd name="connsiteX10" fmla="*/ 9145905 w 10130790"/>
              <a:gd name="connsiteY10" fmla="*/ 2204085 h 6026701"/>
              <a:gd name="connsiteX11" fmla="*/ 9951720 w 10130790"/>
              <a:gd name="connsiteY11" fmla="*/ 2156460 h 6026701"/>
              <a:gd name="connsiteX12" fmla="*/ 9919335 w 10130790"/>
              <a:gd name="connsiteY12" fmla="*/ 2453640 h 6026701"/>
              <a:gd name="connsiteX13" fmla="*/ 9766935 w 10130790"/>
              <a:gd name="connsiteY13" fmla="*/ 2760345 h 6026701"/>
              <a:gd name="connsiteX14" fmla="*/ 9589770 w 10130790"/>
              <a:gd name="connsiteY14" fmla="*/ 0 h 6026701"/>
              <a:gd name="connsiteX15" fmla="*/ 9742170 w 10130790"/>
              <a:gd name="connsiteY15" fmla="*/ 182880 h 6026701"/>
              <a:gd name="connsiteX16" fmla="*/ 9841230 w 10130790"/>
              <a:gd name="connsiteY16" fmla="*/ 396240 h 6026701"/>
              <a:gd name="connsiteX17" fmla="*/ 9886950 w 10130790"/>
              <a:gd name="connsiteY17" fmla="*/ 1059180 h 6026701"/>
              <a:gd name="connsiteX18" fmla="*/ 9970770 w 10130790"/>
              <a:gd name="connsiteY18" fmla="*/ 1981200 h 6026701"/>
              <a:gd name="connsiteX19" fmla="*/ 10024110 w 10130790"/>
              <a:gd name="connsiteY19" fmla="*/ 2545080 h 6026701"/>
              <a:gd name="connsiteX20" fmla="*/ 10130790 w 10130790"/>
              <a:gd name="connsiteY20" fmla="*/ 5539740 h 6026701"/>
              <a:gd name="connsiteX21" fmla="*/ 7783830 w 10130790"/>
              <a:gd name="connsiteY21" fmla="*/ 5516880 h 6026701"/>
              <a:gd name="connsiteX22" fmla="*/ 7654290 w 10130790"/>
              <a:gd name="connsiteY22" fmla="*/ 5562600 h 6026701"/>
              <a:gd name="connsiteX23" fmla="*/ 7456170 w 10130790"/>
              <a:gd name="connsiteY23" fmla="*/ 5570220 h 6026701"/>
              <a:gd name="connsiteX24" fmla="*/ 7440930 w 10130790"/>
              <a:gd name="connsiteY24" fmla="*/ 5524500 h 6026701"/>
              <a:gd name="connsiteX25" fmla="*/ 5528310 w 10130790"/>
              <a:gd name="connsiteY25" fmla="*/ 5554980 h 6026701"/>
              <a:gd name="connsiteX26" fmla="*/ 5339823 w 10130790"/>
              <a:gd name="connsiteY26" fmla="*/ 5651740 h 6026701"/>
              <a:gd name="connsiteX27" fmla="*/ 4918710 w 10130790"/>
              <a:gd name="connsiteY27" fmla="*/ 5570220 h 6026701"/>
              <a:gd name="connsiteX28" fmla="*/ 4935963 w 10130790"/>
              <a:gd name="connsiteY28" fmla="*/ 5763883 h 6026701"/>
              <a:gd name="connsiteX29" fmla="*/ 4804985 w 10130790"/>
              <a:gd name="connsiteY29" fmla="*/ 5766760 h 6026701"/>
              <a:gd name="connsiteX30" fmla="*/ 4793483 w 10130790"/>
              <a:gd name="connsiteY30" fmla="*/ 5956540 h 6026701"/>
              <a:gd name="connsiteX31" fmla="*/ 4102076 w 10130790"/>
              <a:gd name="connsiteY31" fmla="*/ 6026701 h 6026701"/>
              <a:gd name="connsiteX32" fmla="*/ 4095750 w 10130790"/>
              <a:gd name="connsiteY32" fmla="*/ 5562600 h 6026701"/>
              <a:gd name="connsiteX33" fmla="*/ 3124553 w 10130790"/>
              <a:gd name="connsiteY33" fmla="*/ 5574468 h 6026701"/>
              <a:gd name="connsiteX34" fmla="*/ 3131383 w 10130790"/>
              <a:gd name="connsiteY34" fmla="*/ 5634314 h 6026701"/>
              <a:gd name="connsiteX35" fmla="*/ 2979420 w 10130790"/>
              <a:gd name="connsiteY35" fmla="*/ 5638800 h 6026701"/>
              <a:gd name="connsiteX36" fmla="*/ 2967595 w 10130790"/>
              <a:gd name="connsiteY36" fmla="*/ 5564900 h 6026701"/>
              <a:gd name="connsiteX37" fmla="*/ 971550 w 10130790"/>
              <a:gd name="connsiteY37" fmla="*/ 5577840 h 6026701"/>
              <a:gd name="connsiteX38" fmla="*/ 582930 w 10130790"/>
              <a:gd name="connsiteY38" fmla="*/ 5440680 h 6026701"/>
              <a:gd name="connsiteX39" fmla="*/ 552450 w 10130790"/>
              <a:gd name="connsiteY39" fmla="*/ 5379720 h 6026701"/>
              <a:gd name="connsiteX40" fmla="*/ 487680 w 10130790"/>
              <a:gd name="connsiteY40" fmla="*/ 5353050 h 6026701"/>
              <a:gd name="connsiteX41" fmla="*/ 581025 w 10130790"/>
              <a:gd name="connsiteY41" fmla="*/ 4707255 h 6026701"/>
              <a:gd name="connsiteX42" fmla="*/ 624840 w 10130790"/>
              <a:gd name="connsiteY42" fmla="*/ 4059555 h 6026701"/>
              <a:gd name="connsiteX43" fmla="*/ 541020 w 10130790"/>
              <a:gd name="connsiteY43" fmla="*/ 4057650 h 6026701"/>
              <a:gd name="connsiteX44" fmla="*/ 497205 w 10130790"/>
              <a:gd name="connsiteY44" fmla="*/ 3307080 h 6026701"/>
              <a:gd name="connsiteX45" fmla="*/ 438150 w 10130790"/>
              <a:gd name="connsiteY45" fmla="*/ 3007995 h 6026701"/>
              <a:gd name="connsiteX46" fmla="*/ 411480 w 10130790"/>
              <a:gd name="connsiteY46" fmla="*/ 2415540 h 6026701"/>
              <a:gd name="connsiteX47" fmla="*/ 7620 w 10130790"/>
              <a:gd name="connsiteY47" fmla="*/ 2417445 h 6026701"/>
              <a:gd name="connsiteX48" fmla="*/ 0 w 10130790"/>
              <a:gd name="connsiteY48" fmla="*/ 1741170 h 6026701"/>
              <a:gd name="connsiteX49" fmla="*/ 2114550 w 10130790"/>
              <a:gd name="connsiteY49" fmla="*/ 1720215 h 6026701"/>
              <a:gd name="connsiteX0" fmla="*/ 2114550 w 10130790"/>
              <a:gd name="connsiteY0" fmla="*/ 1537335 h 5843821"/>
              <a:gd name="connsiteX1" fmla="*/ 2091690 w 10130790"/>
              <a:gd name="connsiteY1" fmla="*/ 1365885 h 5843821"/>
              <a:gd name="connsiteX2" fmla="*/ 2501265 w 10130790"/>
              <a:gd name="connsiteY2" fmla="*/ 1384935 h 5843821"/>
              <a:gd name="connsiteX3" fmla="*/ 2564130 w 10130790"/>
              <a:gd name="connsiteY3" fmla="*/ 1443990 h 5843821"/>
              <a:gd name="connsiteX4" fmla="*/ 4147185 w 10130790"/>
              <a:gd name="connsiteY4" fmla="*/ 1348740 h 5843821"/>
              <a:gd name="connsiteX5" fmla="*/ 5513070 w 10130790"/>
              <a:gd name="connsiteY5" fmla="*/ 1301115 h 5843821"/>
              <a:gd name="connsiteX6" fmla="*/ 5530215 w 10130790"/>
              <a:gd name="connsiteY6" fmla="*/ 1678305 h 5843821"/>
              <a:gd name="connsiteX7" fmla="*/ 6503670 w 10130790"/>
              <a:gd name="connsiteY7" fmla="*/ 1649730 h 5843821"/>
              <a:gd name="connsiteX8" fmla="*/ 8692515 w 10130790"/>
              <a:gd name="connsiteY8" fmla="*/ 1541145 h 5843821"/>
              <a:gd name="connsiteX9" fmla="*/ 9128760 w 10130790"/>
              <a:gd name="connsiteY9" fmla="*/ 1653540 h 5843821"/>
              <a:gd name="connsiteX10" fmla="*/ 9145905 w 10130790"/>
              <a:gd name="connsiteY10" fmla="*/ 2021205 h 5843821"/>
              <a:gd name="connsiteX11" fmla="*/ 9951720 w 10130790"/>
              <a:gd name="connsiteY11" fmla="*/ 1973580 h 5843821"/>
              <a:gd name="connsiteX12" fmla="*/ 9919335 w 10130790"/>
              <a:gd name="connsiteY12" fmla="*/ 2270760 h 5843821"/>
              <a:gd name="connsiteX13" fmla="*/ 9766935 w 10130790"/>
              <a:gd name="connsiteY13" fmla="*/ 2577465 h 5843821"/>
              <a:gd name="connsiteX14" fmla="*/ 9504045 w 10130790"/>
              <a:gd name="connsiteY14" fmla="*/ 2769870 h 5843821"/>
              <a:gd name="connsiteX15" fmla="*/ 9742170 w 10130790"/>
              <a:gd name="connsiteY15" fmla="*/ 0 h 5843821"/>
              <a:gd name="connsiteX16" fmla="*/ 9841230 w 10130790"/>
              <a:gd name="connsiteY16" fmla="*/ 213360 h 5843821"/>
              <a:gd name="connsiteX17" fmla="*/ 9886950 w 10130790"/>
              <a:gd name="connsiteY17" fmla="*/ 876300 h 5843821"/>
              <a:gd name="connsiteX18" fmla="*/ 9970770 w 10130790"/>
              <a:gd name="connsiteY18" fmla="*/ 1798320 h 5843821"/>
              <a:gd name="connsiteX19" fmla="*/ 10024110 w 10130790"/>
              <a:gd name="connsiteY19" fmla="*/ 2362200 h 5843821"/>
              <a:gd name="connsiteX20" fmla="*/ 10130790 w 10130790"/>
              <a:gd name="connsiteY20" fmla="*/ 5356860 h 5843821"/>
              <a:gd name="connsiteX21" fmla="*/ 7783830 w 10130790"/>
              <a:gd name="connsiteY21" fmla="*/ 5334000 h 5843821"/>
              <a:gd name="connsiteX22" fmla="*/ 7654290 w 10130790"/>
              <a:gd name="connsiteY22" fmla="*/ 5379720 h 5843821"/>
              <a:gd name="connsiteX23" fmla="*/ 7456170 w 10130790"/>
              <a:gd name="connsiteY23" fmla="*/ 5387340 h 5843821"/>
              <a:gd name="connsiteX24" fmla="*/ 7440930 w 10130790"/>
              <a:gd name="connsiteY24" fmla="*/ 5341620 h 5843821"/>
              <a:gd name="connsiteX25" fmla="*/ 5528310 w 10130790"/>
              <a:gd name="connsiteY25" fmla="*/ 5372100 h 5843821"/>
              <a:gd name="connsiteX26" fmla="*/ 5339823 w 10130790"/>
              <a:gd name="connsiteY26" fmla="*/ 5468860 h 5843821"/>
              <a:gd name="connsiteX27" fmla="*/ 4918710 w 10130790"/>
              <a:gd name="connsiteY27" fmla="*/ 5387340 h 5843821"/>
              <a:gd name="connsiteX28" fmla="*/ 4935963 w 10130790"/>
              <a:gd name="connsiteY28" fmla="*/ 5581003 h 5843821"/>
              <a:gd name="connsiteX29" fmla="*/ 4804985 w 10130790"/>
              <a:gd name="connsiteY29" fmla="*/ 5583880 h 5843821"/>
              <a:gd name="connsiteX30" fmla="*/ 4793483 w 10130790"/>
              <a:gd name="connsiteY30" fmla="*/ 5773660 h 5843821"/>
              <a:gd name="connsiteX31" fmla="*/ 4102076 w 10130790"/>
              <a:gd name="connsiteY31" fmla="*/ 5843821 h 5843821"/>
              <a:gd name="connsiteX32" fmla="*/ 4095750 w 10130790"/>
              <a:gd name="connsiteY32" fmla="*/ 5379720 h 5843821"/>
              <a:gd name="connsiteX33" fmla="*/ 3124553 w 10130790"/>
              <a:gd name="connsiteY33" fmla="*/ 5391588 h 5843821"/>
              <a:gd name="connsiteX34" fmla="*/ 3131383 w 10130790"/>
              <a:gd name="connsiteY34" fmla="*/ 5451434 h 5843821"/>
              <a:gd name="connsiteX35" fmla="*/ 2979420 w 10130790"/>
              <a:gd name="connsiteY35" fmla="*/ 5455920 h 5843821"/>
              <a:gd name="connsiteX36" fmla="*/ 2967595 w 10130790"/>
              <a:gd name="connsiteY36" fmla="*/ 5382020 h 5843821"/>
              <a:gd name="connsiteX37" fmla="*/ 971550 w 10130790"/>
              <a:gd name="connsiteY37" fmla="*/ 5394960 h 5843821"/>
              <a:gd name="connsiteX38" fmla="*/ 582930 w 10130790"/>
              <a:gd name="connsiteY38" fmla="*/ 5257800 h 5843821"/>
              <a:gd name="connsiteX39" fmla="*/ 552450 w 10130790"/>
              <a:gd name="connsiteY39" fmla="*/ 5196840 h 5843821"/>
              <a:gd name="connsiteX40" fmla="*/ 487680 w 10130790"/>
              <a:gd name="connsiteY40" fmla="*/ 5170170 h 5843821"/>
              <a:gd name="connsiteX41" fmla="*/ 581025 w 10130790"/>
              <a:gd name="connsiteY41" fmla="*/ 4524375 h 5843821"/>
              <a:gd name="connsiteX42" fmla="*/ 624840 w 10130790"/>
              <a:gd name="connsiteY42" fmla="*/ 3876675 h 5843821"/>
              <a:gd name="connsiteX43" fmla="*/ 541020 w 10130790"/>
              <a:gd name="connsiteY43" fmla="*/ 3874770 h 5843821"/>
              <a:gd name="connsiteX44" fmla="*/ 497205 w 10130790"/>
              <a:gd name="connsiteY44" fmla="*/ 3124200 h 5843821"/>
              <a:gd name="connsiteX45" fmla="*/ 438150 w 10130790"/>
              <a:gd name="connsiteY45" fmla="*/ 2825115 h 5843821"/>
              <a:gd name="connsiteX46" fmla="*/ 411480 w 10130790"/>
              <a:gd name="connsiteY46" fmla="*/ 2232660 h 5843821"/>
              <a:gd name="connsiteX47" fmla="*/ 7620 w 10130790"/>
              <a:gd name="connsiteY47" fmla="*/ 2234565 h 5843821"/>
              <a:gd name="connsiteX48" fmla="*/ 0 w 10130790"/>
              <a:gd name="connsiteY48" fmla="*/ 1558290 h 5843821"/>
              <a:gd name="connsiteX49" fmla="*/ 2114550 w 10130790"/>
              <a:gd name="connsiteY49" fmla="*/ 1537335 h 5843821"/>
              <a:gd name="connsiteX0" fmla="*/ 2114550 w 10130790"/>
              <a:gd name="connsiteY0" fmla="*/ 1323975 h 5630461"/>
              <a:gd name="connsiteX1" fmla="*/ 2091690 w 10130790"/>
              <a:gd name="connsiteY1" fmla="*/ 1152525 h 5630461"/>
              <a:gd name="connsiteX2" fmla="*/ 2501265 w 10130790"/>
              <a:gd name="connsiteY2" fmla="*/ 1171575 h 5630461"/>
              <a:gd name="connsiteX3" fmla="*/ 2564130 w 10130790"/>
              <a:gd name="connsiteY3" fmla="*/ 1230630 h 5630461"/>
              <a:gd name="connsiteX4" fmla="*/ 4147185 w 10130790"/>
              <a:gd name="connsiteY4" fmla="*/ 1135380 h 5630461"/>
              <a:gd name="connsiteX5" fmla="*/ 5513070 w 10130790"/>
              <a:gd name="connsiteY5" fmla="*/ 1087755 h 5630461"/>
              <a:gd name="connsiteX6" fmla="*/ 5530215 w 10130790"/>
              <a:gd name="connsiteY6" fmla="*/ 1464945 h 5630461"/>
              <a:gd name="connsiteX7" fmla="*/ 6503670 w 10130790"/>
              <a:gd name="connsiteY7" fmla="*/ 1436370 h 5630461"/>
              <a:gd name="connsiteX8" fmla="*/ 8692515 w 10130790"/>
              <a:gd name="connsiteY8" fmla="*/ 1327785 h 5630461"/>
              <a:gd name="connsiteX9" fmla="*/ 9128760 w 10130790"/>
              <a:gd name="connsiteY9" fmla="*/ 1440180 h 5630461"/>
              <a:gd name="connsiteX10" fmla="*/ 9145905 w 10130790"/>
              <a:gd name="connsiteY10" fmla="*/ 1807845 h 5630461"/>
              <a:gd name="connsiteX11" fmla="*/ 9951720 w 10130790"/>
              <a:gd name="connsiteY11" fmla="*/ 1760220 h 5630461"/>
              <a:gd name="connsiteX12" fmla="*/ 9919335 w 10130790"/>
              <a:gd name="connsiteY12" fmla="*/ 2057400 h 5630461"/>
              <a:gd name="connsiteX13" fmla="*/ 9766935 w 10130790"/>
              <a:gd name="connsiteY13" fmla="*/ 2364105 h 5630461"/>
              <a:gd name="connsiteX14" fmla="*/ 9504045 w 10130790"/>
              <a:gd name="connsiteY14" fmla="*/ 2556510 h 5630461"/>
              <a:gd name="connsiteX15" fmla="*/ 9380220 w 10130790"/>
              <a:gd name="connsiteY15" fmla="*/ 2558415 h 5630461"/>
              <a:gd name="connsiteX16" fmla="*/ 9841230 w 10130790"/>
              <a:gd name="connsiteY16" fmla="*/ 0 h 5630461"/>
              <a:gd name="connsiteX17" fmla="*/ 9886950 w 10130790"/>
              <a:gd name="connsiteY17" fmla="*/ 662940 h 5630461"/>
              <a:gd name="connsiteX18" fmla="*/ 9970770 w 10130790"/>
              <a:gd name="connsiteY18" fmla="*/ 1584960 h 5630461"/>
              <a:gd name="connsiteX19" fmla="*/ 10024110 w 10130790"/>
              <a:gd name="connsiteY19" fmla="*/ 2148840 h 5630461"/>
              <a:gd name="connsiteX20" fmla="*/ 10130790 w 10130790"/>
              <a:gd name="connsiteY20" fmla="*/ 5143500 h 5630461"/>
              <a:gd name="connsiteX21" fmla="*/ 7783830 w 10130790"/>
              <a:gd name="connsiteY21" fmla="*/ 5120640 h 5630461"/>
              <a:gd name="connsiteX22" fmla="*/ 7654290 w 10130790"/>
              <a:gd name="connsiteY22" fmla="*/ 5166360 h 5630461"/>
              <a:gd name="connsiteX23" fmla="*/ 7456170 w 10130790"/>
              <a:gd name="connsiteY23" fmla="*/ 5173980 h 5630461"/>
              <a:gd name="connsiteX24" fmla="*/ 7440930 w 10130790"/>
              <a:gd name="connsiteY24" fmla="*/ 5128260 h 5630461"/>
              <a:gd name="connsiteX25" fmla="*/ 5528310 w 10130790"/>
              <a:gd name="connsiteY25" fmla="*/ 5158740 h 5630461"/>
              <a:gd name="connsiteX26" fmla="*/ 5339823 w 10130790"/>
              <a:gd name="connsiteY26" fmla="*/ 5255500 h 5630461"/>
              <a:gd name="connsiteX27" fmla="*/ 4918710 w 10130790"/>
              <a:gd name="connsiteY27" fmla="*/ 5173980 h 5630461"/>
              <a:gd name="connsiteX28" fmla="*/ 4935963 w 10130790"/>
              <a:gd name="connsiteY28" fmla="*/ 5367643 h 5630461"/>
              <a:gd name="connsiteX29" fmla="*/ 4804985 w 10130790"/>
              <a:gd name="connsiteY29" fmla="*/ 5370520 h 5630461"/>
              <a:gd name="connsiteX30" fmla="*/ 4793483 w 10130790"/>
              <a:gd name="connsiteY30" fmla="*/ 5560300 h 5630461"/>
              <a:gd name="connsiteX31" fmla="*/ 4102076 w 10130790"/>
              <a:gd name="connsiteY31" fmla="*/ 5630461 h 5630461"/>
              <a:gd name="connsiteX32" fmla="*/ 4095750 w 10130790"/>
              <a:gd name="connsiteY32" fmla="*/ 5166360 h 5630461"/>
              <a:gd name="connsiteX33" fmla="*/ 3124553 w 10130790"/>
              <a:gd name="connsiteY33" fmla="*/ 5178228 h 5630461"/>
              <a:gd name="connsiteX34" fmla="*/ 3131383 w 10130790"/>
              <a:gd name="connsiteY34" fmla="*/ 5238074 h 5630461"/>
              <a:gd name="connsiteX35" fmla="*/ 2979420 w 10130790"/>
              <a:gd name="connsiteY35" fmla="*/ 5242560 h 5630461"/>
              <a:gd name="connsiteX36" fmla="*/ 2967595 w 10130790"/>
              <a:gd name="connsiteY36" fmla="*/ 5168660 h 5630461"/>
              <a:gd name="connsiteX37" fmla="*/ 971550 w 10130790"/>
              <a:gd name="connsiteY37" fmla="*/ 5181600 h 5630461"/>
              <a:gd name="connsiteX38" fmla="*/ 582930 w 10130790"/>
              <a:gd name="connsiteY38" fmla="*/ 5044440 h 5630461"/>
              <a:gd name="connsiteX39" fmla="*/ 552450 w 10130790"/>
              <a:gd name="connsiteY39" fmla="*/ 4983480 h 5630461"/>
              <a:gd name="connsiteX40" fmla="*/ 487680 w 10130790"/>
              <a:gd name="connsiteY40" fmla="*/ 4956810 h 5630461"/>
              <a:gd name="connsiteX41" fmla="*/ 581025 w 10130790"/>
              <a:gd name="connsiteY41" fmla="*/ 4311015 h 5630461"/>
              <a:gd name="connsiteX42" fmla="*/ 624840 w 10130790"/>
              <a:gd name="connsiteY42" fmla="*/ 3663315 h 5630461"/>
              <a:gd name="connsiteX43" fmla="*/ 541020 w 10130790"/>
              <a:gd name="connsiteY43" fmla="*/ 3661410 h 5630461"/>
              <a:gd name="connsiteX44" fmla="*/ 497205 w 10130790"/>
              <a:gd name="connsiteY44" fmla="*/ 2910840 h 5630461"/>
              <a:gd name="connsiteX45" fmla="*/ 438150 w 10130790"/>
              <a:gd name="connsiteY45" fmla="*/ 2611755 h 5630461"/>
              <a:gd name="connsiteX46" fmla="*/ 411480 w 10130790"/>
              <a:gd name="connsiteY46" fmla="*/ 2019300 h 5630461"/>
              <a:gd name="connsiteX47" fmla="*/ 7620 w 10130790"/>
              <a:gd name="connsiteY47" fmla="*/ 2021205 h 5630461"/>
              <a:gd name="connsiteX48" fmla="*/ 0 w 10130790"/>
              <a:gd name="connsiteY48" fmla="*/ 1344930 h 5630461"/>
              <a:gd name="connsiteX49" fmla="*/ 2114550 w 10130790"/>
              <a:gd name="connsiteY49" fmla="*/ 1323975 h 5630461"/>
              <a:gd name="connsiteX0" fmla="*/ 2114550 w 10130790"/>
              <a:gd name="connsiteY0" fmla="*/ 661035 h 4967521"/>
              <a:gd name="connsiteX1" fmla="*/ 2091690 w 10130790"/>
              <a:gd name="connsiteY1" fmla="*/ 489585 h 4967521"/>
              <a:gd name="connsiteX2" fmla="*/ 2501265 w 10130790"/>
              <a:gd name="connsiteY2" fmla="*/ 508635 h 4967521"/>
              <a:gd name="connsiteX3" fmla="*/ 2564130 w 10130790"/>
              <a:gd name="connsiteY3" fmla="*/ 567690 h 4967521"/>
              <a:gd name="connsiteX4" fmla="*/ 4147185 w 10130790"/>
              <a:gd name="connsiteY4" fmla="*/ 472440 h 4967521"/>
              <a:gd name="connsiteX5" fmla="*/ 5513070 w 10130790"/>
              <a:gd name="connsiteY5" fmla="*/ 424815 h 4967521"/>
              <a:gd name="connsiteX6" fmla="*/ 5530215 w 10130790"/>
              <a:gd name="connsiteY6" fmla="*/ 802005 h 4967521"/>
              <a:gd name="connsiteX7" fmla="*/ 6503670 w 10130790"/>
              <a:gd name="connsiteY7" fmla="*/ 773430 h 4967521"/>
              <a:gd name="connsiteX8" fmla="*/ 8692515 w 10130790"/>
              <a:gd name="connsiteY8" fmla="*/ 664845 h 4967521"/>
              <a:gd name="connsiteX9" fmla="*/ 9128760 w 10130790"/>
              <a:gd name="connsiteY9" fmla="*/ 777240 h 4967521"/>
              <a:gd name="connsiteX10" fmla="*/ 9145905 w 10130790"/>
              <a:gd name="connsiteY10" fmla="*/ 1144905 h 4967521"/>
              <a:gd name="connsiteX11" fmla="*/ 9951720 w 10130790"/>
              <a:gd name="connsiteY11" fmla="*/ 1097280 h 4967521"/>
              <a:gd name="connsiteX12" fmla="*/ 9919335 w 10130790"/>
              <a:gd name="connsiteY12" fmla="*/ 1394460 h 4967521"/>
              <a:gd name="connsiteX13" fmla="*/ 9766935 w 10130790"/>
              <a:gd name="connsiteY13" fmla="*/ 1701165 h 4967521"/>
              <a:gd name="connsiteX14" fmla="*/ 9504045 w 10130790"/>
              <a:gd name="connsiteY14" fmla="*/ 1893570 h 4967521"/>
              <a:gd name="connsiteX15" fmla="*/ 9380220 w 10130790"/>
              <a:gd name="connsiteY15" fmla="*/ 1895475 h 4967521"/>
              <a:gd name="connsiteX16" fmla="*/ 9374505 w 10130790"/>
              <a:gd name="connsiteY16" fmla="*/ 3061335 h 4967521"/>
              <a:gd name="connsiteX17" fmla="*/ 9886950 w 10130790"/>
              <a:gd name="connsiteY17" fmla="*/ 0 h 4967521"/>
              <a:gd name="connsiteX18" fmla="*/ 9970770 w 10130790"/>
              <a:gd name="connsiteY18" fmla="*/ 922020 h 4967521"/>
              <a:gd name="connsiteX19" fmla="*/ 10024110 w 10130790"/>
              <a:gd name="connsiteY19" fmla="*/ 1485900 h 4967521"/>
              <a:gd name="connsiteX20" fmla="*/ 10130790 w 10130790"/>
              <a:gd name="connsiteY20" fmla="*/ 4480560 h 4967521"/>
              <a:gd name="connsiteX21" fmla="*/ 7783830 w 10130790"/>
              <a:gd name="connsiteY21" fmla="*/ 4457700 h 4967521"/>
              <a:gd name="connsiteX22" fmla="*/ 7654290 w 10130790"/>
              <a:gd name="connsiteY22" fmla="*/ 4503420 h 4967521"/>
              <a:gd name="connsiteX23" fmla="*/ 7456170 w 10130790"/>
              <a:gd name="connsiteY23" fmla="*/ 4511040 h 4967521"/>
              <a:gd name="connsiteX24" fmla="*/ 7440930 w 10130790"/>
              <a:gd name="connsiteY24" fmla="*/ 4465320 h 4967521"/>
              <a:gd name="connsiteX25" fmla="*/ 5528310 w 10130790"/>
              <a:gd name="connsiteY25" fmla="*/ 4495800 h 4967521"/>
              <a:gd name="connsiteX26" fmla="*/ 5339823 w 10130790"/>
              <a:gd name="connsiteY26" fmla="*/ 4592560 h 4967521"/>
              <a:gd name="connsiteX27" fmla="*/ 4918710 w 10130790"/>
              <a:gd name="connsiteY27" fmla="*/ 4511040 h 4967521"/>
              <a:gd name="connsiteX28" fmla="*/ 4935963 w 10130790"/>
              <a:gd name="connsiteY28" fmla="*/ 4704703 h 4967521"/>
              <a:gd name="connsiteX29" fmla="*/ 4804985 w 10130790"/>
              <a:gd name="connsiteY29" fmla="*/ 4707580 h 4967521"/>
              <a:gd name="connsiteX30" fmla="*/ 4793483 w 10130790"/>
              <a:gd name="connsiteY30" fmla="*/ 4897360 h 4967521"/>
              <a:gd name="connsiteX31" fmla="*/ 4102076 w 10130790"/>
              <a:gd name="connsiteY31" fmla="*/ 4967521 h 4967521"/>
              <a:gd name="connsiteX32" fmla="*/ 4095750 w 10130790"/>
              <a:gd name="connsiteY32" fmla="*/ 4503420 h 4967521"/>
              <a:gd name="connsiteX33" fmla="*/ 3124553 w 10130790"/>
              <a:gd name="connsiteY33" fmla="*/ 4515288 h 4967521"/>
              <a:gd name="connsiteX34" fmla="*/ 3131383 w 10130790"/>
              <a:gd name="connsiteY34" fmla="*/ 4575134 h 4967521"/>
              <a:gd name="connsiteX35" fmla="*/ 2979420 w 10130790"/>
              <a:gd name="connsiteY35" fmla="*/ 4579620 h 4967521"/>
              <a:gd name="connsiteX36" fmla="*/ 2967595 w 10130790"/>
              <a:gd name="connsiteY36" fmla="*/ 4505720 h 4967521"/>
              <a:gd name="connsiteX37" fmla="*/ 971550 w 10130790"/>
              <a:gd name="connsiteY37" fmla="*/ 4518660 h 4967521"/>
              <a:gd name="connsiteX38" fmla="*/ 582930 w 10130790"/>
              <a:gd name="connsiteY38" fmla="*/ 4381500 h 4967521"/>
              <a:gd name="connsiteX39" fmla="*/ 552450 w 10130790"/>
              <a:gd name="connsiteY39" fmla="*/ 4320540 h 4967521"/>
              <a:gd name="connsiteX40" fmla="*/ 487680 w 10130790"/>
              <a:gd name="connsiteY40" fmla="*/ 4293870 h 4967521"/>
              <a:gd name="connsiteX41" fmla="*/ 581025 w 10130790"/>
              <a:gd name="connsiteY41" fmla="*/ 3648075 h 4967521"/>
              <a:gd name="connsiteX42" fmla="*/ 624840 w 10130790"/>
              <a:gd name="connsiteY42" fmla="*/ 3000375 h 4967521"/>
              <a:gd name="connsiteX43" fmla="*/ 541020 w 10130790"/>
              <a:gd name="connsiteY43" fmla="*/ 2998470 h 4967521"/>
              <a:gd name="connsiteX44" fmla="*/ 497205 w 10130790"/>
              <a:gd name="connsiteY44" fmla="*/ 2247900 h 4967521"/>
              <a:gd name="connsiteX45" fmla="*/ 438150 w 10130790"/>
              <a:gd name="connsiteY45" fmla="*/ 1948815 h 4967521"/>
              <a:gd name="connsiteX46" fmla="*/ 411480 w 10130790"/>
              <a:gd name="connsiteY46" fmla="*/ 1356360 h 4967521"/>
              <a:gd name="connsiteX47" fmla="*/ 7620 w 10130790"/>
              <a:gd name="connsiteY47" fmla="*/ 1358265 h 4967521"/>
              <a:gd name="connsiteX48" fmla="*/ 0 w 10130790"/>
              <a:gd name="connsiteY48" fmla="*/ 681990 h 4967521"/>
              <a:gd name="connsiteX49" fmla="*/ 2114550 w 10130790"/>
              <a:gd name="connsiteY49" fmla="*/ 661035 h 4967521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970770 w 10130790"/>
              <a:gd name="connsiteY18" fmla="*/ 4972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9947910 w 10130790"/>
              <a:gd name="connsiteY19" fmla="*/ 344233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9997440"/>
              <a:gd name="connsiteY0" fmla="*/ 2362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2362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668020 w 9997440"/>
              <a:gd name="connsiteY43" fmla="*/ 24212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8743950 w 9997440"/>
              <a:gd name="connsiteY17" fmla="*/ 29121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73310 w 9997440"/>
              <a:gd name="connsiteY19" fmla="*/ 33915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788531 w 10778351"/>
              <a:gd name="connsiteY47" fmla="*/ 933450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946 w 10778351"/>
              <a:gd name="connsiteY47" fmla="*/ 953473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3315951 w 11198841"/>
              <a:gd name="connsiteY0" fmla="*/ 172720 h 4542706"/>
              <a:gd name="connsiteX1" fmla="*/ 3293091 w 11198841"/>
              <a:gd name="connsiteY1" fmla="*/ 64770 h 4542706"/>
              <a:gd name="connsiteX2" fmla="*/ 3702666 w 11198841"/>
              <a:gd name="connsiteY2" fmla="*/ 83820 h 4542706"/>
              <a:gd name="connsiteX3" fmla="*/ 3765531 w 11198841"/>
              <a:gd name="connsiteY3" fmla="*/ 142875 h 4542706"/>
              <a:gd name="connsiteX4" fmla="*/ 5348586 w 11198841"/>
              <a:gd name="connsiteY4" fmla="*/ 47625 h 4542706"/>
              <a:gd name="connsiteX5" fmla="*/ 6714471 w 11198841"/>
              <a:gd name="connsiteY5" fmla="*/ 0 h 4542706"/>
              <a:gd name="connsiteX6" fmla="*/ 6731616 w 11198841"/>
              <a:gd name="connsiteY6" fmla="*/ 377190 h 4542706"/>
              <a:gd name="connsiteX7" fmla="*/ 7705071 w 11198841"/>
              <a:gd name="connsiteY7" fmla="*/ 348615 h 4542706"/>
              <a:gd name="connsiteX8" fmla="*/ 9893916 w 11198841"/>
              <a:gd name="connsiteY8" fmla="*/ 240030 h 4542706"/>
              <a:gd name="connsiteX9" fmla="*/ 10330161 w 11198841"/>
              <a:gd name="connsiteY9" fmla="*/ 352425 h 4542706"/>
              <a:gd name="connsiteX10" fmla="*/ 10347306 w 11198841"/>
              <a:gd name="connsiteY10" fmla="*/ 720090 h 4542706"/>
              <a:gd name="connsiteX11" fmla="*/ 11153121 w 11198841"/>
              <a:gd name="connsiteY11" fmla="*/ 672465 h 4542706"/>
              <a:gd name="connsiteX12" fmla="*/ 11120736 w 11198841"/>
              <a:gd name="connsiteY12" fmla="*/ 969645 h 4542706"/>
              <a:gd name="connsiteX13" fmla="*/ 10968336 w 11198841"/>
              <a:gd name="connsiteY13" fmla="*/ 1276350 h 4542706"/>
              <a:gd name="connsiteX14" fmla="*/ 10705446 w 11198841"/>
              <a:gd name="connsiteY14" fmla="*/ 1468755 h 4542706"/>
              <a:gd name="connsiteX15" fmla="*/ 10581621 w 11198841"/>
              <a:gd name="connsiteY15" fmla="*/ 1470660 h 4542706"/>
              <a:gd name="connsiteX16" fmla="*/ 10575906 w 11198841"/>
              <a:gd name="connsiteY16" fmla="*/ 2636520 h 4542706"/>
              <a:gd name="connsiteX17" fmla="*/ 10440651 w 11198841"/>
              <a:gd name="connsiteY17" fmla="*/ 3140710 h 4542706"/>
              <a:gd name="connsiteX18" fmla="*/ 10705446 w 11198841"/>
              <a:gd name="connsiteY18" fmla="*/ 3202305 h 4542706"/>
              <a:gd name="connsiteX19" fmla="*/ 11174711 w 11198841"/>
              <a:gd name="connsiteY19" fmla="*/ 3391535 h 4542706"/>
              <a:gd name="connsiteX20" fmla="*/ 11198841 w 11198841"/>
              <a:gd name="connsiteY20" fmla="*/ 4046220 h 4542706"/>
              <a:gd name="connsiteX21" fmla="*/ 8985231 w 11198841"/>
              <a:gd name="connsiteY21" fmla="*/ 4032885 h 4542706"/>
              <a:gd name="connsiteX22" fmla="*/ 8855691 w 11198841"/>
              <a:gd name="connsiteY22" fmla="*/ 4078605 h 4542706"/>
              <a:gd name="connsiteX23" fmla="*/ 8657571 w 11198841"/>
              <a:gd name="connsiteY23" fmla="*/ 4086225 h 4542706"/>
              <a:gd name="connsiteX24" fmla="*/ 8642331 w 11198841"/>
              <a:gd name="connsiteY24" fmla="*/ 4040505 h 4542706"/>
              <a:gd name="connsiteX25" fmla="*/ 6729711 w 11198841"/>
              <a:gd name="connsiteY25" fmla="*/ 4070985 h 4542706"/>
              <a:gd name="connsiteX26" fmla="*/ 6541224 w 11198841"/>
              <a:gd name="connsiteY26" fmla="*/ 4167745 h 4542706"/>
              <a:gd name="connsiteX27" fmla="*/ 6120111 w 11198841"/>
              <a:gd name="connsiteY27" fmla="*/ 4086225 h 4542706"/>
              <a:gd name="connsiteX28" fmla="*/ 6137364 w 11198841"/>
              <a:gd name="connsiteY28" fmla="*/ 4279888 h 4542706"/>
              <a:gd name="connsiteX29" fmla="*/ 6006386 w 11198841"/>
              <a:gd name="connsiteY29" fmla="*/ 4282765 h 4542706"/>
              <a:gd name="connsiteX30" fmla="*/ 5994884 w 11198841"/>
              <a:gd name="connsiteY30" fmla="*/ 4472545 h 4542706"/>
              <a:gd name="connsiteX31" fmla="*/ 5303477 w 11198841"/>
              <a:gd name="connsiteY31" fmla="*/ 4542706 h 4542706"/>
              <a:gd name="connsiteX32" fmla="*/ 5297151 w 11198841"/>
              <a:gd name="connsiteY32" fmla="*/ 4078605 h 4542706"/>
              <a:gd name="connsiteX33" fmla="*/ 4325954 w 11198841"/>
              <a:gd name="connsiteY33" fmla="*/ 4090473 h 4542706"/>
              <a:gd name="connsiteX34" fmla="*/ 4332784 w 11198841"/>
              <a:gd name="connsiteY34" fmla="*/ 4150319 h 4542706"/>
              <a:gd name="connsiteX35" fmla="*/ 4180821 w 11198841"/>
              <a:gd name="connsiteY35" fmla="*/ 4154805 h 4542706"/>
              <a:gd name="connsiteX36" fmla="*/ 4168996 w 11198841"/>
              <a:gd name="connsiteY36" fmla="*/ 4080905 h 4542706"/>
              <a:gd name="connsiteX37" fmla="*/ 2172951 w 11198841"/>
              <a:gd name="connsiteY37" fmla="*/ 4093845 h 4542706"/>
              <a:gd name="connsiteX38" fmla="*/ 1784331 w 11198841"/>
              <a:gd name="connsiteY38" fmla="*/ 3956685 h 4542706"/>
              <a:gd name="connsiteX39" fmla="*/ 1690351 w 11198841"/>
              <a:gd name="connsiteY39" fmla="*/ 3908425 h 4542706"/>
              <a:gd name="connsiteX40" fmla="*/ 1701781 w 11198841"/>
              <a:gd name="connsiteY40" fmla="*/ 3475355 h 4542706"/>
              <a:gd name="connsiteX41" fmla="*/ 1782426 w 11198841"/>
              <a:gd name="connsiteY41" fmla="*/ 3274060 h 4542706"/>
              <a:gd name="connsiteX42" fmla="*/ 1826241 w 11198841"/>
              <a:gd name="connsiteY42" fmla="*/ 2575560 h 4542706"/>
              <a:gd name="connsiteX43" fmla="*/ 1729721 w 11198841"/>
              <a:gd name="connsiteY43" fmla="*/ 2516505 h 4542706"/>
              <a:gd name="connsiteX44" fmla="*/ 1698606 w 11198841"/>
              <a:gd name="connsiteY44" fmla="*/ 1823085 h 4542706"/>
              <a:gd name="connsiteX45" fmla="*/ 1639551 w 11198841"/>
              <a:gd name="connsiteY45" fmla="*/ 1524000 h 4542706"/>
              <a:gd name="connsiteX46" fmla="*/ 1612881 w 11198841"/>
              <a:gd name="connsiteY46" fmla="*/ 931545 h 4542706"/>
              <a:gd name="connsiteX47" fmla="*/ 421436 w 11198841"/>
              <a:gd name="connsiteY47" fmla="*/ 953473 h 4542706"/>
              <a:gd name="connsiteX48" fmla="*/ 0 w 11198841"/>
              <a:gd name="connsiteY48" fmla="*/ 257174 h 4542706"/>
              <a:gd name="connsiteX49" fmla="*/ 3315951 w 11198841"/>
              <a:gd name="connsiteY49" fmla="*/ 172720 h 4542706"/>
              <a:gd name="connsiteX0" fmla="*/ 3395099 w 11277989"/>
              <a:gd name="connsiteY0" fmla="*/ 172720 h 4542706"/>
              <a:gd name="connsiteX1" fmla="*/ 3372239 w 11277989"/>
              <a:gd name="connsiteY1" fmla="*/ 64770 h 4542706"/>
              <a:gd name="connsiteX2" fmla="*/ 3781814 w 11277989"/>
              <a:gd name="connsiteY2" fmla="*/ 83820 h 4542706"/>
              <a:gd name="connsiteX3" fmla="*/ 3844679 w 11277989"/>
              <a:gd name="connsiteY3" fmla="*/ 142875 h 4542706"/>
              <a:gd name="connsiteX4" fmla="*/ 5427734 w 11277989"/>
              <a:gd name="connsiteY4" fmla="*/ 47625 h 4542706"/>
              <a:gd name="connsiteX5" fmla="*/ 6793619 w 11277989"/>
              <a:gd name="connsiteY5" fmla="*/ 0 h 4542706"/>
              <a:gd name="connsiteX6" fmla="*/ 6810764 w 11277989"/>
              <a:gd name="connsiteY6" fmla="*/ 377190 h 4542706"/>
              <a:gd name="connsiteX7" fmla="*/ 7784219 w 11277989"/>
              <a:gd name="connsiteY7" fmla="*/ 348615 h 4542706"/>
              <a:gd name="connsiteX8" fmla="*/ 9973064 w 11277989"/>
              <a:gd name="connsiteY8" fmla="*/ 240030 h 4542706"/>
              <a:gd name="connsiteX9" fmla="*/ 10409309 w 11277989"/>
              <a:gd name="connsiteY9" fmla="*/ 352425 h 4542706"/>
              <a:gd name="connsiteX10" fmla="*/ 10426454 w 11277989"/>
              <a:gd name="connsiteY10" fmla="*/ 720090 h 4542706"/>
              <a:gd name="connsiteX11" fmla="*/ 11232269 w 11277989"/>
              <a:gd name="connsiteY11" fmla="*/ 672465 h 4542706"/>
              <a:gd name="connsiteX12" fmla="*/ 11199884 w 11277989"/>
              <a:gd name="connsiteY12" fmla="*/ 969645 h 4542706"/>
              <a:gd name="connsiteX13" fmla="*/ 11047484 w 11277989"/>
              <a:gd name="connsiteY13" fmla="*/ 1276350 h 4542706"/>
              <a:gd name="connsiteX14" fmla="*/ 10784594 w 11277989"/>
              <a:gd name="connsiteY14" fmla="*/ 1468755 h 4542706"/>
              <a:gd name="connsiteX15" fmla="*/ 10660769 w 11277989"/>
              <a:gd name="connsiteY15" fmla="*/ 1470660 h 4542706"/>
              <a:gd name="connsiteX16" fmla="*/ 10655054 w 11277989"/>
              <a:gd name="connsiteY16" fmla="*/ 2636520 h 4542706"/>
              <a:gd name="connsiteX17" fmla="*/ 10519799 w 11277989"/>
              <a:gd name="connsiteY17" fmla="*/ 3140710 h 4542706"/>
              <a:gd name="connsiteX18" fmla="*/ 10784594 w 11277989"/>
              <a:gd name="connsiteY18" fmla="*/ 3202305 h 4542706"/>
              <a:gd name="connsiteX19" fmla="*/ 11253859 w 11277989"/>
              <a:gd name="connsiteY19" fmla="*/ 3391535 h 4542706"/>
              <a:gd name="connsiteX20" fmla="*/ 11277989 w 11277989"/>
              <a:gd name="connsiteY20" fmla="*/ 4046220 h 4542706"/>
              <a:gd name="connsiteX21" fmla="*/ 9064379 w 11277989"/>
              <a:gd name="connsiteY21" fmla="*/ 4032885 h 4542706"/>
              <a:gd name="connsiteX22" fmla="*/ 8934839 w 11277989"/>
              <a:gd name="connsiteY22" fmla="*/ 4078605 h 4542706"/>
              <a:gd name="connsiteX23" fmla="*/ 8736719 w 11277989"/>
              <a:gd name="connsiteY23" fmla="*/ 4086225 h 4542706"/>
              <a:gd name="connsiteX24" fmla="*/ 8721479 w 11277989"/>
              <a:gd name="connsiteY24" fmla="*/ 4040505 h 4542706"/>
              <a:gd name="connsiteX25" fmla="*/ 6808859 w 11277989"/>
              <a:gd name="connsiteY25" fmla="*/ 4070985 h 4542706"/>
              <a:gd name="connsiteX26" fmla="*/ 6620372 w 11277989"/>
              <a:gd name="connsiteY26" fmla="*/ 4167745 h 4542706"/>
              <a:gd name="connsiteX27" fmla="*/ 6199259 w 11277989"/>
              <a:gd name="connsiteY27" fmla="*/ 4086225 h 4542706"/>
              <a:gd name="connsiteX28" fmla="*/ 6216512 w 11277989"/>
              <a:gd name="connsiteY28" fmla="*/ 4279888 h 4542706"/>
              <a:gd name="connsiteX29" fmla="*/ 6085534 w 11277989"/>
              <a:gd name="connsiteY29" fmla="*/ 4282765 h 4542706"/>
              <a:gd name="connsiteX30" fmla="*/ 6074032 w 11277989"/>
              <a:gd name="connsiteY30" fmla="*/ 4472545 h 4542706"/>
              <a:gd name="connsiteX31" fmla="*/ 5382625 w 11277989"/>
              <a:gd name="connsiteY31" fmla="*/ 4542706 h 4542706"/>
              <a:gd name="connsiteX32" fmla="*/ 5376299 w 11277989"/>
              <a:gd name="connsiteY32" fmla="*/ 4078605 h 4542706"/>
              <a:gd name="connsiteX33" fmla="*/ 4405102 w 11277989"/>
              <a:gd name="connsiteY33" fmla="*/ 4090473 h 4542706"/>
              <a:gd name="connsiteX34" fmla="*/ 4411932 w 11277989"/>
              <a:gd name="connsiteY34" fmla="*/ 4150319 h 4542706"/>
              <a:gd name="connsiteX35" fmla="*/ 4259969 w 11277989"/>
              <a:gd name="connsiteY35" fmla="*/ 4154805 h 4542706"/>
              <a:gd name="connsiteX36" fmla="*/ 4248144 w 11277989"/>
              <a:gd name="connsiteY36" fmla="*/ 4080905 h 4542706"/>
              <a:gd name="connsiteX37" fmla="*/ 2252099 w 11277989"/>
              <a:gd name="connsiteY37" fmla="*/ 4093845 h 4542706"/>
              <a:gd name="connsiteX38" fmla="*/ 1863479 w 11277989"/>
              <a:gd name="connsiteY38" fmla="*/ 3956685 h 4542706"/>
              <a:gd name="connsiteX39" fmla="*/ 1769499 w 11277989"/>
              <a:gd name="connsiteY39" fmla="*/ 3908425 h 4542706"/>
              <a:gd name="connsiteX40" fmla="*/ 1780929 w 11277989"/>
              <a:gd name="connsiteY40" fmla="*/ 3475355 h 4542706"/>
              <a:gd name="connsiteX41" fmla="*/ 1861574 w 11277989"/>
              <a:gd name="connsiteY41" fmla="*/ 3274060 h 4542706"/>
              <a:gd name="connsiteX42" fmla="*/ 1905389 w 11277989"/>
              <a:gd name="connsiteY42" fmla="*/ 2575560 h 4542706"/>
              <a:gd name="connsiteX43" fmla="*/ 1808869 w 11277989"/>
              <a:gd name="connsiteY43" fmla="*/ 2516505 h 4542706"/>
              <a:gd name="connsiteX44" fmla="*/ 1777754 w 11277989"/>
              <a:gd name="connsiteY44" fmla="*/ 1823085 h 4542706"/>
              <a:gd name="connsiteX45" fmla="*/ 1718699 w 11277989"/>
              <a:gd name="connsiteY45" fmla="*/ 1524000 h 4542706"/>
              <a:gd name="connsiteX46" fmla="*/ 1692029 w 11277989"/>
              <a:gd name="connsiteY46" fmla="*/ 931545 h 4542706"/>
              <a:gd name="connsiteX47" fmla="*/ 0 w 11277989"/>
              <a:gd name="connsiteY47" fmla="*/ 980171 h 4542706"/>
              <a:gd name="connsiteX48" fmla="*/ 79148 w 11277989"/>
              <a:gd name="connsiteY48" fmla="*/ 257174 h 4542706"/>
              <a:gd name="connsiteX49" fmla="*/ 3395099 w 11277989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05563 w 11298958"/>
              <a:gd name="connsiteY14" fmla="*/ 1468755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80786 w 11298958"/>
              <a:gd name="connsiteY16" fmla="*/ 2681764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27319 w 11305308"/>
              <a:gd name="connsiteY47" fmla="*/ 101827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18421 w 11305308"/>
              <a:gd name="connsiteY42" fmla="*/ 2623185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719549 w 12016588"/>
              <a:gd name="connsiteY47" fmla="*/ 973821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0821663 w 12016588"/>
              <a:gd name="connsiteY9" fmla="*/ 714489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694345 w 12016588"/>
              <a:gd name="connsiteY30" fmla="*/ 4566311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114898 w 12016588"/>
              <a:gd name="connsiteY32" fmla="*/ 4116705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6269 w 12016588"/>
              <a:gd name="connsiteY45" fmla="*/ 978793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797362 w 12016588"/>
              <a:gd name="connsiteY48" fmla="*/ 351280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133698 w 12016588"/>
              <a:gd name="connsiteY49" fmla="*/ 210820 h 4639546"/>
              <a:gd name="connsiteX0" fmla="*/ 4001761 w 12016588"/>
              <a:gd name="connsiteY0" fmla="*/ 226738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397369 w 12016588"/>
              <a:gd name="connsiteY2" fmla="*/ 104022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549363 w 12016588"/>
              <a:gd name="connsiteY6" fmla="*/ 412438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85173 w 12016588"/>
              <a:gd name="connsiteY8" fmla="*/ 381346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10709173 w 12016588"/>
              <a:gd name="connsiteY10" fmla="*/ 293905 h 4636694"/>
              <a:gd name="connsiteX11" fmla="*/ 11186117 w 12016588"/>
              <a:gd name="connsiteY11" fmla="*/ 407363 h 4636694"/>
              <a:gd name="connsiteX12" fmla="*/ 11165053 w 12016588"/>
              <a:gd name="connsiteY12" fmla="*/ 755338 h 4636694"/>
              <a:gd name="connsiteX13" fmla="*/ 11990925 w 12016588"/>
              <a:gd name="connsiteY13" fmla="*/ 732269 h 4636694"/>
              <a:gd name="connsiteX14" fmla="*/ 11965418 w 12016588"/>
              <a:gd name="connsiteY14" fmla="*/ 1021619 h 4636694"/>
              <a:gd name="connsiteX15" fmla="*/ 11813543 w 12016588"/>
              <a:gd name="connsiteY15" fmla="*/ 1310650 h 4636694"/>
              <a:gd name="connsiteX16" fmla="*/ 11595535 w 12016588"/>
              <a:gd name="connsiteY16" fmla="*/ 1469085 h 4636694"/>
              <a:gd name="connsiteX17" fmla="*/ 11387509 w 12016588"/>
              <a:gd name="connsiteY17" fmla="*/ 1550997 h 4636694"/>
              <a:gd name="connsiteX18" fmla="*/ 11398416 w 12016588"/>
              <a:gd name="connsiteY18" fmla="*/ 2717012 h 4636694"/>
              <a:gd name="connsiteX19" fmla="*/ 11258398 w 12016588"/>
              <a:gd name="connsiteY19" fmla="*/ 3175958 h 4636694"/>
              <a:gd name="connsiteX20" fmla="*/ 11842280 w 12016588"/>
              <a:gd name="connsiteY20" fmla="*/ 3358997 h 4636694"/>
              <a:gd name="connsiteX21" fmla="*/ 11982934 w 12016588"/>
              <a:gd name="connsiteY21" fmla="*/ 3567276 h 4636694"/>
              <a:gd name="connsiteX22" fmla="*/ 12016588 w 12016588"/>
              <a:gd name="connsiteY22" fmla="*/ 4081468 h 4636694"/>
              <a:gd name="connsiteX23" fmla="*/ 9802978 w 12016588"/>
              <a:gd name="connsiteY23" fmla="*/ 4068133 h 4636694"/>
              <a:gd name="connsiteX24" fmla="*/ 9673438 w 12016588"/>
              <a:gd name="connsiteY24" fmla="*/ 4113853 h 4636694"/>
              <a:gd name="connsiteX25" fmla="*/ 9475318 w 12016588"/>
              <a:gd name="connsiteY25" fmla="*/ 4121473 h 4636694"/>
              <a:gd name="connsiteX26" fmla="*/ 9460078 w 12016588"/>
              <a:gd name="connsiteY26" fmla="*/ 4075753 h 4636694"/>
              <a:gd name="connsiteX27" fmla="*/ 7492523 w 12016588"/>
              <a:gd name="connsiteY27" fmla="*/ 4113480 h 4636694"/>
              <a:gd name="connsiteX28" fmla="*/ 7287307 w 12016588"/>
              <a:gd name="connsiteY28" fmla="*/ 4237176 h 4636694"/>
              <a:gd name="connsiteX29" fmla="*/ 6840689 w 12016588"/>
              <a:gd name="connsiteY29" fmla="*/ 4160998 h 4636694"/>
              <a:gd name="connsiteX30" fmla="*/ 6871116 w 12016588"/>
              <a:gd name="connsiteY30" fmla="*/ 4387052 h 4636694"/>
              <a:gd name="connsiteX31" fmla="*/ 6717592 w 12016588"/>
              <a:gd name="connsiteY31" fmla="*/ 4383998 h 4636694"/>
              <a:gd name="connsiteX32" fmla="*/ 6694345 w 12016588"/>
              <a:gd name="connsiteY32" fmla="*/ 4563459 h 4636694"/>
              <a:gd name="connsiteX33" fmla="*/ 6069621 w 12016588"/>
              <a:gd name="connsiteY33" fmla="*/ 4636694 h 4636694"/>
              <a:gd name="connsiteX34" fmla="*/ 6066256 w 12016588"/>
              <a:gd name="connsiteY34" fmla="*/ 4161321 h 4636694"/>
              <a:gd name="connsiteX35" fmla="*/ 5143701 w 12016588"/>
              <a:gd name="connsiteY35" fmla="*/ 4125721 h 4636694"/>
              <a:gd name="connsiteX36" fmla="*/ 5150531 w 12016588"/>
              <a:gd name="connsiteY36" fmla="*/ 4185567 h 4636694"/>
              <a:gd name="connsiteX37" fmla="*/ 4998568 w 12016588"/>
              <a:gd name="connsiteY37" fmla="*/ 4190053 h 4636694"/>
              <a:gd name="connsiteX38" fmla="*/ 4986743 w 12016588"/>
              <a:gd name="connsiteY38" fmla="*/ 4116153 h 4636694"/>
              <a:gd name="connsiteX39" fmla="*/ 2990698 w 12016588"/>
              <a:gd name="connsiteY39" fmla="*/ 4129093 h 4636694"/>
              <a:gd name="connsiteX40" fmla="*/ 2602078 w 12016588"/>
              <a:gd name="connsiteY40" fmla="*/ 3991933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612540 w 12016588"/>
              <a:gd name="connsiteY10" fmla="*/ 328766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583248 w 12016588"/>
              <a:gd name="connsiteY20" fmla="*/ 3058923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88777 w 12016588"/>
              <a:gd name="connsiteY20" fmla="*/ 3188769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016588" h="4636694">
                <a:moveTo>
                  <a:pt x="4001761" y="223886"/>
                </a:moveTo>
                <a:lnTo>
                  <a:pt x="3997052" y="111068"/>
                </a:lnTo>
                <a:lnTo>
                  <a:pt x="4397369" y="101170"/>
                </a:lnTo>
                <a:lnTo>
                  <a:pt x="4475899" y="173986"/>
                </a:lnTo>
                <a:lnTo>
                  <a:pt x="6166333" y="82873"/>
                </a:lnTo>
                <a:cubicBezTo>
                  <a:pt x="6619511" y="54298"/>
                  <a:pt x="7028554" y="41276"/>
                  <a:pt x="7481732" y="1"/>
                </a:cubicBezTo>
                <a:lnTo>
                  <a:pt x="7496919" y="401057"/>
                </a:lnTo>
                <a:lnTo>
                  <a:pt x="8435017" y="396926"/>
                </a:lnTo>
                <a:cubicBezTo>
                  <a:pt x="8493713" y="314532"/>
                  <a:pt x="8584100" y="322431"/>
                  <a:pt x="8669508" y="367584"/>
                </a:cubicBezTo>
                <a:lnTo>
                  <a:pt x="9306542" y="337474"/>
                </a:lnTo>
                <a:lnTo>
                  <a:pt x="9485470" y="362840"/>
                </a:lnTo>
                <a:lnTo>
                  <a:pt x="10709173" y="293905"/>
                </a:lnTo>
                <a:lnTo>
                  <a:pt x="11186117" y="407363"/>
                </a:lnTo>
                <a:lnTo>
                  <a:pt x="11165053" y="755338"/>
                </a:lnTo>
                <a:lnTo>
                  <a:pt x="11990925" y="732269"/>
                </a:lnTo>
                <a:lnTo>
                  <a:pt x="11965418" y="1021619"/>
                </a:lnTo>
                <a:cubicBezTo>
                  <a:pt x="11937002" y="1118695"/>
                  <a:pt x="11878789" y="1234609"/>
                  <a:pt x="11813543" y="1310650"/>
                </a:cubicBezTo>
                <a:cubicBezTo>
                  <a:pt x="11748297" y="1386691"/>
                  <a:pt x="11662369" y="1433128"/>
                  <a:pt x="11595535" y="1469085"/>
                </a:cubicBezTo>
                <a:cubicBezTo>
                  <a:pt x="11524892" y="1505438"/>
                  <a:pt x="11436721" y="1536075"/>
                  <a:pt x="11387509" y="1550997"/>
                </a:cubicBezTo>
                <a:cubicBezTo>
                  <a:pt x="11387192" y="1954698"/>
                  <a:pt x="11408360" y="2405025"/>
                  <a:pt x="11408043" y="2808726"/>
                </a:cubicBezTo>
                <a:lnTo>
                  <a:pt x="11288777" y="3188769"/>
                </a:lnTo>
                <a:lnTo>
                  <a:pt x="11842280" y="3358997"/>
                </a:lnTo>
                <a:cubicBezTo>
                  <a:pt x="11888820" y="3382544"/>
                  <a:pt x="11978094" y="3374235"/>
                  <a:pt x="11982934" y="3567276"/>
                </a:cubicBezTo>
                <a:lnTo>
                  <a:pt x="12016588" y="4081468"/>
                </a:lnTo>
                <a:lnTo>
                  <a:pt x="9802978" y="4068133"/>
                </a:lnTo>
                <a:lnTo>
                  <a:pt x="9673438" y="4113853"/>
                </a:lnTo>
                <a:lnTo>
                  <a:pt x="9475318" y="4121473"/>
                </a:lnTo>
                <a:lnTo>
                  <a:pt x="9460078" y="4075753"/>
                </a:lnTo>
                <a:lnTo>
                  <a:pt x="7492523" y="4113480"/>
                </a:lnTo>
                <a:cubicBezTo>
                  <a:pt x="7398279" y="4161860"/>
                  <a:pt x="7568672" y="4118659"/>
                  <a:pt x="7287307" y="4237176"/>
                </a:cubicBezTo>
                <a:lnTo>
                  <a:pt x="6840689" y="4160998"/>
                </a:lnTo>
                <a:lnTo>
                  <a:pt x="6871116" y="4387052"/>
                </a:lnTo>
                <a:lnTo>
                  <a:pt x="6717592" y="4383998"/>
                </a:lnTo>
                <a:lnTo>
                  <a:pt x="6694345" y="4563459"/>
                </a:lnTo>
                <a:lnTo>
                  <a:pt x="6069621" y="4636694"/>
                </a:lnTo>
                <a:cubicBezTo>
                  <a:pt x="6067512" y="4481994"/>
                  <a:pt x="6069419" y="4393371"/>
                  <a:pt x="6066256" y="4161321"/>
                </a:cubicBezTo>
                <a:lnTo>
                  <a:pt x="5143701" y="4125721"/>
                </a:lnTo>
                <a:cubicBezTo>
                  <a:pt x="5157165" y="4178913"/>
                  <a:pt x="5136166" y="4121432"/>
                  <a:pt x="5150531" y="4185567"/>
                </a:cubicBezTo>
                <a:cubicBezTo>
                  <a:pt x="5109389" y="4206302"/>
                  <a:pt x="5065266" y="4189547"/>
                  <a:pt x="4998568" y="4190053"/>
                </a:cubicBezTo>
                <a:cubicBezTo>
                  <a:pt x="4994260" y="4112131"/>
                  <a:pt x="4991717" y="4188225"/>
                  <a:pt x="4986743" y="4116153"/>
                </a:cubicBezTo>
                <a:lnTo>
                  <a:pt x="2878816" y="4169569"/>
                </a:lnTo>
                <a:lnTo>
                  <a:pt x="2400719" y="3939536"/>
                </a:lnTo>
                <a:cubicBezTo>
                  <a:pt x="2400295" y="3786835"/>
                  <a:pt x="2399872" y="3634135"/>
                  <a:pt x="2399448" y="3481434"/>
                </a:cubicBezTo>
                <a:lnTo>
                  <a:pt x="2481890" y="3364971"/>
                </a:lnTo>
                <a:cubicBezTo>
                  <a:pt x="2481802" y="3115025"/>
                  <a:pt x="2478856" y="2820943"/>
                  <a:pt x="2478768" y="2570997"/>
                </a:cubicBezTo>
                <a:lnTo>
                  <a:pt x="2383141" y="2580846"/>
                </a:lnTo>
                <a:lnTo>
                  <a:pt x="2359714" y="1720723"/>
                </a:lnTo>
                <a:lnTo>
                  <a:pt x="2348281" y="949957"/>
                </a:lnTo>
                <a:lnTo>
                  <a:pt x="366" y="968227"/>
                </a:lnTo>
                <a:cubicBezTo>
                  <a:pt x="244" y="770232"/>
                  <a:pt x="123" y="572237"/>
                  <a:pt x="1" y="374242"/>
                </a:cubicBezTo>
                <a:lnTo>
                  <a:pt x="806620" y="377378"/>
                </a:lnTo>
                <a:lnTo>
                  <a:pt x="4001761" y="22388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10000"/>
            </a:schemeClr>
          </a:solidFill>
          <a:ln w="31750" cap="flat">
            <a:solidFill>
              <a:srgbClr val="FF0000"/>
            </a:solidFill>
            <a:prstDash val="dashDot"/>
            <a:miter lim="800000"/>
          </a:ln>
          <a:effectLst>
            <a:glow rad="101600">
              <a:schemeClr val="accent4">
                <a:satMod val="175000"/>
                <a:alpha val="20000"/>
              </a:schemeClr>
            </a:glow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6" name="Полилиния 5"/>
          <p:cNvSpPr/>
          <p:nvPr/>
        </p:nvSpPr>
        <p:spPr>
          <a:xfrm rot="2919592">
            <a:off x="6006826" y="2220467"/>
            <a:ext cx="2501727" cy="1320514"/>
          </a:xfrm>
          <a:custGeom>
            <a:avLst/>
            <a:gdLst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38487 w 4614863"/>
              <a:gd name="connsiteY13" fmla="*/ 1809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90850 w 4614863"/>
              <a:gd name="connsiteY12" fmla="*/ 209550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81325 w 4614863"/>
              <a:gd name="connsiteY12" fmla="*/ 223838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81325 w 4614863"/>
              <a:gd name="connsiteY12" fmla="*/ 223838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0 w 4614863"/>
              <a:gd name="connsiteY10" fmla="*/ 33338 h 2481263"/>
              <a:gd name="connsiteX11" fmla="*/ 1162050 w 4614863"/>
              <a:gd name="connsiteY11" fmla="*/ 0 h 2481263"/>
              <a:gd name="connsiteX12" fmla="*/ 1843088 w 4614863"/>
              <a:gd name="connsiteY12" fmla="*/ 209550 h 2481263"/>
              <a:gd name="connsiteX13" fmla="*/ 2981325 w 4614863"/>
              <a:gd name="connsiteY13" fmla="*/ 223838 h 2481263"/>
              <a:gd name="connsiteX14" fmla="*/ 3124200 w 4614863"/>
              <a:gd name="connsiteY14" fmla="*/ 219075 h 2481263"/>
              <a:gd name="connsiteX15" fmla="*/ 3138487 w 4614863"/>
              <a:gd name="connsiteY15" fmla="*/ 180975 h 2481263"/>
              <a:gd name="connsiteX16" fmla="*/ 4614863 w 4614863"/>
              <a:gd name="connsiteY16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20331 w 4614863"/>
              <a:gd name="connsiteY10" fmla="*/ 1321830 h 2481263"/>
              <a:gd name="connsiteX11" fmla="*/ 0 w 4614863"/>
              <a:gd name="connsiteY11" fmla="*/ 33338 h 2481263"/>
              <a:gd name="connsiteX12" fmla="*/ 1162050 w 4614863"/>
              <a:gd name="connsiteY12" fmla="*/ 0 h 2481263"/>
              <a:gd name="connsiteX13" fmla="*/ 1843088 w 4614863"/>
              <a:gd name="connsiteY13" fmla="*/ 209550 h 2481263"/>
              <a:gd name="connsiteX14" fmla="*/ 2981325 w 4614863"/>
              <a:gd name="connsiteY14" fmla="*/ 223838 h 2481263"/>
              <a:gd name="connsiteX15" fmla="*/ 3124200 w 4614863"/>
              <a:gd name="connsiteY15" fmla="*/ 219075 h 2481263"/>
              <a:gd name="connsiteX16" fmla="*/ 3138487 w 4614863"/>
              <a:gd name="connsiteY16" fmla="*/ 180975 h 2481263"/>
              <a:gd name="connsiteX17" fmla="*/ 4614863 w 4614863"/>
              <a:gd name="connsiteY17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26384 w 4614863"/>
              <a:gd name="connsiteY10" fmla="*/ 1587246 h 2481263"/>
              <a:gd name="connsiteX11" fmla="*/ 20331 w 4614863"/>
              <a:gd name="connsiteY11" fmla="*/ 1321830 h 2481263"/>
              <a:gd name="connsiteX12" fmla="*/ 0 w 4614863"/>
              <a:gd name="connsiteY12" fmla="*/ 33338 h 2481263"/>
              <a:gd name="connsiteX13" fmla="*/ 1162050 w 4614863"/>
              <a:gd name="connsiteY13" fmla="*/ 0 h 2481263"/>
              <a:gd name="connsiteX14" fmla="*/ 1843088 w 4614863"/>
              <a:gd name="connsiteY14" fmla="*/ 209550 h 2481263"/>
              <a:gd name="connsiteX15" fmla="*/ 2981325 w 4614863"/>
              <a:gd name="connsiteY15" fmla="*/ 223838 h 2481263"/>
              <a:gd name="connsiteX16" fmla="*/ 3124200 w 4614863"/>
              <a:gd name="connsiteY16" fmla="*/ 219075 h 2481263"/>
              <a:gd name="connsiteX17" fmla="*/ 3138487 w 4614863"/>
              <a:gd name="connsiteY17" fmla="*/ 180975 h 2481263"/>
              <a:gd name="connsiteX18" fmla="*/ 4614863 w 4614863"/>
              <a:gd name="connsiteY18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160647 w 4775510"/>
              <a:gd name="connsiteY12" fmla="*/ 33338 h 2481263"/>
              <a:gd name="connsiteX13" fmla="*/ 1322697 w 4775510"/>
              <a:gd name="connsiteY13" fmla="*/ 0 h 2481263"/>
              <a:gd name="connsiteX14" fmla="*/ 2003735 w 4775510"/>
              <a:gd name="connsiteY14" fmla="*/ 209550 h 2481263"/>
              <a:gd name="connsiteX15" fmla="*/ 3141972 w 4775510"/>
              <a:gd name="connsiteY15" fmla="*/ 223838 h 2481263"/>
              <a:gd name="connsiteX16" fmla="*/ 3284847 w 4775510"/>
              <a:gd name="connsiteY16" fmla="*/ 219075 h 2481263"/>
              <a:gd name="connsiteX17" fmla="*/ 3299134 w 4775510"/>
              <a:gd name="connsiteY17" fmla="*/ 180975 h 2481263"/>
              <a:gd name="connsiteX18" fmla="*/ 4775510 w 4775510"/>
              <a:gd name="connsiteY18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90722 w 4775510"/>
              <a:gd name="connsiteY12" fmla="*/ 1447759 h 2481263"/>
              <a:gd name="connsiteX13" fmla="*/ 160647 w 4775510"/>
              <a:gd name="connsiteY13" fmla="*/ 33338 h 2481263"/>
              <a:gd name="connsiteX14" fmla="*/ 1322697 w 4775510"/>
              <a:gd name="connsiteY14" fmla="*/ 0 h 2481263"/>
              <a:gd name="connsiteX15" fmla="*/ 2003735 w 4775510"/>
              <a:gd name="connsiteY15" fmla="*/ 209550 h 2481263"/>
              <a:gd name="connsiteX16" fmla="*/ 3141972 w 4775510"/>
              <a:gd name="connsiteY16" fmla="*/ 223838 h 2481263"/>
              <a:gd name="connsiteX17" fmla="*/ 3284847 w 4775510"/>
              <a:gd name="connsiteY17" fmla="*/ 219075 h 2481263"/>
              <a:gd name="connsiteX18" fmla="*/ 3299134 w 4775510"/>
              <a:gd name="connsiteY18" fmla="*/ 180975 h 2481263"/>
              <a:gd name="connsiteX19" fmla="*/ 4775510 w 4775510"/>
              <a:gd name="connsiteY19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263201 w 4775510"/>
              <a:gd name="connsiteY12" fmla="*/ 1127230 h 2481263"/>
              <a:gd name="connsiteX13" fmla="*/ 160647 w 4775510"/>
              <a:gd name="connsiteY13" fmla="*/ 33338 h 2481263"/>
              <a:gd name="connsiteX14" fmla="*/ 1322697 w 4775510"/>
              <a:gd name="connsiteY14" fmla="*/ 0 h 2481263"/>
              <a:gd name="connsiteX15" fmla="*/ 2003735 w 4775510"/>
              <a:gd name="connsiteY15" fmla="*/ 209550 h 2481263"/>
              <a:gd name="connsiteX16" fmla="*/ 3141972 w 4775510"/>
              <a:gd name="connsiteY16" fmla="*/ 223838 h 2481263"/>
              <a:gd name="connsiteX17" fmla="*/ 3284847 w 4775510"/>
              <a:gd name="connsiteY17" fmla="*/ 219075 h 2481263"/>
              <a:gd name="connsiteX18" fmla="*/ 3299134 w 4775510"/>
              <a:gd name="connsiteY18" fmla="*/ 180975 h 2481263"/>
              <a:gd name="connsiteX19" fmla="*/ 4775510 w 4775510"/>
              <a:gd name="connsiteY19" fmla="*/ 176213 h 2481263"/>
              <a:gd name="connsiteX0" fmla="*/ 4785396 w 4785396"/>
              <a:gd name="connsiteY0" fmla="*/ 176213 h 2481263"/>
              <a:gd name="connsiteX1" fmla="*/ 4766346 w 4785396"/>
              <a:gd name="connsiteY1" fmla="*/ 2276475 h 2481263"/>
              <a:gd name="connsiteX2" fmla="*/ 2413671 w 4785396"/>
              <a:gd name="connsiteY2" fmla="*/ 2286000 h 2481263"/>
              <a:gd name="connsiteX3" fmla="*/ 2408908 w 4785396"/>
              <a:gd name="connsiteY3" fmla="*/ 2309813 h 2481263"/>
              <a:gd name="connsiteX4" fmla="*/ 1923133 w 4785396"/>
              <a:gd name="connsiteY4" fmla="*/ 2309813 h 2481263"/>
              <a:gd name="connsiteX5" fmla="*/ 1923133 w 4785396"/>
              <a:gd name="connsiteY5" fmla="*/ 2262188 h 2481263"/>
              <a:gd name="connsiteX6" fmla="*/ 1027783 w 4785396"/>
              <a:gd name="connsiteY6" fmla="*/ 2257425 h 2481263"/>
              <a:gd name="connsiteX7" fmla="*/ 322933 w 4785396"/>
              <a:gd name="connsiteY7" fmla="*/ 2481263 h 2481263"/>
              <a:gd name="connsiteX8" fmla="*/ 237208 w 4785396"/>
              <a:gd name="connsiteY8" fmla="*/ 2481263 h 2481263"/>
              <a:gd name="connsiteX9" fmla="*/ 203877 w 4785396"/>
              <a:gd name="connsiteY9" fmla="*/ 1696036 h 2481263"/>
              <a:gd name="connsiteX10" fmla="*/ 9885 w 4785396"/>
              <a:gd name="connsiteY10" fmla="*/ 1566440 h 2481263"/>
              <a:gd name="connsiteX11" fmla="*/ -1 w 4785396"/>
              <a:gd name="connsiteY11" fmla="*/ 1468761 h 2481263"/>
              <a:gd name="connsiteX12" fmla="*/ 273087 w 4785396"/>
              <a:gd name="connsiteY12" fmla="*/ 1127230 h 2481263"/>
              <a:gd name="connsiteX13" fmla="*/ 170533 w 4785396"/>
              <a:gd name="connsiteY13" fmla="*/ 33338 h 2481263"/>
              <a:gd name="connsiteX14" fmla="*/ 1332583 w 4785396"/>
              <a:gd name="connsiteY14" fmla="*/ 0 h 2481263"/>
              <a:gd name="connsiteX15" fmla="*/ 2013621 w 4785396"/>
              <a:gd name="connsiteY15" fmla="*/ 209550 h 2481263"/>
              <a:gd name="connsiteX16" fmla="*/ 3151858 w 4785396"/>
              <a:gd name="connsiteY16" fmla="*/ 223838 h 2481263"/>
              <a:gd name="connsiteX17" fmla="*/ 3294733 w 4785396"/>
              <a:gd name="connsiteY17" fmla="*/ 219075 h 2481263"/>
              <a:gd name="connsiteX18" fmla="*/ 3309020 w 4785396"/>
              <a:gd name="connsiteY18" fmla="*/ 180975 h 2481263"/>
              <a:gd name="connsiteX19" fmla="*/ 4785396 w 4785396"/>
              <a:gd name="connsiteY19" fmla="*/ 176213 h 2481263"/>
              <a:gd name="connsiteX0" fmla="*/ 4785396 w 4785396"/>
              <a:gd name="connsiteY0" fmla="*/ 176213 h 2481263"/>
              <a:gd name="connsiteX1" fmla="*/ 4766346 w 4785396"/>
              <a:gd name="connsiteY1" fmla="*/ 2276475 h 2481263"/>
              <a:gd name="connsiteX2" fmla="*/ 2413671 w 4785396"/>
              <a:gd name="connsiteY2" fmla="*/ 2286000 h 2481263"/>
              <a:gd name="connsiteX3" fmla="*/ 2408908 w 4785396"/>
              <a:gd name="connsiteY3" fmla="*/ 2309813 h 2481263"/>
              <a:gd name="connsiteX4" fmla="*/ 1923133 w 4785396"/>
              <a:gd name="connsiteY4" fmla="*/ 2309813 h 2481263"/>
              <a:gd name="connsiteX5" fmla="*/ 1923133 w 4785396"/>
              <a:gd name="connsiteY5" fmla="*/ 2262188 h 2481263"/>
              <a:gd name="connsiteX6" fmla="*/ 1027783 w 4785396"/>
              <a:gd name="connsiteY6" fmla="*/ 2257425 h 2481263"/>
              <a:gd name="connsiteX7" fmla="*/ 322933 w 4785396"/>
              <a:gd name="connsiteY7" fmla="*/ 2481263 h 2481263"/>
              <a:gd name="connsiteX8" fmla="*/ 237208 w 4785396"/>
              <a:gd name="connsiteY8" fmla="*/ 2481263 h 2481263"/>
              <a:gd name="connsiteX9" fmla="*/ 203877 w 4785396"/>
              <a:gd name="connsiteY9" fmla="*/ 1696036 h 2481263"/>
              <a:gd name="connsiteX10" fmla="*/ 9885 w 4785396"/>
              <a:gd name="connsiteY10" fmla="*/ 1566440 h 2481263"/>
              <a:gd name="connsiteX11" fmla="*/ -1 w 4785396"/>
              <a:gd name="connsiteY11" fmla="*/ 1468761 h 2481263"/>
              <a:gd name="connsiteX12" fmla="*/ 199654 w 4785396"/>
              <a:gd name="connsiteY12" fmla="*/ 1288498 h 2481263"/>
              <a:gd name="connsiteX13" fmla="*/ 170533 w 4785396"/>
              <a:gd name="connsiteY13" fmla="*/ 33338 h 2481263"/>
              <a:gd name="connsiteX14" fmla="*/ 1332583 w 4785396"/>
              <a:gd name="connsiteY14" fmla="*/ 0 h 2481263"/>
              <a:gd name="connsiteX15" fmla="*/ 2013621 w 4785396"/>
              <a:gd name="connsiteY15" fmla="*/ 209550 h 2481263"/>
              <a:gd name="connsiteX16" fmla="*/ 3151858 w 4785396"/>
              <a:gd name="connsiteY16" fmla="*/ 223838 h 2481263"/>
              <a:gd name="connsiteX17" fmla="*/ 3294733 w 4785396"/>
              <a:gd name="connsiteY17" fmla="*/ 219075 h 2481263"/>
              <a:gd name="connsiteX18" fmla="*/ 3309020 w 4785396"/>
              <a:gd name="connsiteY18" fmla="*/ 180975 h 2481263"/>
              <a:gd name="connsiteX19" fmla="*/ 4785396 w 4785396"/>
              <a:gd name="connsiteY19" fmla="*/ 176213 h 2481263"/>
              <a:gd name="connsiteX0" fmla="*/ 4791255 w 4791255"/>
              <a:gd name="connsiteY0" fmla="*/ 176213 h 2481263"/>
              <a:gd name="connsiteX1" fmla="*/ 4772205 w 4791255"/>
              <a:gd name="connsiteY1" fmla="*/ 2276475 h 2481263"/>
              <a:gd name="connsiteX2" fmla="*/ 2419530 w 4791255"/>
              <a:gd name="connsiteY2" fmla="*/ 2286000 h 2481263"/>
              <a:gd name="connsiteX3" fmla="*/ 2414767 w 4791255"/>
              <a:gd name="connsiteY3" fmla="*/ 2309813 h 2481263"/>
              <a:gd name="connsiteX4" fmla="*/ 1928992 w 4791255"/>
              <a:gd name="connsiteY4" fmla="*/ 2309813 h 2481263"/>
              <a:gd name="connsiteX5" fmla="*/ 1928992 w 4791255"/>
              <a:gd name="connsiteY5" fmla="*/ 2262188 h 2481263"/>
              <a:gd name="connsiteX6" fmla="*/ 1033642 w 4791255"/>
              <a:gd name="connsiteY6" fmla="*/ 2257425 h 2481263"/>
              <a:gd name="connsiteX7" fmla="*/ 328792 w 4791255"/>
              <a:gd name="connsiteY7" fmla="*/ 2481263 h 2481263"/>
              <a:gd name="connsiteX8" fmla="*/ 243067 w 4791255"/>
              <a:gd name="connsiteY8" fmla="*/ 2481263 h 2481263"/>
              <a:gd name="connsiteX9" fmla="*/ 209736 w 4791255"/>
              <a:gd name="connsiteY9" fmla="*/ 1696036 h 2481263"/>
              <a:gd name="connsiteX10" fmla="*/ 15744 w 4791255"/>
              <a:gd name="connsiteY10" fmla="*/ 1566440 h 2481263"/>
              <a:gd name="connsiteX11" fmla="*/ -1 w 4791255"/>
              <a:gd name="connsiteY11" fmla="*/ 1490983 h 2481263"/>
              <a:gd name="connsiteX12" fmla="*/ 205513 w 4791255"/>
              <a:gd name="connsiteY12" fmla="*/ 1288498 h 2481263"/>
              <a:gd name="connsiteX13" fmla="*/ 176392 w 4791255"/>
              <a:gd name="connsiteY13" fmla="*/ 33338 h 2481263"/>
              <a:gd name="connsiteX14" fmla="*/ 1338442 w 4791255"/>
              <a:gd name="connsiteY14" fmla="*/ 0 h 2481263"/>
              <a:gd name="connsiteX15" fmla="*/ 2019480 w 4791255"/>
              <a:gd name="connsiteY15" fmla="*/ 209550 h 2481263"/>
              <a:gd name="connsiteX16" fmla="*/ 3157717 w 4791255"/>
              <a:gd name="connsiteY16" fmla="*/ 223838 h 2481263"/>
              <a:gd name="connsiteX17" fmla="*/ 3300592 w 4791255"/>
              <a:gd name="connsiteY17" fmla="*/ 219075 h 2481263"/>
              <a:gd name="connsiteX18" fmla="*/ 3314879 w 4791255"/>
              <a:gd name="connsiteY18" fmla="*/ 180975 h 2481263"/>
              <a:gd name="connsiteX19" fmla="*/ 4791255 w 4791255"/>
              <a:gd name="connsiteY19" fmla="*/ 176213 h 2481263"/>
              <a:gd name="connsiteX0" fmla="*/ 4775512 w 4775512"/>
              <a:gd name="connsiteY0" fmla="*/ 176213 h 2481263"/>
              <a:gd name="connsiteX1" fmla="*/ 4756462 w 4775512"/>
              <a:gd name="connsiteY1" fmla="*/ 2276475 h 2481263"/>
              <a:gd name="connsiteX2" fmla="*/ 2403787 w 4775512"/>
              <a:gd name="connsiteY2" fmla="*/ 2286000 h 2481263"/>
              <a:gd name="connsiteX3" fmla="*/ 2399024 w 4775512"/>
              <a:gd name="connsiteY3" fmla="*/ 2309813 h 2481263"/>
              <a:gd name="connsiteX4" fmla="*/ 1913249 w 4775512"/>
              <a:gd name="connsiteY4" fmla="*/ 2309813 h 2481263"/>
              <a:gd name="connsiteX5" fmla="*/ 1913249 w 4775512"/>
              <a:gd name="connsiteY5" fmla="*/ 2262188 h 2481263"/>
              <a:gd name="connsiteX6" fmla="*/ 1017899 w 4775512"/>
              <a:gd name="connsiteY6" fmla="*/ 2257425 h 2481263"/>
              <a:gd name="connsiteX7" fmla="*/ 313049 w 4775512"/>
              <a:gd name="connsiteY7" fmla="*/ 2481263 h 2481263"/>
              <a:gd name="connsiteX8" fmla="*/ 227324 w 4775512"/>
              <a:gd name="connsiteY8" fmla="*/ 2481263 h 2481263"/>
              <a:gd name="connsiteX9" fmla="*/ 193993 w 4775512"/>
              <a:gd name="connsiteY9" fmla="*/ 1696036 h 2481263"/>
              <a:gd name="connsiteX10" fmla="*/ 1 w 4775512"/>
              <a:gd name="connsiteY10" fmla="*/ 1566440 h 2481263"/>
              <a:gd name="connsiteX11" fmla="*/ 1694 w 4775512"/>
              <a:gd name="connsiteY11" fmla="*/ 1478943 h 2481263"/>
              <a:gd name="connsiteX12" fmla="*/ 189770 w 4775512"/>
              <a:gd name="connsiteY12" fmla="*/ 1288498 h 2481263"/>
              <a:gd name="connsiteX13" fmla="*/ 160649 w 4775512"/>
              <a:gd name="connsiteY13" fmla="*/ 33338 h 2481263"/>
              <a:gd name="connsiteX14" fmla="*/ 1322699 w 4775512"/>
              <a:gd name="connsiteY14" fmla="*/ 0 h 2481263"/>
              <a:gd name="connsiteX15" fmla="*/ 2003737 w 4775512"/>
              <a:gd name="connsiteY15" fmla="*/ 209550 h 2481263"/>
              <a:gd name="connsiteX16" fmla="*/ 3141974 w 4775512"/>
              <a:gd name="connsiteY16" fmla="*/ 223838 h 2481263"/>
              <a:gd name="connsiteX17" fmla="*/ 3284849 w 4775512"/>
              <a:gd name="connsiteY17" fmla="*/ 219075 h 2481263"/>
              <a:gd name="connsiteX18" fmla="*/ 3299136 w 4775512"/>
              <a:gd name="connsiteY18" fmla="*/ 180975 h 2481263"/>
              <a:gd name="connsiteX19" fmla="*/ 4775512 w 4775512"/>
              <a:gd name="connsiteY19" fmla="*/ 176213 h 2481263"/>
              <a:gd name="connsiteX0" fmla="*/ 4775510 w 4775510"/>
              <a:gd name="connsiteY0" fmla="*/ 176213 h 2491789"/>
              <a:gd name="connsiteX1" fmla="*/ 4756460 w 4775510"/>
              <a:gd name="connsiteY1" fmla="*/ 2276475 h 2491789"/>
              <a:gd name="connsiteX2" fmla="*/ 2403785 w 4775510"/>
              <a:gd name="connsiteY2" fmla="*/ 2286000 h 2491789"/>
              <a:gd name="connsiteX3" fmla="*/ 2399022 w 4775510"/>
              <a:gd name="connsiteY3" fmla="*/ 2309813 h 2491789"/>
              <a:gd name="connsiteX4" fmla="*/ 1913247 w 4775510"/>
              <a:gd name="connsiteY4" fmla="*/ 2309813 h 2491789"/>
              <a:gd name="connsiteX5" fmla="*/ 1913247 w 4775510"/>
              <a:gd name="connsiteY5" fmla="*/ 2262188 h 2491789"/>
              <a:gd name="connsiteX6" fmla="*/ 1017897 w 4775510"/>
              <a:gd name="connsiteY6" fmla="*/ 2257425 h 2491789"/>
              <a:gd name="connsiteX7" fmla="*/ 313047 w 4775510"/>
              <a:gd name="connsiteY7" fmla="*/ 2481263 h 2491789"/>
              <a:gd name="connsiteX8" fmla="*/ 211899 w 4775510"/>
              <a:gd name="connsiteY8" fmla="*/ 2491789 h 2491789"/>
              <a:gd name="connsiteX9" fmla="*/ 193991 w 4775510"/>
              <a:gd name="connsiteY9" fmla="*/ 1696036 h 2491789"/>
              <a:gd name="connsiteX10" fmla="*/ -1 w 4775510"/>
              <a:gd name="connsiteY10" fmla="*/ 1566440 h 2491789"/>
              <a:gd name="connsiteX11" fmla="*/ 1692 w 4775510"/>
              <a:gd name="connsiteY11" fmla="*/ 1478943 h 2491789"/>
              <a:gd name="connsiteX12" fmla="*/ 189768 w 4775510"/>
              <a:gd name="connsiteY12" fmla="*/ 1288498 h 2491789"/>
              <a:gd name="connsiteX13" fmla="*/ 160647 w 4775510"/>
              <a:gd name="connsiteY13" fmla="*/ 33338 h 2491789"/>
              <a:gd name="connsiteX14" fmla="*/ 1322697 w 4775510"/>
              <a:gd name="connsiteY14" fmla="*/ 0 h 2491789"/>
              <a:gd name="connsiteX15" fmla="*/ 2003735 w 4775510"/>
              <a:gd name="connsiteY15" fmla="*/ 209550 h 2491789"/>
              <a:gd name="connsiteX16" fmla="*/ 3141972 w 4775510"/>
              <a:gd name="connsiteY16" fmla="*/ 223838 h 2491789"/>
              <a:gd name="connsiteX17" fmla="*/ 3284847 w 4775510"/>
              <a:gd name="connsiteY17" fmla="*/ 219075 h 2491789"/>
              <a:gd name="connsiteX18" fmla="*/ 3299134 w 4775510"/>
              <a:gd name="connsiteY18" fmla="*/ 180975 h 2491789"/>
              <a:gd name="connsiteX19" fmla="*/ 4775510 w 4775510"/>
              <a:gd name="connsiteY19" fmla="*/ 176213 h 2491789"/>
              <a:gd name="connsiteX0" fmla="*/ 4775512 w 4775512"/>
              <a:gd name="connsiteY0" fmla="*/ 176213 h 2491789"/>
              <a:gd name="connsiteX1" fmla="*/ 4756462 w 4775512"/>
              <a:gd name="connsiteY1" fmla="*/ 2276475 h 2491789"/>
              <a:gd name="connsiteX2" fmla="*/ 2403787 w 4775512"/>
              <a:gd name="connsiteY2" fmla="*/ 2286000 h 2491789"/>
              <a:gd name="connsiteX3" fmla="*/ 2399024 w 4775512"/>
              <a:gd name="connsiteY3" fmla="*/ 2309813 h 2491789"/>
              <a:gd name="connsiteX4" fmla="*/ 1913249 w 4775512"/>
              <a:gd name="connsiteY4" fmla="*/ 2309813 h 2491789"/>
              <a:gd name="connsiteX5" fmla="*/ 1913249 w 4775512"/>
              <a:gd name="connsiteY5" fmla="*/ 2262188 h 2491789"/>
              <a:gd name="connsiteX6" fmla="*/ 1017899 w 4775512"/>
              <a:gd name="connsiteY6" fmla="*/ 2257425 h 2491789"/>
              <a:gd name="connsiteX7" fmla="*/ 313049 w 4775512"/>
              <a:gd name="connsiteY7" fmla="*/ 2481263 h 2491789"/>
              <a:gd name="connsiteX8" fmla="*/ 211901 w 4775512"/>
              <a:gd name="connsiteY8" fmla="*/ 2491789 h 2491789"/>
              <a:gd name="connsiteX9" fmla="*/ 186216 w 4775512"/>
              <a:gd name="connsiteY9" fmla="*/ 1725184 h 2491789"/>
              <a:gd name="connsiteX10" fmla="*/ 1 w 4775512"/>
              <a:gd name="connsiteY10" fmla="*/ 1566440 h 2491789"/>
              <a:gd name="connsiteX11" fmla="*/ 1694 w 4775512"/>
              <a:gd name="connsiteY11" fmla="*/ 1478943 h 2491789"/>
              <a:gd name="connsiteX12" fmla="*/ 189770 w 4775512"/>
              <a:gd name="connsiteY12" fmla="*/ 1288498 h 2491789"/>
              <a:gd name="connsiteX13" fmla="*/ 160649 w 4775512"/>
              <a:gd name="connsiteY13" fmla="*/ 33338 h 2491789"/>
              <a:gd name="connsiteX14" fmla="*/ 1322699 w 4775512"/>
              <a:gd name="connsiteY14" fmla="*/ 0 h 2491789"/>
              <a:gd name="connsiteX15" fmla="*/ 2003737 w 4775512"/>
              <a:gd name="connsiteY15" fmla="*/ 209550 h 2491789"/>
              <a:gd name="connsiteX16" fmla="*/ 3141974 w 4775512"/>
              <a:gd name="connsiteY16" fmla="*/ 223838 h 2491789"/>
              <a:gd name="connsiteX17" fmla="*/ 3284849 w 4775512"/>
              <a:gd name="connsiteY17" fmla="*/ 219075 h 2491789"/>
              <a:gd name="connsiteX18" fmla="*/ 3299136 w 4775512"/>
              <a:gd name="connsiteY18" fmla="*/ 180975 h 2491789"/>
              <a:gd name="connsiteX19" fmla="*/ 4775512 w 4775512"/>
              <a:gd name="connsiteY19" fmla="*/ 176213 h 24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75512" h="2491789">
                <a:moveTo>
                  <a:pt x="4775512" y="176213"/>
                </a:moveTo>
                <a:lnTo>
                  <a:pt x="4756462" y="2276475"/>
                </a:lnTo>
                <a:lnTo>
                  <a:pt x="2403787" y="2286000"/>
                </a:lnTo>
                <a:lnTo>
                  <a:pt x="2399024" y="2309813"/>
                </a:lnTo>
                <a:lnTo>
                  <a:pt x="1913249" y="2309813"/>
                </a:lnTo>
                <a:lnTo>
                  <a:pt x="1913249" y="2262188"/>
                </a:lnTo>
                <a:lnTo>
                  <a:pt x="1017899" y="2257425"/>
                </a:lnTo>
                <a:lnTo>
                  <a:pt x="313049" y="2481263"/>
                </a:lnTo>
                <a:lnTo>
                  <a:pt x="211901" y="2491789"/>
                </a:lnTo>
                <a:lnTo>
                  <a:pt x="186216" y="1725184"/>
                </a:lnTo>
                <a:lnTo>
                  <a:pt x="1" y="1566440"/>
                </a:lnTo>
                <a:cubicBezTo>
                  <a:pt x="565" y="1537274"/>
                  <a:pt x="1130" y="1508109"/>
                  <a:pt x="1694" y="1478943"/>
                </a:cubicBezTo>
                <a:lnTo>
                  <a:pt x="189770" y="1288498"/>
                </a:lnTo>
                <a:lnTo>
                  <a:pt x="160649" y="33338"/>
                </a:lnTo>
                <a:lnTo>
                  <a:pt x="1322699" y="0"/>
                </a:lnTo>
                <a:lnTo>
                  <a:pt x="2003737" y="209550"/>
                </a:lnTo>
                <a:cubicBezTo>
                  <a:pt x="2309331" y="250825"/>
                  <a:pt x="2928455" y="222251"/>
                  <a:pt x="3141974" y="223838"/>
                </a:cubicBezTo>
                <a:cubicBezTo>
                  <a:pt x="3307868" y="215900"/>
                  <a:pt x="3261037" y="230187"/>
                  <a:pt x="3284849" y="219075"/>
                </a:cubicBezTo>
                <a:lnTo>
                  <a:pt x="3299136" y="180975"/>
                </a:lnTo>
                <a:lnTo>
                  <a:pt x="4775512" y="176213"/>
                </a:lnTo>
                <a:close/>
              </a:path>
            </a:pathLst>
          </a:custGeom>
          <a:noFill/>
          <a:ln w="38100" cap="sq" cmpd="sng">
            <a:solidFill>
              <a:srgbClr val="FF990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 rot="2876059">
            <a:off x="7978816" y="4275787"/>
            <a:ext cx="2124429" cy="1709138"/>
          </a:xfrm>
          <a:custGeom>
            <a:avLst/>
            <a:gdLst>
              <a:gd name="connsiteX0" fmla="*/ 38100 w 2581275"/>
              <a:gd name="connsiteY0" fmla="*/ 866775 h 3219450"/>
              <a:gd name="connsiteX1" fmla="*/ 0 w 2581275"/>
              <a:gd name="connsiteY1" fmla="*/ 862012 h 3219450"/>
              <a:gd name="connsiteX2" fmla="*/ 4763 w 2581275"/>
              <a:gd name="connsiteY2" fmla="*/ 700087 h 3219450"/>
              <a:gd name="connsiteX3" fmla="*/ 466725 w 2581275"/>
              <a:gd name="connsiteY3" fmla="*/ 600075 h 3219450"/>
              <a:gd name="connsiteX4" fmla="*/ 752475 w 2581275"/>
              <a:gd name="connsiteY4" fmla="*/ 595312 h 3219450"/>
              <a:gd name="connsiteX5" fmla="*/ 752475 w 2581275"/>
              <a:gd name="connsiteY5" fmla="*/ 614362 h 3219450"/>
              <a:gd name="connsiteX6" fmla="*/ 1709738 w 2581275"/>
              <a:gd name="connsiteY6" fmla="*/ 609600 h 3219450"/>
              <a:gd name="connsiteX7" fmla="*/ 1704975 w 2581275"/>
              <a:gd name="connsiteY7" fmla="*/ 571500 h 3219450"/>
              <a:gd name="connsiteX8" fmla="*/ 1928813 w 2581275"/>
              <a:gd name="connsiteY8" fmla="*/ 528637 h 3219450"/>
              <a:gd name="connsiteX9" fmla="*/ 2052638 w 2581275"/>
              <a:gd name="connsiteY9" fmla="*/ 461962 h 3219450"/>
              <a:gd name="connsiteX10" fmla="*/ 2152650 w 2581275"/>
              <a:gd name="connsiteY10" fmla="*/ 385762 h 3219450"/>
              <a:gd name="connsiteX11" fmla="*/ 2262188 w 2581275"/>
              <a:gd name="connsiteY11" fmla="*/ 242887 h 3219450"/>
              <a:gd name="connsiteX12" fmla="*/ 2333625 w 2581275"/>
              <a:gd name="connsiteY12" fmla="*/ 119062 h 3219450"/>
              <a:gd name="connsiteX13" fmla="*/ 2362200 w 2581275"/>
              <a:gd name="connsiteY13" fmla="*/ 0 h 3219450"/>
              <a:gd name="connsiteX14" fmla="*/ 2462213 w 2581275"/>
              <a:gd name="connsiteY14" fmla="*/ 14287 h 3219450"/>
              <a:gd name="connsiteX15" fmla="*/ 2486025 w 2581275"/>
              <a:gd name="connsiteY15" fmla="*/ 804862 h 3219450"/>
              <a:gd name="connsiteX16" fmla="*/ 2524125 w 2581275"/>
              <a:gd name="connsiteY16" fmla="*/ 1571625 h 3219450"/>
              <a:gd name="connsiteX17" fmla="*/ 2581275 w 2581275"/>
              <a:gd name="connsiteY17" fmla="*/ 3205162 h 3219450"/>
              <a:gd name="connsiteX18" fmla="*/ 2466975 w 2581275"/>
              <a:gd name="connsiteY18" fmla="*/ 3219450 h 3219450"/>
              <a:gd name="connsiteX19" fmla="*/ 2328863 w 2581275"/>
              <a:gd name="connsiteY19" fmla="*/ 3214687 h 3219450"/>
              <a:gd name="connsiteX20" fmla="*/ 2319338 w 2581275"/>
              <a:gd name="connsiteY20" fmla="*/ 2547937 h 3219450"/>
              <a:gd name="connsiteX21" fmla="*/ 1528763 w 2581275"/>
              <a:gd name="connsiteY21" fmla="*/ 2266950 h 3219450"/>
              <a:gd name="connsiteX22" fmla="*/ 914400 w 2581275"/>
              <a:gd name="connsiteY22" fmla="*/ 2152650 h 3219450"/>
              <a:gd name="connsiteX23" fmla="*/ 614363 w 2581275"/>
              <a:gd name="connsiteY23" fmla="*/ 2147887 h 3219450"/>
              <a:gd name="connsiteX24" fmla="*/ 619125 w 2581275"/>
              <a:gd name="connsiteY24" fmla="*/ 2052637 h 3219450"/>
              <a:gd name="connsiteX25" fmla="*/ 71438 w 2581275"/>
              <a:gd name="connsiteY25" fmla="*/ 1443037 h 3219450"/>
              <a:gd name="connsiteX26" fmla="*/ 38100 w 2581275"/>
              <a:gd name="connsiteY26" fmla="*/ 866775 h 3219450"/>
              <a:gd name="connsiteX0" fmla="*/ 38100 w 2581275"/>
              <a:gd name="connsiteY0" fmla="*/ 866775 h 3219450"/>
              <a:gd name="connsiteX1" fmla="*/ 0 w 2581275"/>
              <a:gd name="connsiteY1" fmla="*/ 862012 h 3219450"/>
              <a:gd name="connsiteX2" fmla="*/ 4763 w 2581275"/>
              <a:gd name="connsiteY2" fmla="*/ 700087 h 3219450"/>
              <a:gd name="connsiteX3" fmla="*/ 466725 w 2581275"/>
              <a:gd name="connsiteY3" fmla="*/ 600075 h 3219450"/>
              <a:gd name="connsiteX4" fmla="*/ 745331 w 2581275"/>
              <a:gd name="connsiteY4" fmla="*/ 288130 h 3219450"/>
              <a:gd name="connsiteX5" fmla="*/ 752475 w 2581275"/>
              <a:gd name="connsiteY5" fmla="*/ 614362 h 3219450"/>
              <a:gd name="connsiteX6" fmla="*/ 1709738 w 2581275"/>
              <a:gd name="connsiteY6" fmla="*/ 609600 h 3219450"/>
              <a:gd name="connsiteX7" fmla="*/ 1704975 w 2581275"/>
              <a:gd name="connsiteY7" fmla="*/ 571500 h 3219450"/>
              <a:gd name="connsiteX8" fmla="*/ 1928813 w 2581275"/>
              <a:gd name="connsiteY8" fmla="*/ 528637 h 3219450"/>
              <a:gd name="connsiteX9" fmla="*/ 2052638 w 2581275"/>
              <a:gd name="connsiteY9" fmla="*/ 461962 h 3219450"/>
              <a:gd name="connsiteX10" fmla="*/ 2152650 w 2581275"/>
              <a:gd name="connsiteY10" fmla="*/ 385762 h 3219450"/>
              <a:gd name="connsiteX11" fmla="*/ 2262188 w 2581275"/>
              <a:gd name="connsiteY11" fmla="*/ 242887 h 3219450"/>
              <a:gd name="connsiteX12" fmla="*/ 2333625 w 2581275"/>
              <a:gd name="connsiteY12" fmla="*/ 119062 h 3219450"/>
              <a:gd name="connsiteX13" fmla="*/ 2362200 w 2581275"/>
              <a:gd name="connsiteY13" fmla="*/ 0 h 3219450"/>
              <a:gd name="connsiteX14" fmla="*/ 2462213 w 2581275"/>
              <a:gd name="connsiteY14" fmla="*/ 14287 h 3219450"/>
              <a:gd name="connsiteX15" fmla="*/ 2486025 w 2581275"/>
              <a:gd name="connsiteY15" fmla="*/ 804862 h 3219450"/>
              <a:gd name="connsiteX16" fmla="*/ 2524125 w 2581275"/>
              <a:gd name="connsiteY16" fmla="*/ 1571625 h 3219450"/>
              <a:gd name="connsiteX17" fmla="*/ 2581275 w 2581275"/>
              <a:gd name="connsiteY17" fmla="*/ 3205162 h 3219450"/>
              <a:gd name="connsiteX18" fmla="*/ 2466975 w 2581275"/>
              <a:gd name="connsiteY18" fmla="*/ 3219450 h 3219450"/>
              <a:gd name="connsiteX19" fmla="*/ 2328863 w 2581275"/>
              <a:gd name="connsiteY19" fmla="*/ 3214687 h 3219450"/>
              <a:gd name="connsiteX20" fmla="*/ 2319338 w 2581275"/>
              <a:gd name="connsiteY20" fmla="*/ 2547937 h 3219450"/>
              <a:gd name="connsiteX21" fmla="*/ 1528763 w 2581275"/>
              <a:gd name="connsiteY21" fmla="*/ 2266950 h 3219450"/>
              <a:gd name="connsiteX22" fmla="*/ 914400 w 2581275"/>
              <a:gd name="connsiteY22" fmla="*/ 2152650 h 3219450"/>
              <a:gd name="connsiteX23" fmla="*/ 614363 w 2581275"/>
              <a:gd name="connsiteY23" fmla="*/ 2147887 h 3219450"/>
              <a:gd name="connsiteX24" fmla="*/ 619125 w 2581275"/>
              <a:gd name="connsiteY24" fmla="*/ 2052637 h 3219450"/>
              <a:gd name="connsiteX25" fmla="*/ 71438 w 2581275"/>
              <a:gd name="connsiteY25" fmla="*/ 1443037 h 3219450"/>
              <a:gd name="connsiteX26" fmla="*/ 38100 w 2581275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747712 w 2583656"/>
              <a:gd name="connsiteY4" fmla="*/ 288130 h 3219450"/>
              <a:gd name="connsiteX5" fmla="*/ 754856 w 2583656"/>
              <a:gd name="connsiteY5" fmla="*/ 614362 h 3219450"/>
              <a:gd name="connsiteX6" fmla="*/ 1712119 w 2583656"/>
              <a:gd name="connsiteY6" fmla="*/ 609600 h 3219450"/>
              <a:gd name="connsiteX7" fmla="*/ 1707356 w 2583656"/>
              <a:gd name="connsiteY7" fmla="*/ 571500 h 3219450"/>
              <a:gd name="connsiteX8" fmla="*/ 1931194 w 2583656"/>
              <a:gd name="connsiteY8" fmla="*/ 528637 h 3219450"/>
              <a:gd name="connsiteX9" fmla="*/ 2055019 w 2583656"/>
              <a:gd name="connsiteY9" fmla="*/ 461962 h 3219450"/>
              <a:gd name="connsiteX10" fmla="*/ 2155031 w 2583656"/>
              <a:gd name="connsiteY10" fmla="*/ 385762 h 3219450"/>
              <a:gd name="connsiteX11" fmla="*/ 2264569 w 2583656"/>
              <a:gd name="connsiteY11" fmla="*/ 242887 h 3219450"/>
              <a:gd name="connsiteX12" fmla="*/ 2336006 w 2583656"/>
              <a:gd name="connsiteY12" fmla="*/ 119062 h 3219450"/>
              <a:gd name="connsiteX13" fmla="*/ 2364581 w 2583656"/>
              <a:gd name="connsiteY13" fmla="*/ 0 h 3219450"/>
              <a:gd name="connsiteX14" fmla="*/ 2464594 w 2583656"/>
              <a:gd name="connsiteY14" fmla="*/ 14287 h 3219450"/>
              <a:gd name="connsiteX15" fmla="*/ 2488406 w 2583656"/>
              <a:gd name="connsiteY15" fmla="*/ 804862 h 3219450"/>
              <a:gd name="connsiteX16" fmla="*/ 2526506 w 2583656"/>
              <a:gd name="connsiteY16" fmla="*/ 1571625 h 3219450"/>
              <a:gd name="connsiteX17" fmla="*/ 2583656 w 2583656"/>
              <a:gd name="connsiteY17" fmla="*/ 3205162 h 3219450"/>
              <a:gd name="connsiteX18" fmla="*/ 2469356 w 2583656"/>
              <a:gd name="connsiteY18" fmla="*/ 3219450 h 3219450"/>
              <a:gd name="connsiteX19" fmla="*/ 2331244 w 2583656"/>
              <a:gd name="connsiteY19" fmla="*/ 3214687 h 3219450"/>
              <a:gd name="connsiteX20" fmla="*/ 2321719 w 2583656"/>
              <a:gd name="connsiteY20" fmla="*/ 2547937 h 3219450"/>
              <a:gd name="connsiteX21" fmla="*/ 1531144 w 2583656"/>
              <a:gd name="connsiteY21" fmla="*/ 2266950 h 3219450"/>
              <a:gd name="connsiteX22" fmla="*/ 916781 w 2583656"/>
              <a:gd name="connsiteY22" fmla="*/ 2152650 h 3219450"/>
              <a:gd name="connsiteX23" fmla="*/ 616744 w 2583656"/>
              <a:gd name="connsiteY23" fmla="*/ 2147887 h 3219450"/>
              <a:gd name="connsiteX24" fmla="*/ 621506 w 2583656"/>
              <a:gd name="connsiteY24" fmla="*/ 2052637 h 3219450"/>
              <a:gd name="connsiteX25" fmla="*/ 73819 w 2583656"/>
              <a:gd name="connsiteY25" fmla="*/ 1443037 h 3219450"/>
              <a:gd name="connsiteX26" fmla="*/ 40481 w 2583656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747712 w 2583656"/>
              <a:gd name="connsiteY4" fmla="*/ 288130 h 3219450"/>
              <a:gd name="connsiteX5" fmla="*/ 754856 w 2583656"/>
              <a:gd name="connsiteY5" fmla="*/ 614362 h 3219450"/>
              <a:gd name="connsiteX6" fmla="*/ 1712119 w 2583656"/>
              <a:gd name="connsiteY6" fmla="*/ 609600 h 3219450"/>
              <a:gd name="connsiteX7" fmla="*/ 1707356 w 2583656"/>
              <a:gd name="connsiteY7" fmla="*/ 571500 h 3219450"/>
              <a:gd name="connsiteX8" fmla="*/ 1931194 w 2583656"/>
              <a:gd name="connsiteY8" fmla="*/ 528637 h 3219450"/>
              <a:gd name="connsiteX9" fmla="*/ 2055019 w 2583656"/>
              <a:gd name="connsiteY9" fmla="*/ 461962 h 3219450"/>
              <a:gd name="connsiteX10" fmla="*/ 2155031 w 2583656"/>
              <a:gd name="connsiteY10" fmla="*/ 385762 h 3219450"/>
              <a:gd name="connsiteX11" fmla="*/ 2264569 w 2583656"/>
              <a:gd name="connsiteY11" fmla="*/ 242887 h 3219450"/>
              <a:gd name="connsiteX12" fmla="*/ 2336006 w 2583656"/>
              <a:gd name="connsiteY12" fmla="*/ 119062 h 3219450"/>
              <a:gd name="connsiteX13" fmla="*/ 2364581 w 2583656"/>
              <a:gd name="connsiteY13" fmla="*/ 0 h 3219450"/>
              <a:gd name="connsiteX14" fmla="*/ 2464594 w 2583656"/>
              <a:gd name="connsiteY14" fmla="*/ 14287 h 3219450"/>
              <a:gd name="connsiteX15" fmla="*/ 2488406 w 2583656"/>
              <a:gd name="connsiteY15" fmla="*/ 804862 h 3219450"/>
              <a:gd name="connsiteX16" fmla="*/ 2526506 w 2583656"/>
              <a:gd name="connsiteY16" fmla="*/ 1571625 h 3219450"/>
              <a:gd name="connsiteX17" fmla="*/ 2583656 w 2583656"/>
              <a:gd name="connsiteY17" fmla="*/ 3205162 h 3219450"/>
              <a:gd name="connsiteX18" fmla="*/ 2469356 w 2583656"/>
              <a:gd name="connsiteY18" fmla="*/ 3219450 h 3219450"/>
              <a:gd name="connsiteX19" fmla="*/ 2331244 w 2583656"/>
              <a:gd name="connsiteY19" fmla="*/ 3214687 h 3219450"/>
              <a:gd name="connsiteX20" fmla="*/ 2321719 w 2583656"/>
              <a:gd name="connsiteY20" fmla="*/ 2547937 h 3219450"/>
              <a:gd name="connsiteX21" fmla="*/ 1531144 w 2583656"/>
              <a:gd name="connsiteY21" fmla="*/ 2266950 h 3219450"/>
              <a:gd name="connsiteX22" fmla="*/ 916781 w 2583656"/>
              <a:gd name="connsiteY22" fmla="*/ 2152650 h 3219450"/>
              <a:gd name="connsiteX23" fmla="*/ 616744 w 2583656"/>
              <a:gd name="connsiteY23" fmla="*/ 2147887 h 3219450"/>
              <a:gd name="connsiteX24" fmla="*/ 621506 w 2583656"/>
              <a:gd name="connsiteY24" fmla="*/ 2052637 h 3219450"/>
              <a:gd name="connsiteX25" fmla="*/ 73819 w 2583656"/>
              <a:gd name="connsiteY25" fmla="*/ 1443037 h 3219450"/>
              <a:gd name="connsiteX26" fmla="*/ 40481 w 2583656"/>
              <a:gd name="connsiteY26" fmla="*/ 866775 h 3219450"/>
              <a:gd name="connsiteX0" fmla="*/ 48305 w 2591480"/>
              <a:gd name="connsiteY0" fmla="*/ 866775 h 3219450"/>
              <a:gd name="connsiteX1" fmla="*/ 10205 w 2591480"/>
              <a:gd name="connsiteY1" fmla="*/ 862012 h 3219450"/>
              <a:gd name="connsiteX2" fmla="*/ 14968 w 2591480"/>
              <a:gd name="connsiteY2" fmla="*/ 700087 h 3219450"/>
              <a:gd name="connsiteX3" fmla="*/ 7824 w 2591480"/>
              <a:gd name="connsiteY3" fmla="*/ 440531 h 3219450"/>
              <a:gd name="connsiteX4" fmla="*/ 755536 w 2591480"/>
              <a:gd name="connsiteY4" fmla="*/ 288130 h 3219450"/>
              <a:gd name="connsiteX5" fmla="*/ 762680 w 2591480"/>
              <a:gd name="connsiteY5" fmla="*/ 614362 h 3219450"/>
              <a:gd name="connsiteX6" fmla="*/ 1719943 w 2591480"/>
              <a:gd name="connsiteY6" fmla="*/ 609600 h 3219450"/>
              <a:gd name="connsiteX7" fmla="*/ 1715180 w 2591480"/>
              <a:gd name="connsiteY7" fmla="*/ 571500 h 3219450"/>
              <a:gd name="connsiteX8" fmla="*/ 1939018 w 2591480"/>
              <a:gd name="connsiteY8" fmla="*/ 528637 h 3219450"/>
              <a:gd name="connsiteX9" fmla="*/ 2062843 w 2591480"/>
              <a:gd name="connsiteY9" fmla="*/ 461962 h 3219450"/>
              <a:gd name="connsiteX10" fmla="*/ 2162855 w 2591480"/>
              <a:gd name="connsiteY10" fmla="*/ 385762 h 3219450"/>
              <a:gd name="connsiteX11" fmla="*/ 2272393 w 2591480"/>
              <a:gd name="connsiteY11" fmla="*/ 242887 h 3219450"/>
              <a:gd name="connsiteX12" fmla="*/ 2343830 w 2591480"/>
              <a:gd name="connsiteY12" fmla="*/ 119062 h 3219450"/>
              <a:gd name="connsiteX13" fmla="*/ 2372405 w 2591480"/>
              <a:gd name="connsiteY13" fmla="*/ 0 h 3219450"/>
              <a:gd name="connsiteX14" fmla="*/ 2472418 w 2591480"/>
              <a:gd name="connsiteY14" fmla="*/ 14287 h 3219450"/>
              <a:gd name="connsiteX15" fmla="*/ 2496230 w 2591480"/>
              <a:gd name="connsiteY15" fmla="*/ 804862 h 3219450"/>
              <a:gd name="connsiteX16" fmla="*/ 2534330 w 2591480"/>
              <a:gd name="connsiteY16" fmla="*/ 1571625 h 3219450"/>
              <a:gd name="connsiteX17" fmla="*/ 2591480 w 2591480"/>
              <a:gd name="connsiteY17" fmla="*/ 3205162 h 3219450"/>
              <a:gd name="connsiteX18" fmla="*/ 2477180 w 2591480"/>
              <a:gd name="connsiteY18" fmla="*/ 3219450 h 3219450"/>
              <a:gd name="connsiteX19" fmla="*/ 2339068 w 2591480"/>
              <a:gd name="connsiteY19" fmla="*/ 3214687 h 3219450"/>
              <a:gd name="connsiteX20" fmla="*/ 2329543 w 2591480"/>
              <a:gd name="connsiteY20" fmla="*/ 2547937 h 3219450"/>
              <a:gd name="connsiteX21" fmla="*/ 1538968 w 2591480"/>
              <a:gd name="connsiteY21" fmla="*/ 2266950 h 3219450"/>
              <a:gd name="connsiteX22" fmla="*/ 924605 w 2591480"/>
              <a:gd name="connsiteY22" fmla="*/ 2152650 h 3219450"/>
              <a:gd name="connsiteX23" fmla="*/ 624568 w 2591480"/>
              <a:gd name="connsiteY23" fmla="*/ 2147887 h 3219450"/>
              <a:gd name="connsiteX24" fmla="*/ 629330 w 2591480"/>
              <a:gd name="connsiteY24" fmla="*/ 2052637 h 3219450"/>
              <a:gd name="connsiteX25" fmla="*/ 81643 w 2591480"/>
              <a:gd name="connsiteY25" fmla="*/ 1443037 h 3219450"/>
              <a:gd name="connsiteX26" fmla="*/ 48305 w 2591480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266700 w 2583656"/>
              <a:gd name="connsiteY4" fmla="*/ 381000 h 3219450"/>
              <a:gd name="connsiteX5" fmla="*/ 747712 w 2583656"/>
              <a:gd name="connsiteY5" fmla="*/ 288130 h 3219450"/>
              <a:gd name="connsiteX6" fmla="*/ 754856 w 2583656"/>
              <a:gd name="connsiteY6" fmla="*/ 614362 h 3219450"/>
              <a:gd name="connsiteX7" fmla="*/ 1712119 w 2583656"/>
              <a:gd name="connsiteY7" fmla="*/ 609600 h 3219450"/>
              <a:gd name="connsiteX8" fmla="*/ 1707356 w 2583656"/>
              <a:gd name="connsiteY8" fmla="*/ 571500 h 3219450"/>
              <a:gd name="connsiteX9" fmla="*/ 1931194 w 2583656"/>
              <a:gd name="connsiteY9" fmla="*/ 528637 h 3219450"/>
              <a:gd name="connsiteX10" fmla="*/ 2055019 w 2583656"/>
              <a:gd name="connsiteY10" fmla="*/ 461962 h 3219450"/>
              <a:gd name="connsiteX11" fmla="*/ 2155031 w 2583656"/>
              <a:gd name="connsiteY11" fmla="*/ 385762 h 3219450"/>
              <a:gd name="connsiteX12" fmla="*/ 2264569 w 2583656"/>
              <a:gd name="connsiteY12" fmla="*/ 242887 h 3219450"/>
              <a:gd name="connsiteX13" fmla="*/ 2336006 w 2583656"/>
              <a:gd name="connsiteY13" fmla="*/ 119062 h 3219450"/>
              <a:gd name="connsiteX14" fmla="*/ 2364581 w 2583656"/>
              <a:gd name="connsiteY14" fmla="*/ 0 h 3219450"/>
              <a:gd name="connsiteX15" fmla="*/ 2464594 w 2583656"/>
              <a:gd name="connsiteY15" fmla="*/ 14287 h 3219450"/>
              <a:gd name="connsiteX16" fmla="*/ 2488406 w 2583656"/>
              <a:gd name="connsiteY16" fmla="*/ 804862 h 3219450"/>
              <a:gd name="connsiteX17" fmla="*/ 2526506 w 2583656"/>
              <a:gd name="connsiteY17" fmla="*/ 1571625 h 3219450"/>
              <a:gd name="connsiteX18" fmla="*/ 2583656 w 2583656"/>
              <a:gd name="connsiteY18" fmla="*/ 3205162 h 3219450"/>
              <a:gd name="connsiteX19" fmla="*/ 2469356 w 2583656"/>
              <a:gd name="connsiteY19" fmla="*/ 3219450 h 3219450"/>
              <a:gd name="connsiteX20" fmla="*/ 2331244 w 2583656"/>
              <a:gd name="connsiteY20" fmla="*/ 3214687 h 3219450"/>
              <a:gd name="connsiteX21" fmla="*/ 2321719 w 2583656"/>
              <a:gd name="connsiteY21" fmla="*/ 2547937 h 3219450"/>
              <a:gd name="connsiteX22" fmla="*/ 1531144 w 2583656"/>
              <a:gd name="connsiteY22" fmla="*/ 2266950 h 3219450"/>
              <a:gd name="connsiteX23" fmla="*/ 916781 w 2583656"/>
              <a:gd name="connsiteY23" fmla="*/ 2152650 h 3219450"/>
              <a:gd name="connsiteX24" fmla="*/ 616744 w 2583656"/>
              <a:gd name="connsiteY24" fmla="*/ 2147887 h 3219450"/>
              <a:gd name="connsiteX25" fmla="*/ 621506 w 2583656"/>
              <a:gd name="connsiteY25" fmla="*/ 2052637 h 3219450"/>
              <a:gd name="connsiteX26" fmla="*/ 73819 w 2583656"/>
              <a:gd name="connsiteY26" fmla="*/ 1443037 h 3219450"/>
              <a:gd name="connsiteX27" fmla="*/ 40481 w 2583656"/>
              <a:gd name="connsiteY27" fmla="*/ 866775 h 3219450"/>
              <a:gd name="connsiteX0" fmla="*/ 1568671 w 4111846"/>
              <a:gd name="connsiteY0" fmla="*/ 866775 h 3219450"/>
              <a:gd name="connsiteX1" fmla="*/ 1530571 w 4111846"/>
              <a:gd name="connsiteY1" fmla="*/ 862012 h 3219450"/>
              <a:gd name="connsiteX2" fmla="*/ 1535334 w 4111846"/>
              <a:gd name="connsiteY2" fmla="*/ 700087 h 3219450"/>
              <a:gd name="connsiteX3" fmla="*/ 1528190 w 4111846"/>
              <a:gd name="connsiteY3" fmla="*/ 440531 h 3219450"/>
              <a:gd name="connsiteX4" fmla="*/ 6571 w 4111846"/>
              <a:gd name="connsiteY4" fmla="*/ 288131 h 3219450"/>
              <a:gd name="connsiteX5" fmla="*/ 2275902 w 4111846"/>
              <a:gd name="connsiteY5" fmla="*/ 288130 h 3219450"/>
              <a:gd name="connsiteX6" fmla="*/ 2283046 w 4111846"/>
              <a:gd name="connsiteY6" fmla="*/ 614362 h 3219450"/>
              <a:gd name="connsiteX7" fmla="*/ 3240309 w 4111846"/>
              <a:gd name="connsiteY7" fmla="*/ 609600 h 3219450"/>
              <a:gd name="connsiteX8" fmla="*/ 3235546 w 4111846"/>
              <a:gd name="connsiteY8" fmla="*/ 571500 h 3219450"/>
              <a:gd name="connsiteX9" fmla="*/ 3459384 w 4111846"/>
              <a:gd name="connsiteY9" fmla="*/ 528637 h 3219450"/>
              <a:gd name="connsiteX10" fmla="*/ 3583209 w 4111846"/>
              <a:gd name="connsiteY10" fmla="*/ 461962 h 3219450"/>
              <a:gd name="connsiteX11" fmla="*/ 3683221 w 4111846"/>
              <a:gd name="connsiteY11" fmla="*/ 385762 h 3219450"/>
              <a:gd name="connsiteX12" fmla="*/ 3792759 w 4111846"/>
              <a:gd name="connsiteY12" fmla="*/ 242887 h 3219450"/>
              <a:gd name="connsiteX13" fmla="*/ 3864196 w 4111846"/>
              <a:gd name="connsiteY13" fmla="*/ 119062 h 3219450"/>
              <a:gd name="connsiteX14" fmla="*/ 3892771 w 4111846"/>
              <a:gd name="connsiteY14" fmla="*/ 0 h 3219450"/>
              <a:gd name="connsiteX15" fmla="*/ 3992784 w 4111846"/>
              <a:gd name="connsiteY15" fmla="*/ 14287 h 3219450"/>
              <a:gd name="connsiteX16" fmla="*/ 4016596 w 4111846"/>
              <a:gd name="connsiteY16" fmla="*/ 804862 h 3219450"/>
              <a:gd name="connsiteX17" fmla="*/ 4054696 w 4111846"/>
              <a:gd name="connsiteY17" fmla="*/ 1571625 h 3219450"/>
              <a:gd name="connsiteX18" fmla="*/ 4111846 w 4111846"/>
              <a:gd name="connsiteY18" fmla="*/ 3205162 h 3219450"/>
              <a:gd name="connsiteX19" fmla="*/ 3997546 w 4111846"/>
              <a:gd name="connsiteY19" fmla="*/ 3219450 h 3219450"/>
              <a:gd name="connsiteX20" fmla="*/ 3859434 w 4111846"/>
              <a:gd name="connsiteY20" fmla="*/ 3214687 h 3219450"/>
              <a:gd name="connsiteX21" fmla="*/ 3849909 w 4111846"/>
              <a:gd name="connsiteY21" fmla="*/ 2547937 h 3219450"/>
              <a:gd name="connsiteX22" fmla="*/ 3059334 w 4111846"/>
              <a:gd name="connsiteY22" fmla="*/ 2266950 h 3219450"/>
              <a:gd name="connsiteX23" fmla="*/ 2444971 w 4111846"/>
              <a:gd name="connsiteY23" fmla="*/ 2152650 h 3219450"/>
              <a:gd name="connsiteX24" fmla="*/ 2144934 w 4111846"/>
              <a:gd name="connsiteY24" fmla="*/ 2147887 h 3219450"/>
              <a:gd name="connsiteX25" fmla="*/ 2149696 w 4111846"/>
              <a:gd name="connsiteY25" fmla="*/ 2052637 h 3219450"/>
              <a:gd name="connsiteX26" fmla="*/ 1602009 w 4111846"/>
              <a:gd name="connsiteY26" fmla="*/ 1443037 h 3219450"/>
              <a:gd name="connsiteX27" fmla="*/ 1568671 w 4111846"/>
              <a:gd name="connsiteY27" fmla="*/ 866775 h 3219450"/>
              <a:gd name="connsiteX0" fmla="*/ 1562100 w 4105275"/>
              <a:gd name="connsiteY0" fmla="*/ 866775 h 3219450"/>
              <a:gd name="connsiteX1" fmla="*/ 1524000 w 4105275"/>
              <a:gd name="connsiteY1" fmla="*/ 862012 h 3219450"/>
              <a:gd name="connsiteX2" fmla="*/ 1528763 w 4105275"/>
              <a:gd name="connsiteY2" fmla="*/ 700087 h 3219450"/>
              <a:gd name="connsiteX3" fmla="*/ 1521619 w 4105275"/>
              <a:gd name="connsiteY3" fmla="*/ 440531 h 3219450"/>
              <a:gd name="connsiteX4" fmla="*/ 0 w 4105275"/>
              <a:gd name="connsiteY4" fmla="*/ 288131 h 3219450"/>
              <a:gd name="connsiteX5" fmla="*/ 2269331 w 4105275"/>
              <a:gd name="connsiteY5" fmla="*/ 288130 h 3219450"/>
              <a:gd name="connsiteX6" fmla="*/ 2276475 w 4105275"/>
              <a:gd name="connsiteY6" fmla="*/ 614362 h 3219450"/>
              <a:gd name="connsiteX7" fmla="*/ 3233738 w 4105275"/>
              <a:gd name="connsiteY7" fmla="*/ 609600 h 3219450"/>
              <a:gd name="connsiteX8" fmla="*/ 3228975 w 4105275"/>
              <a:gd name="connsiteY8" fmla="*/ 571500 h 3219450"/>
              <a:gd name="connsiteX9" fmla="*/ 3452813 w 4105275"/>
              <a:gd name="connsiteY9" fmla="*/ 528637 h 3219450"/>
              <a:gd name="connsiteX10" fmla="*/ 3576638 w 4105275"/>
              <a:gd name="connsiteY10" fmla="*/ 461962 h 3219450"/>
              <a:gd name="connsiteX11" fmla="*/ 3676650 w 4105275"/>
              <a:gd name="connsiteY11" fmla="*/ 385762 h 3219450"/>
              <a:gd name="connsiteX12" fmla="*/ 3786188 w 4105275"/>
              <a:gd name="connsiteY12" fmla="*/ 242887 h 3219450"/>
              <a:gd name="connsiteX13" fmla="*/ 3857625 w 4105275"/>
              <a:gd name="connsiteY13" fmla="*/ 119062 h 3219450"/>
              <a:gd name="connsiteX14" fmla="*/ 3886200 w 4105275"/>
              <a:gd name="connsiteY14" fmla="*/ 0 h 3219450"/>
              <a:gd name="connsiteX15" fmla="*/ 3986213 w 4105275"/>
              <a:gd name="connsiteY15" fmla="*/ 14287 h 3219450"/>
              <a:gd name="connsiteX16" fmla="*/ 4010025 w 4105275"/>
              <a:gd name="connsiteY16" fmla="*/ 804862 h 3219450"/>
              <a:gd name="connsiteX17" fmla="*/ 4048125 w 4105275"/>
              <a:gd name="connsiteY17" fmla="*/ 1571625 h 3219450"/>
              <a:gd name="connsiteX18" fmla="*/ 4105275 w 4105275"/>
              <a:gd name="connsiteY18" fmla="*/ 3205162 h 3219450"/>
              <a:gd name="connsiteX19" fmla="*/ 3990975 w 4105275"/>
              <a:gd name="connsiteY19" fmla="*/ 3219450 h 3219450"/>
              <a:gd name="connsiteX20" fmla="*/ 3852863 w 4105275"/>
              <a:gd name="connsiteY20" fmla="*/ 3214687 h 3219450"/>
              <a:gd name="connsiteX21" fmla="*/ 3843338 w 4105275"/>
              <a:gd name="connsiteY21" fmla="*/ 2547937 h 3219450"/>
              <a:gd name="connsiteX22" fmla="*/ 3052763 w 4105275"/>
              <a:gd name="connsiteY22" fmla="*/ 2266950 h 3219450"/>
              <a:gd name="connsiteX23" fmla="*/ 2438400 w 4105275"/>
              <a:gd name="connsiteY23" fmla="*/ 2152650 h 3219450"/>
              <a:gd name="connsiteX24" fmla="*/ 2138363 w 4105275"/>
              <a:gd name="connsiteY24" fmla="*/ 2147887 h 3219450"/>
              <a:gd name="connsiteX25" fmla="*/ 2143125 w 4105275"/>
              <a:gd name="connsiteY25" fmla="*/ 2052637 h 3219450"/>
              <a:gd name="connsiteX26" fmla="*/ 1595438 w 4105275"/>
              <a:gd name="connsiteY26" fmla="*/ 1443037 h 3219450"/>
              <a:gd name="connsiteX27" fmla="*/ 1562100 w 4105275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801824 w 4344999"/>
              <a:gd name="connsiteY0" fmla="*/ 866775 h 3219450"/>
              <a:gd name="connsiteX1" fmla="*/ 1763724 w 4344999"/>
              <a:gd name="connsiteY1" fmla="*/ 862012 h 3219450"/>
              <a:gd name="connsiteX2" fmla="*/ 1768487 w 4344999"/>
              <a:gd name="connsiteY2" fmla="*/ 700087 h 3219450"/>
              <a:gd name="connsiteX3" fmla="*/ 1761343 w 4344999"/>
              <a:gd name="connsiteY3" fmla="*/ 440531 h 3219450"/>
              <a:gd name="connsiteX4" fmla="*/ 499280 w 4344999"/>
              <a:gd name="connsiteY4" fmla="*/ 354806 h 3219450"/>
              <a:gd name="connsiteX5" fmla="*/ 120661 w 4344999"/>
              <a:gd name="connsiteY5" fmla="*/ 307181 h 3219450"/>
              <a:gd name="connsiteX6" fmla="*/ 2509055 w 4344999"/>
              <a:gd name="connsiteY6" fmla="*/ 288130 h 3219450"/>
              <a:gd name="connsiteX7" fmla="*/ 2516199 w 4344999"/>
              <a:gd name="connsiteY7" fmla="*/ 614362 h 3219450"/>
              <a:gd name="connsiteX8" fmla="*/ 3473462 w 4344999"/>
              <a:gd name="connsiteY8" fmla="*/ 609600 h 3219450"/>
              <a:gd name="connsiteX9" fmla="*/ 3468699 w 4344999"/>
              <a:gd name="connsiteY9" fmla="*/ 571500 h 3219450"/>
              <a:gd name="connsiteX10" fmla="*/ 3692537 w 4344999"/>
              <a:gd name="connsiteY10" fmla="*/ 528637 h 3219450"/>
              <a:gd name="connsiteX11" fmla="*/ 3816362 w 4344999"/>
              <a:gd name="connsiteY11" fmla="*/ 461962 h 3219450"/>
              <a:gd name="connsiteX12" fmla="*/ 3916374 w 4344999"/>
              <a:gd name="connsiteY12" fmla="*/ 385762 h 3219450"/>
              <a:gd name="connsiteX13" fmla="*/ 4025912 w 4344999"/>
              <a:gd name="connsiteY13" fmla="*/ 242887 h 3219450"/>
              <a:gd name="connsiteX14" fmla="*/ 4097349 w 4344999"/>
              <a:gd name="connsiteY14" fmla="*/ 119062 h 3219450"/>
              <a:gd name="connsiteX15" fmla="*/ 4125924 w 4344999"/>
              <a:gd name="connsiteY15" fmla="*/ 0 h 3219450"/>
              <a:gd name="connsiteX16" fmla="*/ 4225937 w 4344999"/>
              <a:gd name="connsiteY16" fmla="*/ 14287 h 3219450"/>
              <a:gd name="connsiteX17" fmla="*/ 4249749 w 4344999"/>
              <a:gd name="connsiteY17" fmla="*/ 804862 h 3219450"/>
              <a:gd name="connsiteX18" fmla="*/ 4287849 w 4344999"/>
              <a:gd name="connsiteY18" fmla="*/ 1571625 h 3219450"/>
              <a:gd name="connsiteX19" fmla="*/ 4344999 w 4344999"/>
              <a:gd name="connsiteY19" fmla="*/ 3205162 h 3219450"/>
              <a:gd name="connsiteX20" fmla="*/ 4230699 w 4344999"/>
              <a:gd name="connsiteY20" fmla="*/ 3219450 h 3219450"/>
              <a:gd name="connsiteX21" fmla="*/ 4092587 w 4344999"/>
              <a:gd name="connsiteY21" fmla="*/ 3214687 h 3219450"/>
              <a:gd name="connsiteX22" fmla="*/ 4083062 w 4344999"/>
              <a:gd name="connsiteY22" fmla="*/ 2547937 h 3219450"/>
              <a:gd name="connsiteX23" fmla="*/ 3292487 w 4344999"/>
              <a:gd name="connsiteY23" fmla="*/ 2266950 h 3219450"/>
              <a:gd name="connsiteX24" fmla="*/ 2678124 w 4344999"/>
              <a:gd name="connsiteY24" fmla="*/ 2152650 h 3219450"/>
              <a:gd name="connsiteX25" fmla="*/ 2378087 w 4344999"/>
              <a:gd name="connsiteY25" fmla="*/ 2147887 h 3219450"/>
              <a:gd name="connsiteX26" fmla="*/ 2382849 w 4344999"/>
              <a:gd name="connsiteY26" fmla="*/ 2052637 h 3219450"/>
              <a:gd name="connsiteX27" fmla="*/ 1835162 w 4344999"/>
              <a:gd name="connsiteY27" fmla="*/ 1443037 h 3219450"/>
              <a:gd name="connsiteX28" fmla="*/ 1801824 w 4344999"/>
              <a:gd name="connsiteY28" fmla="*/ 866775 h 3219450"/>
              <a:gd name="connsiteX0" fmla="*/ 1903412 w 4446587"/>
              <a:gd name="connsiteY0" fmla="*/ 866775 h 3219450"/>
              <a:gd name="connsiteX1" fmla="*/ 1865312 w 4446587"/>
              <a:gd name="connsiteY1" fmla="*/ 862012 h 3219450"/>
              <a:gd name="connsiteX2" fmla="*/ 1870075 w 4446587"/>
              <a:gd name="connsiteY2" fmla="*/ 700087 h 3219450"/>
              <a:gd name="connsiteX3" fmla="*/ 1862931 w 4446587"/>
              <a:gd name="connsiteY3" fmla="*/ 440531 h 3219450"/>
              <a:gd name="connsiteX4" fmla="*/ 236537 w 4446587"/>
              <a:gd name="connsiteY4" fmla="*/ 442913 h 3219450"/>
              <a:gd name="connsiteX5" fmla="*/ 222249 w 4446587"/>
              <a:gd name="connsiteY5" fmla="*/ 307181 h 3219450"/>
              <a:gd name="connsiteX6" fmla="*/ 2610643 w 4446587"/>
              <a:gd name="connsiteY6" fmla="*/ 288130 h 3219450"/>
              <a:gd name="connsiteX7" fmla="*/ 2617787 w 4446587"/>
              <a:gd name="connsiteY7" fmla="*/ 614362 h 3219450"/>
              <a:gd name="connsiteX8" fmla="*/ 3575050 w 4446587"/>
              <a:gd name="connsiteY8" fmla="*/ 609600 h 3219450"/>
              <a:gd name="connsiteX9" fmla="*/ 3570287 w 4446587"/>
              <a:gd name="connsiteY9" fmla="*/ 571500 h 3219450"/>
              <a:gd name="connsiteX10" fmla="*/ 3794125 w 4446587"/>
              <a:gd name="connsiteY10" fmla="*/ 528637 h 3219450"/>
              <a:gd name="connsiteX11" fmla="*/ 3917950 w 4446587"/>
              <a:gd name="connsiteY11" fmla="*/ 461962 h 3219450"/>
              <a:gd name="connsiteX12" fmla="*/ 4017962 w 4446587"/>
              <a:gd name="connsiteY12" fmla="*/ 385762 h 3219450"/>
              <a:gd name="connsiteX13" fmla="*/ 4127500 w 4446587"/>
              <a:gd name="connsiteY13" fmla="*/ 242887 h 3219450"/>
              <a:gd name="connsiteX14" fmla="*/ 4198937 w 4446587"/>
              <a:gd name="connsiteY14" fmla="*/ 119062 h 3219450"/>
              <a:gd name="connsiteX15" fmla="*/ 4227512 w 4446587"/>
              <a:gd name="connsiteY15" fmla="*/ 0 h 3219450"/>
              <a:gd name="connsiteX16" fmla="*/ 4327525 w 4446587"/>
              <a:gd name="connsiteY16" fmla="*/ 14287 h 3219450"/>
              <a:gd name="connsiteX17" fmla="*/ 4351337 w 4446587"/>
              <a:gd name="connsiteY17" fmla="*/ 804862 h 3219450"/>
              <a:gd name="connsiteX18" fmla="*/ 4389437 w 4446587"/>
              <a:gd name="connsiteY18" fmla="*/ 1571625 h 3219450"/>
              <a:gd name="connsiteX19" fmla="*/ 4446587 w 4446587"/>
              <a:gd name="connsiteY19" fmla="*/ 3205162 h 3219450"/>
              <a:gd name="connsiteX20" fmla="*/ 4332287 w 4446587"/>
              <a:gd name="connsiteY20" fmla="*/ 3219450 h 3219450"/>
              <a:gd name="connsiteX21" fmla="*/ 4194175 w 4446587"/>
              <a:gd name="connsiteY21" fmla="*/ 3214687 h 3219450"/>
              <a:gd name="connsiteX22" fmla="*/ 4184650 w 4446587"/>
              <a:gd name="connsiteY22" fmla="*/ 2547937 h 3219450"/>
              <a:gd name="connsiteX23" fmla="*/ 3394075 w 4446587"/>
              <a:gd name="connsiteY23" fmla="*/ 2266950 h 3219450"/>
              <a:gd name="connsiteX24" fmla="*/ 2779712 w 4446587"/>
              <a:gd name="connsiteY24" fmla="*/ 2152650 h 3219450"/>
              <a:gd name="connsiteX25" fmla="*/ 2479675 w 4446587"/>
              <a:gd name="connsiteY25" fmla="*/ 2147887 h 3219450"/>
              <a:gd name="connsiteX26" fmla="*/ 2484437 w 4446587"/>
              <a:gd name="connsiteY26" fmla="*/ 2052637 h 3219450"/>
              <a:gd name="connsiteX27" fmla="*/ 1936750 w 4446587"/>
              <a:gd name="connsiteY27" fmla="*/ 1443037 h 3219450"/>
              <a:gd name="connsiteX28" fmla="*/ 1903412 w 4446587"/>
              <a:gd name="connsiteY28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14288 w 4224338"/>
              <a:gd name="connsiteY4" fmla="*/ 442913 h 3219450"/>
              <a:gd name="connsiteX5" fmla="*/ 0 w 4224338"/>
              <a:gd name="connsiteY5" fmla="*/ 307181 h 3219450"/>
              <a:gd name="connsiteX6" fmla="*/ 2388394 w 4224338"/>
              <a:gd name="connsiteY6" fmla="*/ 288130 h 3219450"/>
              <a:gd name="connsiteX7" fmla="*/ 2395538 w 4224338"/>
              <a:gd name="connsiteY7" fmla="*/ 614362 h 3219450"/>
              <a:gd name="connsiteX8" fmla="*/ 3352801 w 4224338"/>
              <a:gd name="connsiteY8" fmla="*/ 609600 h 3219450"/>
              <a:gd name="connsiteX9" fmla="*/ 3348038 w 4224338"/>
              <a:gd name="connsiteY9" fmla="*/ 571500 h 3219450"/>
              <a:gd name="connsiteX10" fmla="*/ 3571876 w 4224338"/>
              <a:gd name="connsiteY10" fmla="*/ 528637 h 3219450"/>
              <a:gd name="connsiteX11" fmla="*/ 3695701 w 4224338"/>
              <a:gd name="connsiteY11" fmla="*/ 461962 h 3219450"/>
              <a:gd name="connsiteX12" fmla="*/ 3795713 w 4224338"/>
              <a:gd name="connsiteY12" fmla="*/ 385762 h 3219450"/>
              <a:gd name="connsiteX13" fmla="*/ 3905251 w 4224338"/>
              <a:gd name="connsiteY13" fmla="*/ 242887 h 3219450"/>
              <a:gd name="connsiteX14" fmla="*/ 3976688 w 4224338"/>
              <a:gd name="connsiteY14" fmla="*/ 119062 h 3219450"/>
              <a:gd name="connsiteX15" fmla="*/ 4005263 w 4224338"/>
              <a:gd name="connsiteY15" fmla="*/ 0 h 3219450"/>
              <a:gd name="connsiteX16" fmla="*/ 4105276 w 4224338"/>
              <a:gd name="connsiteY16" fmla="*/ 14287 h 3219450"/>
              <a:gd name="connsiteX17" fmla="*/ 4129088 w 4224338"/>
              <a:gd name="connsiteY17" fmla="*/ 804862 h 3219450"/>
              <a:gd name="connsiteX18" fmla="*/ 4167188 w 4224338"/>
              <a:gd name="connsiteY18" fmla="*/ 1571625 h 3219450"/>
              <a:gd name="connsiteX19" fmla="*/ 4224338 w 4224338"/>
              <a:gd name="connsiteY19" fmla="*/ 3205162 h 3219450"/>
              <a:gd name="connsiteX20" fmla="*/ 4110038 w 4224338"/>
              <a:gd name="connsiteY20" fmla="*/ 3219450 h 3219450"/>
              <a:gd name="connsiteX21" fmla="*/ 3971926 w 4224338"/>
              <a:gd name="connsiteY21" fmla="*/ 3214687 h 3219450"/>
              <a:gd name="connsiteX22" fmla="*/ 3962401 w 4224338"/>
              <a:gd name="connsiteY22" fmla="*/ 2547937 h 3219450"/>
              <a:gd name="connsiteX23" fmla="*/ 3171826 w 4224338"/>
              <a:gd name="connsiteY23" fmla="*/ 2266950 h 3219450"/>
              <a:gd name="connsiteX24" fmla="*/ 2557463 w 4224338"/>
              <a:gd name="connsiteY24" fmla="*/ 2152650 h 3219450"/>
              <a:gd name="connsiteX25" fmla="*/ 2257426 w 4224338"/>
              <a:gd name="connsiteY25" fmla="*/ 2147887 h 3219450"/>
              <a:gd name="connsiteX26" fmla="*/ 2262188 w 4224338"/>
              <a:gd name="connsiteY26" fmla="*/ 2052637 h 3219450"/>
              <a:gd name="connsiteX27" fmla="*/ 1714501 w 4224338"/>
              <a:gd name="connsiteY27" fmla="*/ 1443037 h 3219450"/>
              <a:gd name="connsiteX28" fmla="*/ 1681163 w 4224338"/>
              <a:gd name="connsiteY28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14288 w 4224338"/>
              <a:gd name="connsiteY4" fmla="*/ 442913 h 3219450"/>
              <a:gd name="connsiteX5" fmla="*/ 0 w 4224338"/>
              <a:gd name="connsiteY5" fmla="*/ 307181 h 3219450"/>
              <a:gd name="connsiteX6" fmla="*/ 2388394 w 4224338"/>
              <a:gd name="connsiteY6" fmla="*/ 288130 h 3219450"/>
              <a:gd name="connsiteX7" fmla="*/ 2395538 w 4224338"/>
              <a:gd name="connsiteY7" fmla="*/ 614362 h 3219450"/>
              <a:gd name="connsiteX8" fmla="*/ 3352801 w 4224338"/>
              <a:gd name="connsiteY8" fmla="*/ 609600 h 3219450"/>
              <a:gd name="connsiteX9" fmla="*/ 3348038 w 4224338"/>
              <a:gd name="connsiteY9" fmla="*/ 571500 h 3219450"/>
              <a:gd name="connsiteX10" fmla="*/ 3571876 w 4224338"/>
              <a:gd name="connsiteY10" fmla="*/ 528637 h 3219450"/>
              <a:gd name="connsiteX11" fmla="*/ 3695701 w 4224338"/>
              <a:gd name="connsiteY11" fmla="*/ 461962 h 3219450"/>
              <a:gd name="connsiteX12" fmla="*/ 3795713 w 4224338"/>
              <a:gd name="connsiteY12" fmla="*/ 385762 h 3219450"/>
              <a:gd name="connsiteX13" fmla="*/ 3905251 w 4224338"/>
              <a:gd name="connsiteY13" fmla="*/ 242887 h 3219450"/>
              <a:gd name="connsiteX14" fmla="*/ 3976688 w 4224338"/>
              <a:gd name="connsiteY14" fmla="*/ 119062 h 3219450"/>
              <a:gd name="connsiteX15" fmla="*/ 4005263 w 4224338"/>
              <a:gd name="connsiteY15" fmla="*/ 0 h 3219450"/>
              <a:gd name="connsiteX16" fmla="*/ 4105276 w 4224338"/>
              <a:gd name="connsiteY16" fmla="*/ 14287 h 3219450"/>
              <a:gd name="connsiteX17" fmla="*/ 4129088 w 4224338"/>
              <a:gd name="connsiteY17" fmla="*/ 804862 h 3219450"/>
              <a:gd name="connsiteX18" fmla="*/ 4167188 w 4224338"/>
              <a:gd name="connsiteY18" fmla="*/ 1571625 h 3219450"/>
              <a:gd name="connsiteX19" fmla="*/ 4224338 w 4224338"/>
              <a:gd name="connsiteY19" fmla="*/ 3205162 h 3219450"/>
              <a:gd name="connsiteX20" fmla="*/ 4110038 w 4224338"/>
              <a:gd name="connsiteY20" fmla="*/ 3219450 h 3219450"/>
              <a:gd name="connsiteX21" fmla="*/ 3971926 w 4224338"/>
              <a:gd name="connsiteY21" fmla="*/ 3214687 h 3219450"/>
              <a:gd name="connsiteX22" fmla="*/ 3962401 w 4224338"/>
              <a:gd name="connsiteY22" fmla="*/ 2547937 h 3219450"/>
              <a:gd name="connsiteX23" fmla="*/ 3171826 w 4224338"/>
              <a:gd name="connsiteY23" fmla="*/ 2266950 h 3219450"/>
              <a:gd name="connsiteX24" fmla="*/ 2557463 w 4224338"/>
              <a:gd name="connsiteY24" fmla="*/ 2152650 h 3219450"/>
              <a:gd name="connsiteX25" fmla="*/ 2257426 w 4224338"/>
              <a:gd name="connsiteY25" fmla="*/ 2147887 h 3219450"/>
              <a:gd name="connsiteX26" fmla="*/ 2262188 w 4224338"/>
              <a:gd name="connsiteY26" fmla="*/ 2052637 h 3219450"/>
              <a:gd name="connsiteX27" fmla="*/ 1714501 w 4224338"/>
              <a:gd name="connsiteY27" fmla="*/ 1443037 h 3219450"/>
              <a:gd name="connsiteX28" fmla="*/ 1681163 w 4224338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634965 w 4210050"/>
              <a:gd name="connsiteY5" fmla="*/ 779876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137500 w 4210050"/>
              <a:gd name="connsiteY5" fmla="*/ 281821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529376 w 4072551"/>
              <a:gd name="connsiteY0" fmla="*/ 866775 h 3219450"/>
              <a:gd name="connsiteX1" fmla="*/ 1491276 w 4072551"/>
              <a:gd name="connsiteY1" fmla="*/ 862012 h 3219450"/>
              <a:gd name="connsiteX2" fmla="*/ 1496039 w 4072551"/>
              <a:gd name="connsiteY2" fmla="*/ 700087 h 3219450"/>
              <a:gd name="connsiteX3" fmla="*/ 1488895 w 4072551"/>
              <a:gd name="connsiteY3" fmla="*/ 440531 h 3219450"/>
              <a:gd name="connsiteX4" fmla="*/ 398645 w 4072551"/>
              <a:gd name="connsiteY4" fmla="*/ 113096 h 3219450"/>
              <a:gd name="connsiteX5" fmla="*/ 1 w 4072551"/>
              <a:gd name="connsiteY5" fmla="*/ 281821 h 3219450"/>
              <a:gd name="connsiteX6" fmla="*/ 2316282 w 4072551"/>
              <a:gd name="connsiteY6" fmla="*/ 331975 h 3219450"/>
              <a:gd name="connsiteX7" fmla="*/ 2313434 w 4072551"/>
              <a:gd name="connsiteY7" fmla="*/ 607104 h 3219450"/>
              <a:gd name="connsiteX8" fmla="*/ 3201014 w 4072551"/>
              <a:gd name="connsiteY8" fmla="*/ 609600 h 3219450"/>
              <a:gd name="connsiteX9" fmla="*/ 3215301 w 4072551"/>
              <a:gd name="connsiteY9" fmla="*/ 564357 h 3219450"/>
              <a:gd name="connsiteX10" fmla="*/ 3420089 w 4072551"/>
              <a:gd name="connsiteY10" fmla="*/ 528637 h 3219450"/>
              <a:gd name="connsiteX11" fmla="*/ 3543914 w 4072551"/>
              <a:gd name="connsiteY11" fmla="*/ 461962 h 3219450"/>
              <a:gd name="connsiteX12" fmla="*/ 3643926 w 4072551"/>
              <a:gd name="connsiteY12" fmla="*/ 385762 h 3219450"/>
              <a:gd name="connsiteX13" fmla="*/ 3753464 w 4072551"/>
              <a:gd name="connsiteY13" fmla="*/ 242887 h 3219450"/>
              <a:gd name="connsiteX14" fmla="*/ 3824901 w 4072551"/>
              <a:gd name="connsiteY14" fmla="*/ 119062 h 3219450"/>
              <a:gd name="connsiteX15" fmla="*/ 3853476 w 4072551"/>
              <a:gd name="connsiteY15" fmla="*/ 0 h 3219450"/>
              <a:gd name="connsiteX16" fmla="*/ 3953489 w 4072551"/>
              <a:gd name="connsiteY16" fmla="*/ 14287 h 3219450"/>
              <a:gd name="connsiteX17" fmla="*/ 3977301 w 4072551"/>
              <a:gd name="connsiteY17" fmla="*/ 804862 h 3219450"/>
              <a:gd name="connsiteX18" fmla="*/ 4015401 w 4072551"/>
              <a:gd name="connsiteY18" fmla="*/ 1571625 h 3219450"/>
              <a:gd name="connsiteX19" fmla="*/ 4072551 w 4072551"/>
              <a:gd name="connsiteY19" fmla="*/ 3205162 h 3219450"/>
              <a:gd name="connsiteX20" fmla="*/ 3958251 w 4072551"/>
              <a:gd name="connsiteY20" fmla="*/ 3219450 h 3219450"/>
              <a:gd name="connsiteX21" fmla="*/ 3820139 w 4072551"/>
              <a:gd name="connsiteY21" fmla="*/ 3214687 h 3219450"/>
              <a:gd name="connsiteX22" fmla="*/ 3810614 w 4072551"/>
              <a:gd name="connsiteY22" fmla="*/ 2547937 h 3219450"/>
              <a:gd name="connsiteX23" fmla="*/ 3012895 w 4072551"/>
              <a:gd name="connsiteY23" fmla="*/ 2293143 h 3219450"/>
              <a:gd name="connsiteX24" fmla="*/ 2403295 w 4072551"/>
              <a:gd name="connsiteY24" fmla="*/ 2193132 h 3219450"/>
              <a:gd name="connsiteX25" fmla="*/ 2105639 w 4072551"/>
              <a:gd name="connsiteY25" fmla="*/ 2147887 h 3219450"/>
              <a:gd name="connsiteX26" fmla="*/ 2088970 w 4072551"/>
              <a:gd name="connsiteY26" fmla="*/ 2074069 h 3219450"/>
              <a:gd name="connsiteX27" fmla="*/ 1541283 w 4072551"/>
              <a:gd name="connsiteY27" fmla="*/ 1454943 h 3219450"/>
              <a:gd name="connsiteX28" fmla="*/ 1529376 w 4072551"/>
              <a:gd name="connsiteY28" fmla="*/ 866775 h 3219450"/>
              <a:gd name="connsiteX0" fmla="*/ 1529776 w 4072951"/>
              <a:gd name="connsiteY0" fmla="*/ 866775 h 3219450"/>
              <a:gd name="connsiteX1" fmla="*/ 1491676 w 4072951"/>
              <a:gd name="connsiteY1" fmla="*/ 862012 h 3219450"/>
              <a:gd name="connsiteX2" fmla="*/ 1496439 w 4072951"/>
              <a:gd name="connsiteY2" fmla="*/ 700087 h 3219450"/>
              <a:gd name="connsiteX3" fmla="*/ 1489295 w 4072951"/>
              <a:gd name="connsiteY3" fmla="*/ 440531 h 3219450"/>
              <a:gd name="connsiteX4" fmla="*/ -1 w 4072951"/>
              <a:gd name="connsiteY4" fmla="*/ 384266 h 3219450"/>
              <a:gd name="connsiteX5" fmla="*/ 401 w 4072951"/>
              <a:gd name="connsiteY5" fmla="*/ 281821 h 3219450"/>
              <a:gd name="connsiteX6" fmla="*/ 2316682 w 4072951"/>
              <a:gd name="connsiteY6" fmla="*/ 331975 h 3219450"/>
              <a:gd name="connsiteX7" fmla="*/ 2313834 w 4072951"/>
              <a:gd name="connsiteY7" fmla="*/ 607104 h 3219450"/>
              <a:gd name="connsiteX8" fmla="*/ 3201414 w 4072951"/>
              <a:gd name="connsiteY8" fmla="*/ 609600 h 3219450"/>
              <a:gd name="connsiteX9" fmla="*/ 3215701 w 4072951"/>
              <a:gd name="connsiteY9" fmla="*/ 564357 h 3219450"/>
              <a:gd name="connsiteX10" fmla="*/ 3420489 w 4072951"/>
              <a:gd name="connsiteY10" fmla="*/ 528637 h 3219450"/>
              <a:gd name="connsiteX11" fmla="*/ 3544314 w 4072951"/>
              <a:gd name="connsiteY11" fmla="*/ 461962 h 3219450"/>
              <a:gd name="connsiteX12" fmla="*/ 3644326 w 4072951"/>
              <a:gd name="connsiteY12" fmla="*/ 385762 h 3219450"/>
              <a:gd name="connsiteX13" fmla="*/ 3753864 w 4072951"/>
              <a:gd name="connsiteY13" fmla="*/ 242887 h 3219450"/>
              <a:gd name="connsiteX14" fmla="*/ 3825301 w 4072951"/>
              <a:gd name="connsiteY14" fmla="*/ 119062 h 3219450"/>
              <a:gd name="connsiteX15" fmla="*/ 3853876 w 4072951"/>
              <a:gd name="connsiteY15" fmla="*/ 0 h 3219450"/>
              <a:gd name="connsiteX16" fmla="*/ 3953889 w 4072951"/>
              <a:gd name="connsiteY16" fmla="*/ 14287 h 3219450"/>
              <a:gd name="connsiteX17" fmla="*/ 3977701 w 4072951"/>
              <a:gd name="connsiteY17" fmla="*/ 804862 h 3219450"/>
              <a:gd name="connsiteX18" fmla="*/ 4015801 w 4072951"/>
              <a:gd name="connsiteY18" fmla="*/ 1571625 h 3219450"/>
              <a:gd name="connsiteX19" fmla="*/ 4072951 w 4072951"/>
              <a:gd name="connsiteY19" fmla="*/ 3205162 h 3219450"/>
              <a:gd name="connsiteX20" fmla="*/ 3958651 w 4072951"/>
              <a:gd name="connsiteY20" fmla="*/ 3219450 h 3219450"/>
              <a:gd name="connsiteX21" fmla="*/ 3820539 w 4072951"/>
              <a:gd name="connsiteY21" fmla="*/ 3214687 h 3219450"/>
              <a:gd name="connsiteX22" fmla="*/ 3811014 w 4072951"/>
              <a:gd name="connsiteY22" fmla="*/ 2547937 h 3219450"/>
              <a:gd name="connsiteX23" fmla="*/ 3013295 w 4072951"/>
              <a:gd name="connsiteY23" fmla="*/ 2293143 h 3219450"/>
              <a:gd name="connsiteX24" fmla="*/ 2403695 w 4072951"/>
              <a:gd name="connsiteY24" fmla="*/ 2193132 h 3219450"/>
              <a:gd name="connsiteX25" fmla="*/ 2106039 w 4072951"/>
              <a:gd name="connsiteY25" fmla="*/ 2147887 h 3219450"/>
              <a:gd name="connsiteX26" fmla="*/ 2089370 w 4072951"/>
              <a:gd name="connsiteY26" fmla="*/ 2074069 h 3219450"/>
              <a:gd name="connsiteX27" fmla="*/ 1541683 w 4072951"/>
              <a:gd name="connsiteY27" fmla="*/ 1454943 h 3219450"/>
              <a:gd name="connsiteX28" fmla="*/ 1529776 w 4072951"/>
              <a:gd name="connsiteY28" fmla="*/ 866775 h 3219450"/>
              <a:gd name="connsiteX0" fmla="*/ 1529778 w 4072953"/>
              <a:gd name="connsiteY0" fmla="*/ 866775 h 3214688"/>
              <a:gd name="connsiteX1" fmla="*/ 1491678 w 4072953"/>
              <a:gd name="connsiteY1" fmla="*/ 862012 h 3214688"/>
              <a:gd name="connsiteX2" fmla="*/ 1496441 w 4072953"/>
              <a:gd name="connsiteY2" fmla="*/ 700087 h 3214688"/>
              <a:gd name="connsiteX3" fmla="*/ 1489297 w 4072953"/>
              <a:gd name="connsiteY3" fmla="*/ 440531 h 3214688"/>
              <a:gd name="connsiteX4" fmla="*/ 1 w 4072953"/>
              <a:gd name="connsiteY4" fmla="*/ 384266 h 3214688"/>
              <a:gd name="connsiteX5" fmla="*/ 403 w 4072953"/>
              <a:gd name="connsiteY5" fmla="*/ 281821 h 3214688"/>
              <a:gd name="connsiteX6" fmla="*/ 2316684 w 4072953"/>
              <a:gd name="connsiteY6" fmla="*/ 331975 h 3214688"/>
              <a:gd name="connsiteX7" fmla="*/ 2313836 w 4072953"/>
              <a:gd name="connsiteY7" fmla="*/ 607104 h 3214688"/>
              <a:gd name="connsiteX8" fmla="*/ 3201416 w 4072953"/>
              <a:gd name="connsiteY8" fmla="*/ 609600 h 3214688"/>
              <a:gd name="connsiteX9" fmla="*/ 3215703 w 4072953"/>
              <a:gd name="connsiteY9" fmla="*/ 564357 h 3214688"/>
              <a:gd name="connsiteX10" fmla="*/ 3420491 w 4072953"/>
              <a:gd name="connsiteY10" fmla="*/ 528637 h 3214688"/>
              <a:gd name="connsiteX11" fmla="*/ 3544316 w 4072953"/>
              <a:gd name="connsiteY11" fmla="*/ 461962 h 3214688"/>
              <a:gd name="connsiteX12" fmla="*/ 3644328 w 4072953"/>
              <a:gd name="connsiteY12" fmla="*/ 385762 h 3214688"/>
              <a:gd name="connsiteX13" fmla="*/ 3753866 w 4072953"/>
              <a:gd name="connsiteY13" fmla="*/ 242887 h 3214688"/>
              <a:gd name="connsiteX14" fmla="*/ 3825303 w 4072953"/>
              <a:gd name="connsiteY14" fmla="*/ 119062 h 3214688"/>
              <a:gd name="connsiteX15" fmla="*/ 3853878 w 4072953"/>
              <a:gd name="connsiteY15" fmla="*/ 0 h 3214688"/>
              <a:gd name="connsiteX16" fmla="*/ 3953891 w 4072953"/>
              <a:gd name="connsiteY16" fmla="*/ 14287 h 3214688"/>
              <a:gd name="connsiteX17" fmla="*/ 3977703 w 4072953"/>
              <a:gd name="connsiteY17" fmla="*/ 804862 h 3214688"/>
              <a:gd name="connsiteX18" fmla="*/ 4015803 w 4072953"/>
              <a:gd name="connsiteY18" fmla="*/ 1571625 h 3214688"/>
              <a:gd name="connsiteX19" fmla="*/ 4072953 w 4072953"/>
              <a:gd name="connsiteY19" fmla="*/ 3205162 h 3214688"/>
              <a:gd name="connsiteX20" fmla="*/ 3820541 w 4072953"/>
              <a:gd name="connsiteY20" fmla="*/ 3214687 h 3214688"/>
              <a:gd name="connsiteX21" fmla="*/ 3811016 w 4072953"/>
              <a:gd name="connsiteY21" fmla="*/ 2547937 h 3214688"/>
              <a:gd name="connsiteX22" fmla="*/ 3013297 w 4072953"/>
              <a:gd name="connsiteY22" fmla="*/ 2293143 h 3214688"/>
              <a:gd name="connsiteX23" fmla="*/ 2403697 w 4072953"/>
              <a:gd name="connsiteY23" fmla="*/ 2193132 h 3214688"/>
              <a:gd name="connsiteX24" fmla="*/ 2106041 w 4072953"/>
              <a:gd name="connsiteY24" fmla="*/ 2147887 h 3214688"/>
              <a:gd name="connsiteX25" fmla="*/ 2089372 w 4072953"/>
              <a:gd name="connsiteY25" fmla="*/ 2074069 h 3214688"/>
              <a:gd name="connsiteX26" fmla="*/ 1541685 w 4072953"/>
              <a:gd name="connsiteY26" fmla="*/ 1454943 h 3214688"/>
              <a:gd name="connsiteX27" fmla="*/ 1529778 w 4072953"/>
              <a:gd name="connsiteY27" fmla="*/ 866775 h 3214688"/>
              <a:gd name="connsiteX0" fmla="*/ 1529776 w 4060752"/>
              <a:gd name="connsiteY0" fmla="*/ 866775 h 3218477"/>
              <a:gd name="connsiteX1" fmla="*/ 1491676 w 4060752"/>
              <a:gd name="connsiteY1" fmla="*/ 862012 h 3218477"/>
              <a:gd name="connsiteX2" fmla="*/ 1496439 w 4060752"/>
              <a:gd name="connsiteY2" fmla="*/ 700087 h 3218477"/>
              <a:gd name="connsiteX3" fmla="*/ 1489295 w 4060752"/>
              <a:gd name="connsiteY3" fmla="*/ 440531 h 3218477"/>
              <a:gd name="connsiteX4" fmla="*/ -1 w 4060752"/>
              <a:gd name="connsiteY4" fmla="*/ 384266 h 3218477"/>
              <a:gd name="connsiteX5" fmla="*/ 401 w 4060752"/>
              <a:gd name="connsiteY5" fmla="*/ 281821 h 3218477"/>
              <a:gd name="connsiteX6" fmla="*/ 2316682 w 4060752"/>
              <a:gd name="connsiteY6" fmla="*/ 331975 h 3218477"/>
              <a:gd name="connsiteX7" fmla="*/ 2313834 w 4060752"/>
              <a:gd name="connsiteY7" fmla="*/ 607104 h 3218477"/>
              <a:gd name="connsiteX8" fmla="*/ 3201414 w 4060752"/>
              <a:gd name="connsiteY8" fmla="*/ 609600 h 3218477"/>
              <a:gd name="connsiteX9" fmla="*/ 3215701 w 4060752"/>
              <a:gd name="connsiteY9" fmla="*/ 564357 h 3218477"/>
              <a:gd name="connsiteX10" fmla="*/ 3420489 w 4060752"/>
              <a:gd name="connsiteY10" fmla="*/ 528637 h 3218477"/>
              <a:gd name="connsiteX11" fmla="*/ 3544314 w 4060752"/>
              <a:gd name="connsiteY11" fmla="*/ 461962 h 3218477"/>
              <a:gd name="connsiteX12" fmla="*/ 3644326 w 4060752"/>
              <a:gd name="connsiteY12" fmla="*/ 385762 h 3218477"/>
              <a:gd name="connsiteX13" fmla="*/ 3753864 w 4060752"/>
              <a:gd name="connsiteY13" fmla="*/ 242887 h 3218477"/>
              <a:gd name="connsiteX14" fmla="*/ 3825301 w 4060752"/>
              <a:gd name="connsiteY14" fmla="*/ 119062 h 3218477"/>
              <a:gd name="connsiteX15" fmla="*/ 3853876 w 4060752"/>
              <a:gd name="connsiteY15" fmla="*/ 0 h 3218477"/>
              <a:gd name="connsiteX16" fmla="*/ 3953889 w 4060752"/>
              <a:gd name="connsiteY16" fmla="*/ 14287 h 3218477"/>
              <a:gd name="connsiteX17" fmla="*/ 3977701 w 4060752"/>
              <a:gd name="connsiteY17" fmla="*/ 804862 h 3218477"/>
              <a:gd name="connsiteX18" fmla="*/ 4015801 w 4060752"/>
              <a:gd name="connsiteY18" fmla="*/ 1571625 h 3218477"/>
              <a:gd name="connsiteX19" fmla="*/ 4060752 w 4060752"/>
              <a:gd name="connsiteY19" fmla="*/ 3218476 h 3218477"/>
              <a:gd name="connsiteX20" fmla="*/ 3820539 w 4060752"/>
              <a:gd name="connsiteY20" fmla="*/ 3214687 h 3218477"/>
              <a:gd name="connsiteX21" fmla="*/ 3811014 w 4060752"/>
              <a:gd name="connsiteY21" fmla="*/ 2547937 h 3218477"/>
              <a:gd name="connsiteX22" fmla="*/ 3013295 w 4060752"/>
              <a:gd name="connsiteY22" fmla="*/ 2293143 h 3218477"/>
              <a:gd name="connsiteX23" fmla="*/ 2403695 w 4060752"/>
              <a:gd name="connsiteY23" fmla="*/ 2193132 h 3218477"/>
              <a:gd name="connsiteX24" fmla="*/ 2106039 w 4060752"/>
              <a:gd name="connsiteY24" fmla="*/ 2147887 h 3218477"/>
              <a:gd name="connsiteX25" fmla="*/ 2089370 w 4060752"/>
              <a:gd name="connsiteY25" fmla="*/ 2074069 h 3218477"/>
              <a:gd name="connsiteX26" fmla="*/ 1541683 w 4060752"/>
              <a:gd name="connsiteY26" fmla="*/ 1454943 h 3218477"/>
              <a:gd name="connsiteX27" fmla="*/ 1529776 w 4060752"/>
              <a:gd name="connsiteY27" fmla="*/ 866775 h 321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60752" h="3218477">
                <a:moveTo>
                  <a:pt x="1529776" y="866775"/>
                </a:moveTo>
                <a:lnTo>
                  <a:pt x="1491676" y="862012"/>
                </a:lnTo>
                <a:lnTo>
                  <a:pt x="1496439" y="700087"/>
                </a:lnTo>
                <a:lnTo>
                  <a:pt x="1489295" y="440531"/>
                </a:lnTo>
                <a:lnTo>
                  <a:pt x="-1" y="384266"/>
                </a:lnTo>
                <a:cubicBezTo>
                  <a:pt x="793" y="339022"/>
                  <a:pt x="-393" y="327065"/>
                  <a:pt x="401" y="281821"/>
                </a:cubicBezTo>
                <a:lnTo>
                  <a:pt x="2316682" y="331975"/>
                </a:lnTo>
                <a:cubicBezTo>
                  <a:pt x="2315733" y="423685"/>
                  <a:pt x="2314783" y="515394"/>
                  <a:pt x="2313834" y="607104"/>
                </a:cubicBezTo>
                <a:lnTo>
                  <a:pt x="3201414" y="609600"/>
                </a:lnTo>
                <a:lnTo>
                  <a:pt x="3215701" y="564357"/>
                </a:lnTo>
                <a:cubicBezTo>
                  <a:pt x="3298252" y="561975"/>
                  <a:pt x="3352226" y="540544"/>
                  <a:pt x="3420489" y="528637"/>
                </a:cubicBezTo>
                <a:lnTo>
                  <a:pt x="3544314" y="461962"/>
                </a:lnTo>
                <a:lnTo>
                  <a:pt x="3644326" y="385762"/>
                </a:lnTo>
                <a:lnTo>
                  <a:pt x="3753864" y="242887"/>
                </a:lnTo>
                <a:lnTo>
                  <a:pt x="3825301" y="119062"/>
                </a:lnTo>
                <a:lnTo>
                  <a:pt x="3853876" y="0"/>
                </a:lnTo>
                <a:lnTo>
                  <a:pt x="3953889" y="14287"/>
                </a:lnTo>
                <a:lnTo>
                  <a:pt x="3977701" y="804862"/>
                </a:lnTo>
                <a:lnTo>
                  <a:pt x="4015801" y="1571625"/>
                </a:lnTo>
                <a:lnTo>
                  <a:pt x="4060752" y="3218476"/>
                </a:lnTo>
                <a:lnTo>
                  <a:pt x="3820539" y="3214687"/>
                </a:lnTo>
                <a:lnTo>
                  <a:pt x="3811014" y="2547937"/>
                </a:lnTo>
                <a:lnTo>
                  <a:pt x="3013295" y="2293143"/>
                </a:lnTo>
                <a:lnTo>
                  <a:pt x="2403695" y="2193132"/>
                </a:lnTo>
                <a:lnTo>
                  <a:pt x="2106039" y="2147887"/>
                </a:lnTo>
                <a:lnTo>
                  <a:pt x="2089370" y="2074069"/>
                </a:lnTo>
                <a:lnTo>
                  <a:pt x="1541683" y="1454943"/>
                </a:lnTo>
                <a:lnTo>
                  <a:pt x="1529776" y="866775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17183618">
            <a:off x="941964" y="2610763"/>
            <a:ext cx="295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6BE98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М-1 (Е-30) Брест-Москва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058930" y="2384854"/>
            <a:ext cx="1466335" cy="1066800"/>
          </a:xfrm>
          <a:custGeom>
            <a:avLst/>
            <a:gdLst>
              <a:gd name="connsiteX0" fmla="*/ 0 w 1528119"/>
              <a:gd name="connsiteY0" fmla="*/ 0 h 1066800"/>
              <a:gd name="connsiteX1" fmla="*/ 300681 w 1528119"/>
              <a:gd name="connsiteY1" fmla="*/ 284205 h 1066800"/>
              <a:gd name="connsiteX2" fmla="*/ 560173 w 1528119"/>
              <a:gd name="connsiteY2" fmla="*/ 568411 h 1066800"/>
              <a:gd name="connsiteX3" fmla="*/ 712573 w 1528119"/>
              <a:gd name="connsiteY3" fmla="*/ 646670 h 1066800"/>
              <a:gd name="connsiteX4" fmla="*/ 877329 w 1528119"/>
              <a:gd name="connsiteY4" fmla="*/ 803189 h 1066800"/>
              <a:gd name="connsiteX5" fmla="*/ 852616 w 1528119"/>
              <a:gd name="connsiteY5" fmla="*/ 939114 h 1066800"/>
              <a:gd name="connsiteX6" fmla="*/ 972065 w 1528119"/>
              <a:gd name="connsiteY6" fmla="*/ 1066800 h 1066800"/>
              <a:gd name="connsiteX7" fmla="*/ 1528119 w 1528119"/>
              <a:gd name="connsiteY7" fmla="*/ 959708 h 1066800"/>
              <a:gd name="connsiteX0" fmla="*/ 0 w 1466335"/>
              <a:gd name="connsiteY0" fmla="*/ 0 h 1066800"/>
              <a:gd name="connsiteX1" fmla="*/ 300681 w 1466335"/>
              <a:gd name="connsiteY1" fmla="*/ 284205 h 1066800"/>
              <a:gd name="connsiteX2" fmla="*/ 560173 w 1466335"/>
              <a:gd name="connsiteY2" fmla="*/ 568411 h 1066800"/>
              <a:gd name="connsiteX3" fmla="*/ 712573 w 1466335"/>
              <a:gd name="connsiteY3" fmla="*/ 646670 h 1066800"/>
              <a:gd name="connsiteX4" fmla="*/ 877329 w 1466335"/>
              <a:gd name="connsiteY4" fmla="*/ 803189 h 1066800"/>
              <a:gd name="connsiteX5" fmla="*/ 852616 w 1466335"/>
              <a:gd name="connsiteY5" fmla="*/ 939114 h 1066800"/>
              <a:gd name="connsiteX6" fmla="*/ 972065 w 1466335"/>
              <a:gd name="connsiteY6" fmla="*/ 1066800 h 1066800"/>
              <a:gd name="connsiteX7" fmla="*/ 1466335 w 1466335"/>
              <a:gd name="connsiteY7" fmla="*/ 970005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6335" h="1066800">
                <a:moveTo>
                  <a:pt x="0" y="0"/>
                </a:moveTo>
                <a:lnTo>
                  <a:pt x="300681" y="284205"/>
                </a:lnTo>
                <a:lnTo>
                  <a:pt x="560173" y="568411"/>
                </a:lnTo>
                <a:lnTo>
                  <a:pt x="712573" y="646670"/>
                </a:lnTo>
                <a:lnTo>
                  <a:pt x="877329" y="803189"/>
                </a:lnTo>
                <a:lnTo>
                  <a:pt x="852616" y="939114"/>
                </a:lnTo>
                <a:lnTo>
                  <a:pt x="972065" y="1066800"/>
                </a:lnTo>
                <a:lnTo>
                  <a:pt x="1466335" y="970005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6767387" y="1404551"/>
            <a:ext cx="4637900" cy="1940011"/>
          </a:xfrm>
          <a:custGeom>
            <a:avLst/>
            <a:gdLst>
              <a:gd name="connsiteX0" fmla="*/ 897924 w 2516659"/>
              <a:gd name="connsiteY0" fmla="*/ 1927654 h 1927654"/>
              <a:gd name="connsiteX1" fmla="*/ 815546 w 2516659"/>
              <a:gd name="connsiteY1" fmla="*/ 1824681 h 1927654"/>
              <a:gd name="connsiteX2" fmla="*/ 794951 w 2516659"/>
              <a:gd name="connsiteY2" fmla="*/ 1565190 h 1927654"/>
              <a:gd name="connsiteX3" fmla="*/ 844378 w 2516659"/>
              <a:gd name="connsiteY3" fmla="*/ 1478692 h 1927654"/>
              <a:gd name="connsiteX4" fmla="*/ 889686 w 2516659"/>
              <a:gd name="connsiteY4" fmla="*/ 1425146 h 1927654"/>
              <a:gd name="connsiteX5" fmla="*/ 893805 w 2516659"/>
              <a:gd name="connsiteY5" fmla="*/ 1355125 h 1927654"/>
              <a:gd name="connsiteX6" fmla="*/ 860854 w 2516659"/>
              <a:gd name="connsiteY6" fmla="*/ 1280984 h 1927654"/>
              <a:gd name="connsiteX7" fmla="*/ 0 w 2516659"/>
              <a:gd name="connsiteY7" fmla="*/ 341871 h 1927654"/>
              <a:gd name="connsiteX8" fmla="*/ 222421 w 2516659"/>
              <a:gd name="connsiteY8" fmla="*/ 123568 h 1927654"/>
              <a:gd name="connsiteX9" fmla="*/ 358346 w 2516659"/>
              <a:gd name="connsiteY9" fmla="*/ 41190 h 1927654"/>
              <a:gd name="connsiteX10" fmla="*/ 535459 w 2516659"/>
              <a:gd name="connsiteY10" fmla="*/ 0 h 1927654"/>
              <a:gd name="connsiteX11" fmla="*/ 1157416 w 2516659"/>
              <a:gd name="connsiteY11" fmla="*/ 24714 h 1927654"/>
              <a:gd name="connsiteX12" fmla="*/ 1458097 w 2516659"/>
              <a:gd name="connsiteY12" fmla="*/ 131806 h 1927654"/>
              <a:gd name="connsiteX13" fmla="*/ 2516659 w 2516659"/>
              <a:gd name="connsiteY13" fmla="*/ 794952 h 1927654"/>
              <a:gd name="connsiteX0" fmla="*/ 897924 w 2599968"/>
              <a:gd name="connsiteY0" fmla="*/ 1927654 h 1927654"/>
              <a:gd name="connsiteX1" fmla="*/ 815546 w 2599968"/>
              <a:gd name="connsiteY1" fmla="*/ 1824681 h 1927654"/>
              <a:gd name="connsiteX2" fmla="*/ 794951 w 2599968"/>
              <a:gd name="connsiteY2" fmla="*/ 1565190 h 1927654"/>
              <a:gd name="connsiteX3" fmla="*/ 844378 w 2599968"/>
              <a:gd name="connsiteY3" fmla="*/ 1478692 h 1927654"/>
              <a:gd name="connsiteX4" fmla="*/ 889686 w 2599968"/>
              <a:gd name="connsiteY4" fmla="*/ 1425146 h 1927654"/>
              <a:gd name="connsiteX5" fmla="*/ 893805 w 2599968"/>
              <a:gd name="connsiteY5" fmla="*/ 1355125 h 1927654"/>
              <a:gd name="connsiteX6" fmla="*/ 860854 w 2599968"/>
              <a:gd name="connsiteY6" fmla="*/ 1280984 h 1927654"/>
              <a:gd name="connsiteX7" fmla="*/ 0 w 2599968"/>
              <a:gd name="connsiteY7" fmla="*/ 341871 h 1927654"/>
              <a:gd name="connsiteX8" fmla="*/ 222421 w 2599968"/>
              <a:gd name="connsiteY8" fmla="*/ 123568 h 1927654"/>
              <a:gd name="connsiteX9" fmla="*/ 358346 w 2599968"/>
              <a:gd name="connsiteY9" fmla="*/ 41190 h 1927654"/>
              <a:gd name="connsiteX10" fmla="*/ 535459 w 2599968"/>
              <a:gd name="connsiteY10" fmla="*/ 0 h 1927654"/>
              <a:gd name="connsiteX11" fmla="*/ 1157416 w 2599968"/>
              <a:gd name="connsiteY11" fmla="*/ 24714 h 1927654"/>
              <a:gd name="connsiteX12" fmla="*/ 1458097 w 2599968"/>
              <a:gd name="connsiteY12" fmla="*/ 131806 h 1927654"/>
              <a:gd name="connsiteX13" fmla="*/ 2516659 w 2599968"/>
              <a:gd name="connsiteY13" fmla="*/ 794952 h 1927654"/>
              <a:gd name="connsiteX14" fmla="*/ 2533135 w 2599968"/>
              <a:gd name="connsiteY14" fmla="*/ 794952 h 1927654"/>
              <a:gd name="connsiteX0" fmla="*/ 897924 w 2625859"/>
              <a:gd name="connsiteY0" fmla="*/ 1927654 h 1927654"/>
              <a:gd name="connsiteX1" fmla="*/ 815546 w 2625859"/>
              <a:gd name="connsiteY1" fmla="*/ 1824681 h 1927654"/>
              <a:gd name="connsiteX2" fmla="*/ 794951 w 2625859"/>
              <a:gd name="connsiteY2" fmla="*/ 1565190 h 1927654"/>
              <a:gd name="connsiteX3" fmla="*/ 844378 w 2625859"/>
              <a:gd name="connsiteY3" fmla="*/ 1478692 h 1927654"/>
              <a:gd name="connsiteX4" fmla="*/ 889686 w 2625859"/>
              <a:gd name="connsiteY4" fmla="*/ 1425146 h 1927654"/>
              <a:gd name="connsiteX5" fmla="*/ 893805 w 2625859"/>
              <a:gd name="connsiteY5" fmla="*/ 1355125 h 1927654"/>
              <a:gd name="connsiteX6" fmla="*/ 860854 w 2625859"/>
              <a:gd name="connsiteY6" fmla="*/ 1280984 h 1927654"/>
              <a:gd name="connsiteX7" fmla="*/ 0 w 2625859"/>
              <a:gd name="connsiteY7" fmla="*/ 341871 h 1927654"/>
              <a:gd name="connsiteX8" fmla="*/ 222421 w 2625859"/>
              <a:gd name="connsiteY8" fmla="*/ 123568 h 1927654"/>
              <a:gd name="connsiteX9" fmla="*/ 358346 w 2625859"/>
              <a:gd name="connsiteY9" fmla="*/ 41190 h 1927654"/>
              <a:gd name="connsiteX10" fmla="*/ 535459 w 2625859"/>
              <a:gd name="connsiteY10" fmla="*/ 0 h 1927654"/>
              <a:gd name="connsiteX11" fmla="*/ 1157416 w 2625859"/>
              <a:gd name="connsiteY11" fmla="*/ 24714 h 1927654"/>
              <a:gd name="connsiteX12" fmla="*/ 1458097 w 2625859"/>
              <a:gd name="connsiteY12" fmla="*/ 131806 h 1927654"/>
              <a:gd name="connsiteX13" fmla="*/ 2516659 w 2625859"/>
              <a:gd name="connsiteY13" fmla="*/ 794952 h 1927654"/>
              <a:gd name="connsiteX14" fmla="*/ 2603157 w 2625859"/>
              <a:gd name="connsiteY14" fmla="*/ 720811 h 1927654"/>
              <a:gd name="connsiteX0" fmla="*/ 897924 w 2625859"/>
              <a:gd name="connsiteY0" fmla="*/ 1927654 h 1927654"/>
              <a:gd name="connsiteX1" fmla="*/ 815546 w 2625859"/>
              <a:gd name="connsiteY1" fmla="*/ 1824681 h 1927654"/>
              <a:gd name="connsiteX2" fmla="*/ 794951 w 2625859"/>
              <a:gd name="connsiteY2" fmla="*/ 1565190 h 1927654"/>
              <a:gd name="connsiteX3" fmla="*/ 844378 w 2625859"/>
              <a:gd name="connsiteY3" fmla="*/ 1478692 h 1927654"/>
              <a:gd name="connsiteX4" fmla="*/ 889686 w 2625859"/>
              <a:gd name="connsiteY4" fmla="*/ 1425146 h 1927654"/>
              <a:gd name="connsiteX5" fmla="*/ 893805 w 2625859"/>
              <a:gd name="connsiteY5" fmla="*/ 1355125 h 1927654"/>
              <a:gd name="connsiteX6" fmla="*/ 860854 w 2625859"/>
              <a:gd name="connsiteY6" fmla="*/ 1280984 h 1927654"/>
              <a:gd name="connsiteX7" fmla="*/ 0 w 2625859"/>
              <a:gd name="connsiteY7" fmla="*/ 341871 h 1927654"/>
              <a:gd name="connsiteX8" fmla="*/ 222421 w 2625859"/>
              <a:gd name="connsiteY8" fmla="*/ 123568 h 1927654"/>
              <a:gd name="connsiteX9" fmla="*/ 358346 w 2625859"/>
              <a:gd name="connsiteY9" fmla="*/ 41190 h 1927654"/>
              <a:gd name="connsiteX10" fmla="*/ 535459 w 2625859"/>
              <a:gd name="connsiteY10" fmla="*/ 0 h 1927654"/>
              <a:gd name="connsiteX11" fmla="*/ 1157416 w 2625859"/>
              <a:gd name="connsiteY11" fmla="*/ 24714 h 1927654"/>
              <a:gd name="connsiteX12" fmla="*/ 1458097 w 2625859"/>
              <a:gd name="connsiteY12" fmla="*/ 131806 h 1927654"/>
              <a:gd name="connsiteX13" fmla="*/ 2516659 w 2625859"/>
              <a:gd name="connsiteY13" fmla="*/ 794952 h 1927654"/>
              <a:gd name="connsiteX14" fmla="*/ 2603157 w 2625859"/>
              <a:gd name="connsiteY14" fmla="*/ 720811 h 1927654"/>
              <a:gd name="connsiteX15" fmla="*/ 2594918 w 2625859"/>
              <a:gd name="connsiteY15" fmla="*/ 720811 h 1927654"/>
              <a:gd name="connsiteX0" fmla="*/ 897924 w 2693799"/>
              <a:gd name="connsiteY0" fmla="*/ 1927654 h 1927654"/>
              <a:gd name="connsiteX1" fmla="*/ 815546 w 2693799"/>
              <a:gd name="connsiteY1" fmla="*/ 1824681 h 1927654"/>
              <a:gd name="connsiteX2" fmla="*/ 794951 w 2693799"/>
              <a:gd name="connsiteY2" fmla="*/ 1565190 h 1927654"/>
              <a:gd name="connsiteX3" fmla="*/ 844378 w 2693799"/>
              <a:gd name="connsiteY3" fmla="*/ 1478692 h 1927654"/>
              <a:gd name="connsiteX4" fmla="*/ 889686 w 2693799"/>
              <a:gd name="connsiteY4" fmla="*/ 1425146 h 1927654"/>
              <a:gd name="connsiteX5" fmla="*/ 893805 w 2693799"/>
              <a:gd name="connsiteY5" fmla="*/ 1355125 h 1927654"/>
              <a:gd name="connsiteX6" fmla="*/ 860854 w 2693799"/>
              <a:gd name="connsiteY6" fmla="*/ 1280984 h 1927654"/>
              <a:gd name="connsiteX7" fmla="*/ 0 w 2693799"/>
              <a:gd name="connsiteY7" fmla="*/ 341871 h 1927654"/>
              <a:gd name="connsiteX8" fmla="*/ 222421 w 2693799"/>
              <a:gd name="connsiteY8" fmla="*/ 123568 h 1927654"/>
              <a:gd name="connsiteX9" fmla="*/ 358346 w 2693799"/>
              <a:gd name="connsiteY9" fmla="*/ 41190 h 1927654"/>
              <a:gd name="connsiteX10" fmla="*/ 535459 w 2693799"/>
              <a:gd name="connsiteY10" fmla="*/ 0 h 1927654"/>
              <a:gd name="connsiteX11" fmla="*/ 1157416 w 2693799"/>
              <a:gd name="connsiteY11" fmla="*/ 24714 h 1927654"/>
              <a:gd name="connsiteX12" fmla="*/ 1458097 w 2693799"/>
              <a:gd name="connsiteY12" fmla="*/ 131806 h 1927654"/>
              <a:gd name="connsiteX13" fmla="*/ 2516659 w 2693799"/>
              <a:gd name="connsiteY13" fmla="*/ 794952 h 1927654"/>
              <a:gd name="connsiteX14" fmla="*/ 2603157 w 2693799"/>
              <a:gd name="connsiteY14" fmla="*/ 720811 h 1927654"/>
              <a:gd name="connsiteX15" fmla="*/ 2693772 w 2693799"/>
              <a:gd name="connsiteY15" fmla="*/ 444844 h 1927654"/>
              <a:gd name="connsiteX0" fmla="*/ 897924 w 2714366"/>
              <a:gd name="connsiteY0" fmla="*/ 1927654 h 1927654"/>
              <a:gd name="connsiteX1" fmla="*/ 815546 w 2714366"/>
              <a:gd name="connsiteY1" fmla="*/ 1824681 h 1927654"/>
              <a:gd name="connsiteX2" fmla="*/ 794951 w 2714366"/>
              <a:gd name="connsiteY2" fmla="*/ 1565190 h 1927654"/>
              <a:gd name="connsiteX3" fmla="*/ 844378 w 2714366"/>
              <a:gd name="connsiteY3" fmla="*/ 1478692 h 1927654"/>
              <a:gd name="connsiteX4" fmla="*/ 889686 w 2714366"/>
              <a:gd name="connsiteY4" fmla="*/ 1425146 h 1927654"/>
              <a:gd name="connsiteX5" fmla="*/ 893805 w 2714366"/>
              <a:gd name="connsiteY5" fmla="*/ 1355125 h 1927654"/>
              <a:gd name="connsiteX6" fmla="*/ 860854 w 2714366"/>
              <a:gd name="connsiteY6" fmla="*/ 1280984 h 1927654"/>
              <a:gd name="connsiteX7" fmla="*/ 0 w 2714366"/>
              <a:gd name="connsiteY7" fmla="*/ 341871 h 1927654"/>
              <a:gd name="connsiteX8" fmla="*/ 222421 w 2714366"/>
              <a:gd name="connsiteY8" fmla="*/ 123568 h 1927654"/>
              <a:gd name="connsiteX9" fmla="*/ 358346 w 2714366"/>
              <a:gd name="connsiteY9" fmla="*/ 41190 h 1927654"/>
              <a:gd name="connsiteX10" fmla="*/ 535459 w 2714366"/>
              <a:gd name="connsiteY10" fmla="*/ 0 h 1927654"/>
              <a:gd name="connsiteX11" fmla="*/ 1157416 w 2714366"/>
              <a:gd name="connsiteY11" fmla="*/ 24714 h 1927654"/>
              <a:gd name="connsiteX12" fmla="*/ 1458097 w 2714366"/>
              <a:gd name="connsiteY12" fmla="*/ 131806 h 1927654"/>
              <a:gd name="connsiteX13" fmla="*/ 2516659 w 2714366"/>
              <a:gd name="connsiteY13" fmla="*/ 794952 h 1927654"/>
              <a:gd name="connsiteX14" fmla="*/ 2603157 w 2714366"/>
              <a:gd name="connsiteY14" fmla="*/ 720811 h 1927654"/>
              <a:gd name="connsiteX15" fmla="*/ 2693772 w 2714366"/>
              <a:gd name="connsiteY15" fmla="*/ 444844 h 1927654"/>
              <a:gd name="connsiteX16" fmla="*/ 2714366 w 2714366"/>
              <a:gd name="connsiteY16" fmla="*/ 440725 h 1927654"/>
              <a:gd name="connsiteX0" fmla="*/ 897924 w 2899718"/>
              <a:gd name="connsiteY0" fmla="*/ 1927654 h 1927654"/>
              <a:gd name="connsiteX1" fmla="*/ 815546 w 2899718"/>
              <a:gd name="connsiteY1" fmla="*/ 1824681 h 1927654"/>
              <a:gd name="connsiteX2" fmla="*/ 794951 w 2899718"/>
              <a:gd name="connsiteY2" fmla="*/ 1565190 h 1927654"/>
              <a:gd name="connsiteX3" fmla="*/ 844378 w 2899718"/>
              <a:gd name="connsiteY3" fmla="*/ 1478692 h 1927654"/>
              <a:gd name="connsiteX4" fmla="*/ 889686 w 2899718"/>
              <a:gd name="connsiteY4" fmla="*/ 1425146 h 1927654"/>
              <a:gd name="connsiteX5" fmla="*/ 893805 w 2899718"/>
              <a:gd name="connsiteY5" fmla="*/ 1355125 h 1927654"/>
              <a:gd name="connsiteX6" fmla="*/ 860854 w 2899718"/>
              <a:gd name="connsiteY6" fmla="*/ 1280984 h 1927654"/>
              <a:gd name="connsiteX7" fmla="*/ 0 w 2899718"/>
              <a:gd name="connsiteY7" fmla="*/ 341871 h 1927654"/>
              <a:gd name="connsiteX8" fmla="*/ 222421 w 2899718"/>
              <a:gd name="connsiteY8" fmla="*/ 123568 h 1927654"/>
              <a:gd name="connsiteX9" fmla="*/ 358346 w 2899718"/>
              <a:gd name="connsiteY9" fmla="*/ 41190 h 1927654"/>
              <a:gd name="connsiteX10" fmla="*/ 535459 w 2899718"/>
              <a:gd name="connsiteY10" fmla="*/ 0 h 1927654"/>
              <a:gd name="connsiteX11" fmla="*/ 1157416 w 2899718"/>
              <a:gd name="connsiteY11" fmla="*/ 24714 h 1927654"/>
              <a:gd name="connsiteX12" fmla="*/ 1458097 w 2899718"/>
              <a:gd name="connsiteY12" fmla="*/ 131806 h 1927654"/>
              <a:gd name="connsiteX13" fmla="*/ 2516659 w 2899718"/>
              <a:gd name="connsiteY13" fmla="*/ 794952 h 1927654"/>
              <a:gd name="connsiteX14" fmla="*/ 2603157 w 2899718"/>
              <a:gd name="connsiteY14" fmla="*/ 720811 h 1927654"/>
              <a:gd name="connsiteX15" fmla="*/ 2693772 w 2899718"/>
              <a:gd name="connsiteY15" fmla="*/ 444844 h 1927654"/>
              <a:gd name="connsiteX16" fmla="*/ 2899718 w 2899718"/>
              <a:gd name="connsiteY16" fmla="*/ 387179 h 1927654"/>
              <a:gd name="connsiteX0" fmla="*/ 897924 w 2917565"/>
              <a:gd name="connsiteY0" fmla="*/ 1927654 h 1927654"/>
              <a:gd name="connsiteX1" fmla="*/ 815546 w 2917565"/>
              <a:gd name="connsiteY1" fmla="*/ 1824681 h 1927654"/>
              <a:gd name="connsiteX2" fmla="*/ 794951 w 2917565"/>
              <a:gd name="connsiteY2" fmla="*/ 1565190 h 1927654"/>
              <a:gd name="connsiteX3" fmla="*/ 844378 w 2917565"/>
              <a:gd name="connsiteY3" fmla="*/ 1478692 h 1927654"/>
              <a:gd name="connsiteX4" fmla="*/ 889686 w 2917565"/>
              <a:gd name="connsiteY4" fmla="*/ 1425146 h 1927654"/>
              <a:gd name="connsiteX5" fmla="*/ 893805 w 2917565"/>
              <a:gd name="connsiteY5" fmla="*/ 1355125 h 1927654"/>
              <a:gd name="connsiteX6" fmla="*/ 860854 w 2917565"/>
              <a:gd name="connsiteY6" fmla="*/ 1280984 h 1927654"/>
              <a:gd name="connsiteX7" fmla="*/ 0 w 2917565"/>
              <a:gd name="connsiteY7" fmla="*/ 341871 h 1927654"/>
              <a:gd name="connsiteX8" fmla="*/ 222421 w 2917565"/>
              <a:gd name="connsiteY8" fmla="*/ 123568 h 1927654"/>
              <a:gd name="connsiteX9" fmla="*/ 358346 w 2917565"/>
              <a:gd name="connsiteY9" fmla="*/ 41190 h 1927654"/>
              <a:gd name="connsiteX10" fmla="*/ 535459 w 2917565"/>
              <a:gd name="connsiteY10" fmla="*/ 0 h 1927654"/>
              <a:gd name="connsiteX11" fmla="*/ 1157416 w 2917565"/>
              <a:gd name="connsiteY11" fmla="*/ 24714 h 1927654"/>
              <a:gd name="connsiteX12" fmla="*/ 1458097 w 2917565"/>
              <a:gd name="connsiteY12" fmla="*/ 131806 h 1927654"/>
              <a:gd name="connsiteX13" fmla="*/ 2516659 w 2917565"/>
              <a:gd name="connsiteY13" fmla="*/ 794952 h 1927654"/>
              <a:gd name="connsiteX14" fmla="*/ 2603157 w 2917565"/>
              <a:gd name="connsiteY14" fmla="*/ 720811 h 1927654"/>
              <a:gd name="connsiteX15" fmla="*/ 2693772 w 2917565"/>
              <a:gd name="connsiteY15" fmla="*/ 444844 h 1927654"/>
              <a:gd name="connsiteX16" fmla="*/ 2899718 w 2917565"/>
              <a:gd name="connsiteY16" fmla="*/ 387179 h 1927654"/>
              <a:gd name="connsiteX17" fmla="*/ 2907955 w 2917565"/>
              <a:gd name="connsiteY17" fmla="*/ 370703 h 1927654"/>
              <a:gd name="connsiteX0" fmla="*/ 897924 w 3529912"/>
              <a:gd name="connsiteY0" fmla="*/ 1927654 h 1927654"/>
              <a:gd name="connsiteX1" fmla="*/ 815546 w 3529912"/>
              <a:gd name="connsiteY1" fmla="*/ 1824681 h 1927654"/>
              <a:gd name="connsiteX2" fmla="*/ 794951 w 3529912"/>
              <a:gd name="connsiteY2" fmla="*/ 1565190 h 1927654"/>
              <a:gd name="connsiteX3" fmla="*/ 844378 w 3529912"/>
              <a:gd name="connsiteY3" fmla="*/ 1478692 h 1927654"/>
              <a:gd name="connsiteX4" fmla="*/ 889686 w 3529912"/>
              <a:gd name="connsiteY4" fmla="*/ 1425146 h 1927654"/>
              <a:gd name="connsiteX5" fmla="*/ 893805 w 3529912"/>
              <a:gd name="connsiteY5" fmla="*/ 1355125 h 1927654"/>
              <a:gd name="connsiteX6" fmla="*/ 860854 w 3529912"/>
              <a:gd name="connsiteY6" fmla="*/ 1280984 h 1927654"/>
              <a:gd name="connsiteX7" fmla="*/ 0 w 3529912"/>
              <a:gd name="connsiteY7" fmla="*/ 341871 h 1927654"/>
              <a:gd name="connsiteX8" fmla="*/ 222421 w 3529912"/>
              <a:gd name="connsiteY8" fmla="*/ 123568 h 1927654"/>
              <a:gd name="connsiteX9" fmla="*/ 358346 w 3529912"/>
              <a:gd name="connsiteY9" fmla="*/ 41190 h 1927654"/>
              <a:gd name="connsiteX10" fmla="*/ 535459 w 3529912"/>
              <a:gd name="connsiteY10" fmla="*/ 0 h 1927654"/>
              <a:gd name="connsiteX11" fmla="*/ 1157416 w 3529912"/>
              <a:gd name="connsiteY11" fmla="*/ 24714 h 1927654"/>
              <a:gd name="connsiteX12" fmla="*/ 1458097 w 3529912"/>
              <a:gd name="connsiteY12" fmla="*/ 131806 h 1927654"/>
              <a:gd name="connsiteX13" fmla="*/ 2516659 w 3529912"/>
              <a:gd name="connsiteY13" fmla="*/ 794952 h 1927654"/>
              <a:gd name="connsiteX14" fmla="*/ 2603157 w 3529912"/>
              <a:gd name="connsiteY14" fmla="*/ 720811 h 1927654"/>
              <a:gd name="connsiteX15" fmla="*/ 2693772 w 3529912"/>
              <a:gd name="connsiteY15" fmla="*/ 444844 h 1927654"/>
              <a:gd name="connsiteX16" fmla="*/ 2899718 w 3529912"/>
              <a:gd name="connsiteY16" fmla="*/ 387179 h 1927654"/>
              <a:gd name="connsiteX17" fmla="*/ 3529912 w 3529912"/>
              <a:gd name="connsiteY17" fmla="*/ 53546 h 1927654"/>
              <a:gd name="connsiteX0" fmla="*/ 897924 w 3581610"/>
              <a:gd name="connsiteY0" fmla="*/ 1927654 h 1927654"/>
              <a:gd name="connsiteX1" fmla="*/ 815546 w 3581610"/>
              <a:gd name="connsiteY1" fmla="*/ 1824681 h 1927654"/>
              <a:gd name="connsiteX2" fmla="*/ 794951 w 3581610"/>
              <a:gd name="connsiteY2" fmla="*/ 1565190 h 1927654"/>
              <a:gd name="connsiteX3" fmla="*/ 844378 w 3581610"/>
              <a:gd name="connsiteY3" fmla="*/ 1478692 h 1927654"/>
              <a:gd name="connsiteX4" fmla="*/ 889686 w 3581610"/>
              <a:gd name="connsiteY4" fmla="*/ 1425146 h 1927654"/>
              <a:gd name="connsiteX5" fmla="*/ 893805 w 3581610"/>
              <a:gd name="connsiteY5" fmla="*/ 1355125 h 1927654"/>
              <a:gd name="connsiteX6" fmla="*/ 860854 w 3581610"/>
              <a:gd name="connsiteY6" fmla="*/ 1280984 h 1927654"/>
              <a:gd name="connsiteX7" fmla="*/ 0 w 3581610"/>
              <a:gd name="connsiteY7" fmla="*/ 341871 h 1927654"/>
              <a:gd name="connsiteX8" fmla="*/ 222421 w 3581610"/>
              <a:gd name="connsiteY8" fmla="*/ 123568 h 1927654"/>
              <a:gd name="connsiteX9" fmla="*/ 358346 w 3581610"/>
              <a:gd name="connsiteY9" fmla="*/ 41190 h 1927654"/>
              <a:gd name="connsiteX10" fmla="*/ 535459 w 3581610"/>
              <a:gd name="connsiteY10" fmla="*/ 0 h 1927654"/>
              <a:gd name="connsiteX11" fmla="*/ 1157416 w 3581610"/>
              <a:gd name="connsiteY11" fmla="*/ 24714 h 1927654"/>
              <a:gd name="connsiteX12" fmla="*/ 1458097 w 3581610"/>
              <a:gd name="connsiteY12" fmla="*/ 131806 h 1927654"/>
              <a:gd name="connsiteX13" fmla="*/ 2516659 w 3581610"/>
              <a:gd name="connsiteY13" fmla="*/ 794952 h 1927654"/>
              <a:gd name="connsiteX14" fmla="*/ 2603157 w 3581610"/>
              <a:gd name="connsiteY14" fmla="*/ 720811 h 1927654"/>
              <a:gd name="connsiteX15" fmla="*/ 2693772 w 3581610"/>
              <a:gd name="connsiteY15" fmla="*/ 444844 h 1927654"/>
              <a:gd name="connsiteX16" fmla="*/ 2899718 w 3581610"/>
              <a:gd name="connsiteY16" fmla="*/ 387179 h 1927654"/>
              <a:gd name="connsiteX17" fmla="*/ 3529912 w 3581610"/>
              <a:gd name="connsiteY17" fmla="*/ 53546 h 1927654"/>
              <a:gd name="connsiteX18" fmla="*/ 3546386 w 3581610"/>
              <a:gd name="connsiteY18" fmla="*/ 57665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637900 w 4637900"/>
              <a:gd name="connsiteY18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45108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0813 w 4637900"/>
              <a:gd name="connsiteY15" fmla="*/ 456681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0813 w 4637900"/>
              <a:gd name="connsiteY15" fmla="*/ 456681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0813 w 4637900"/>
              <a:gd name="connsiteY15" fmla="*/ 456681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95862 w 4637900"/>
              <a:gd name="connsiteY1" fmla="*/ 1925595 h 1927654"/>
              <a:gd name="connsiteX2" fmla="*/ 815546 w 4637900"/>
              <a:gd name="connsiteY2" fmla="*/ 1824681 h 1927654"/>
              <a:gd name="connsiteX3" fmla="*/ 794951 w 4637900"/>
              <a:gd name="connsiteY3" fmla="*/ 1565190 h 1927654"/>
              <a:gd name="connsiteX4" fmla="*/ 844378 w 4637900"/>
              <a:gd name="connsiteY4" fmla="*/ 1478692 h 1927654"/>
              <a:gd name="connsiteX5" fmla="*/ 889686 w 4637900"/>
              <a:gd name="connsiteY5" fmla="*/ 1425146 h 1927654"/>
              <a:gd name="connsiteX6" fmla="*/ 893805 w 4637900"/>
              <a:gd name="connsiteY6" fmla="*/ 1355125 h 1927654"/>
              <a:gd name="connsiteX7" fmla="*/ 860854 w 4637900"/>
              <a:gd name="connsiteY7" fmla="*/ 1280984 h 1927654"/>
              <a:gd name="connsiteX8" fmla="*/ 0 w 4637900"/>
              <a:gd name="connsiteY8" fmla="*/ 341871 h 1927654"/>
              <a:gd name="connsiteX9" fmla="*/ 222421 w 4637900"/>
              <a:gd name="connsiteY9" fmla="*/ 123568 h 1927654"/>
              <a:gd name="connsiteX10" fmla="*/ 358346 w 4637900"/>
              <a:gd name="connsiteY10" fmla="*/ 41190 h 1927654"/>
              <a:gd name="connsiteX11" fmla="*/ 535459 w 4637900"/>
              <a:gd name="connsiteY11" fmla="*/ 0 h 1927654"/>
              <a:gd name="connsiteX12" fmla="*/ 1157416 w 4637900"/>
              <a:gd name="connsiteY12" fmla="*/ 24714 h 1927654"/>
              <a:gd name="connsiteX13" fmla="*/ 1458097 w 4637900"/>
              <a:gd name="connsiteY13" fmla="*/ 131806 h 1927654"/>
              <a:gd name="connsiteX14" fmla="*/ 2516659 w 4637900"/>
              <a:gd name="connsiteY14" fmla="*/ 794952 h 1927654"/>
              <a:gd name="connsiteX15" fmla="*/ 2603157 w 4637900"/>
              <a:gd name="connsiteY15" fmla="*/ 720811 h 1927654"/>
              <a:gd name="connsiteX16" fmla="*/ 2690813 w 4637900"/>
              <a:gd name="connsiteY16" fmla="*/ 456681 h 1927654"/>
              <a:gd name="connsiteX17" fmla="*/ 2899718 w 4637900"/>
              <a:gd name="connsiteY17" fmla="*/ 387179 h 1927654"/>
              <a:gd name="connsiteX18" fmla="*/ 3529912 w 4637900"/>
              <a:gd name="connsiteY18" fmla="*/ 53546 h 1927654"/>
              <a:gd name="connsiteX19" fmla="*/ 4080519 w 4637900"/>
              <a:gd name="connsiteY19" fmla="*/ 147699 h 1927654"/>
              <a:gd name="connsiteX20" fmla="*/ 4637900 w 4637900"/>
              <a:gd name="connsiteY20" fmla="*/ 111211 h 1927654"/>
              <a:gd name="connsiteX0" fmla="*/ 897924 w 4637900"/>
              <a:gd name="connsiteY0" fmla="*/ 1927654 h 1927654"/>
              <a:gd name="connsiteX1" fmla="*/ 871149 w 4637900"/>
              <a:gd name="connsiteY1" fmla="*/ 1892644 h 1927654"/>
              <a:gd name="connsiteX2" fmla="*/ 815546 w 4637900"/>
              <a:gd name="connsiteY2" fmla="*/ 1824681 h 1927654"/>
              <a:gd name="connsiteX3" fmla="*/ 794951 w 4637900"/>
              <a:gd name="connsiteY3" fmla="*/ 1565190 h 1927654"/>
              <a:gd name="connsiteX4" fmla="*/ 844378 w 4637900"/>
              <a:gd name="connsiteY4" fmla="*/ 1478692 h 1927654"/>
              <a:gd name="connsiteX5" fmla="*/ 889686 w 4637900"/>
              <a:gd name="connsiteY5" fmla="*/ 1425146 h 1927654"/>
              <a:gd name="connsiteX6" fmla="*/ 893805 w 4637900"/>
              <a:gd name="connsiteY6" fmla="*/ 1355125 h 1927654"/>
              <a:gd name="connsiteX7" fmla="*/ 860854 w 4637900"/>
              <a:gd name="connsiteY7" fmla="*/ 1280984 h 1927654"/>
              <a:gd name="connsiteX8" fmla="*/ 0 w 4637900"/>
              <a:gd name="connsiteY8" fmla="*/ 341871 h 1927654"/>
              <a:gd name="connsiteX9" fmla="*/ 222421 w 4637900"/>
              <a:gd name="connsiteY9" fmla="*/ 123568 h 1927654"/>
              <a:gd name="connsiteX10" fmla="*/ 358346 w 4637900"/>
              <a:gd name="connsiteY10" fmla="*/ 41190 h 1927654"/>
              <a:gd name="connsiteX11" fmla="*/ 535459 w 4637900"/>
              <a:gd name="connsiteY11" fmla="*/ 0 h 1927654"/>
              <a:gd name="connsiteX12" fmla="*/ 1157416 w 4637900"/>
              <a:gd name="connsiteY12" fmla="*/ 24714 h 1927654"/>
              <a:gd name="connsiteX13" fmla="*/ 1458097 w 4637900"/>
              <a:gd name="connsiteY13" fmla="*/ 131806 h 1927654"/>
              <a:gd name="connsiteX14" fmla="*/ 2516659 w 4637900"/>
              <a:gd name="connsiteY14" fmla="*/ 794952 h 1927654"/>
              <a:gd name="connsiteX15" fmla="*/ 2603157 w 4637900"/>
              <a:gd name="connsiteY15" fmla="*/ 720811 h 1927654"/>
              <a:gd name="connsiteX16" fmla="*/ 2690813 w 4637900"/>
              <a:gd name="connsiteY16" fmla="*/ 456681 h 1927654"/>
              <a:gd name="connsiteX17" fmla="*/ 2899718 w 4637900"/>
              <a:gd name="connsiteY17" fmla="*/ 387179 h 1927654"/>
              <a:gd name="connsiteX18" fmla="*/ 3529912 w 4637900"/>
              <a:gd name="connsiteY18" fmla="*/ 53546 h 1927654"/>
              <a:gd name="connsiteX19" fmla="*/ 4080519 w 4637900"/>
              <a:gd name="connsiteY19" fmla="*/ 147699 h 1927654"/>
              <a:gd name="connsiteX20" fmla="*/ 4637900 w 4637900"/>
              <a:gd name="connsiteY20" fmla="*/ 111211 h 1927654"/>
              <a:gd name="connsiteX0" fmla="*/ 776416 w 4637900"/>
              <a:gd name="connsiteY0" fmla="*/ 1940011 h 1940011"/>
              <a:gd name="connsiteX1" fmla="*/ 871149 w 4637900"/>
              <a:gd name="connsiteY1" fmla="*/ 1892644 h 1940011"/>
              <a:gd name="connsiteX2" fmla="*/ 815546 w 4637900"/>
              <a:gd name="connsiteY2" fmla="*/ 1824681 h 1940011"/>
              <a:gd name="connsiteX3" fmla="*/ 794951 w 4637900"/>
              <a:gd name="connsiteY3" fmla="*/ 1565190 h 1940011"/>
              <a:gd name="connsiteX4" fmla="*/ 844378 w 4637900"/>
              <a:gd name="connsiteY4" fmla="*/ 1478692 h 1940011"/>
              <a:gd name="connsiteX5" fmla="*/ 889686 w 4637900"/>
              <a:gd name="connsiteY5" fmla="*/ 1425146 h 1940011"/>
              <a:gd name="connsiteX6" fmla="*/ 893805 w 4637900"/>
              <a:gd name="connsiteY6" fmla="*/ 1355125 h 1940011"/>
              <a:gd name="connsiteX7" fmla="*/ 860854 w 4637900"/>
              <a:gd name="connsiteY7" fmla="*/ 1280984 h 1940011"/>
              <a:gd name="connsiteX8" fmla="*/ 0 w 4637900"/>
              <a:gd name="connsiteY8" fmla="*/ 341871 h 1940011"/>
              <a:gd name="connsiteX9" fmla="*/ 222421 w 4637900"/>
              <a:gd name="connsiteY9" fmla="*/ 123568 h 1940011"/>
              <a:gd name="connsiteX10" fmla="*/ 358346 w 4637900"/>
              <a:gd name="connsiteY10" fmla="*/ 41190 h 1940011"/>
              <a:gd name="connsiteX11" fmla="*/ 535459 w 4637900"/>
              <a:gd name="connsiteY11" fmla="*/ 0 h 1940011"/>
              <a:gd name="connsiteX12" fmla="*/ 1157416 w 4637900"/>
              <a:gd name="connsiteY12" fmla="*/ 24714 h 1940011"/>
              <a:gd name="connsiteX13" fmla="*/ 1458097 w 4637900"/>
              <a:gd name="connsiteY13" fmla="*/ 131806 h 1940011"/>
              <a:gd name="connsiteX14" fmla="*/ 2516659 w 4637900"/>
              <a:gd name="connsiteY14" fmla="*/ 794952 h 1940011"/>
              <a:gd name="connsiteX15" fmla="*/ 2603157 w 4637900"/>
              <a:gd name="connsiteY15" fmla="*/ 720811 h 1940011"/>
              <a:gd name="connsiteX16" fmla="*/ 2690813 w 4637900"/>
              <a:gd name="connsiteY16" fmla="*/ 456681 h 1940011"/>
              <a:gd name="connsiteX17" fmla="*/ 2899718 w 4637900"/>
              <a:gd name="connsiteY17" fmla="*/ 387179 h 1940011"/>
              <a:gd name="connsiteX18" fmla="*/ 3529912 w 4637900"/>
              <a:gd name="connsiteY18" fmla="*/ 53546 h 1940011"/>
              <a:gd name="connsiteX19" fmla="*/ 4080519 w 4637900"/>
              <a:gd name="connsiteY19" fmla="*/ 147699 h 1940011"/>
              <a:gd name="connsiteX20" fmla="*/ 4637900 w 4637900"/>
              <a:gd name="connsiteY20" fmla="*/ 111211 h 1940011"/>
              <a:gd name="connsiteX0" fmla="*/ 776416 w 4637900"/>
              <a:gd name="connsiteY0" fmla="*/ 1940011 h 1940011"/>
              <a:gd name="connsiteX1" fmla="*/ 904100 w 4637900"/>
              <a:gd name="connsiteY1" fmla="*/ 1915298 h 1940011"/>
              <a:gd name="connsiteX2" fmla="*/ 815546 w 4637900"/>
              <a:gd name="connsiteY2" fmla="*/ 1824681 h 1940011"/>
              <a:gd name="connsiteX3" fmla="*/ 794951 w 4637900"/>
              <a:gd name="connsiteY3" fmla="*/ 1565190 h 1940011"/>
              <a:gd name="connsiteX4" fmla="*/ 844378 w 4637900"/>
              <a:gd name="connsiteY4" fmla="*/ 1478692 h 1940011"/>
              <a:gd name="connsiteX5" fmla="*/ 889686 w 4637900"/>
              <a:gd name="connsiteY5" fmla="*/ 1425146 h 1940011"/>
              <a:gd name="connsiteX6" fmla="*/ 893805 w 4637900"/>
              <a:gd name="connsiteY6" fmla="*/ 1355125 h 1940011"/>
              <a:gd name="connsiteX7" fmla="*/ 860854 w 4637900"/>
              <a:gd name="connsiteY7" fmla="*/ 1280984 h 1940011"/>
              <a:gd name="connsiteX8" fmla="*/ 0 w 4637900"/>
              <a:gd name="connsiteY8" fmla="*/ 341871 h 1940011"/>
              <a:gd name="connsiteX9" fmla="*/ 222421 w 4637900"/>
              <a:gd name="connsiteY9" fmla="*/ 123568 h 1940011"/>
              <a:gd name="connsiteX10" fmla="*/ 358346 w 4637900"/>
              <a:gd name="connsiteY10" fmla="*/ 41190 h 1940011"/>
              <a:gd name="connsiteX11" fmla="*/ 535459 w 4637900"/>
              <a:gd name="connsiteY11" fmla="*/ 0 h 1940011"/>
              <a:gd name="connsiteX12" fmla="*/ 1157416 w 4637900"/>
              <a:gd name="connsiteY12" fmla="*/ 24714 h 1940011"/>
              <a:gd name="connsiteX13" fmla="*/ 1458097 w 4637900"/>
              <a:gd name="connsiteY13" fmla="*/ 131806 h 1940011"/>
              <a:gd name="connsiteX14" fmla="*/ 2516659 w 4637900"/>
              <a:gd name="connsiteY14" fmla="*/ 794952 h 1940011"/>
              <a:gd name="connsiteX15" fmla="*/ 2603157 w 4637900"/>
              <a:gd name="connsiteY15" fmla="*/ 720811 h 1940011"/>
              <a:gd name="connsiteX16" fmla="*/ 2690813 w 4637900"/>
              <a:gd name="connsiteY16" fmla="*/ 456681 h 1940011"/>
              <a:gd name="connsiteX17" fmla="*/ 2899718 w 4637900"/>
              <a:gd name="connsiteY17" fmla="*/ 387179 h 1940011"/>
              <a:gd name="connsiteX18" fmla="*/ 3529912 w 4637900"/>
              <a:gd name="connsiteY18" fmla="*/ 53546 h 1940011"/>
              <a:gd name="connsiteX19" fmla="*/ 4080519 w 4637900"/>
              <a:gd name="connsiteY19" fmla="*/ 147699 h 1940011"/>
              <a:gd name="connsiteX20" fmla="*/ 4637900 w 4637900"/>
              <a:gd name="connsiteY20" fmla="*/ 111211 h 1940011"/>
              <a:gd name="connsiteX0" fmla="*/ 776416 w 4637900"/>
              <a:gd name="connsiteY0" fmla="*/ 1940011 h 1940011"/>
              <a:gd name="connsiteX1" fmla="*/ 904100 w 4637900"/>
              <a:gd name="connsiteY1" fmla="*/ 1915298 h 1940011"/>
              <a:gd name="connsiteX2" fmla="*/ 815546 w 4637900"/>
              <a:gd name="connsiteY2" fmla="*/ 1824681 h 1940011"/>
              <a:gd name="connsiteX3" fmla="*/ 794951 w 4637900"/>
              <a:gd name="connsiteY3" fmla="*/ 1565190 h 1940011"/>
              <a:gd name="connsiteX4" fmla="*/ 844378 w 4637900"/>
              <a:gd name="connsiteY4" fmla="*/ 1478692 h 1940011"/>
              <a:gd name="connsiteX5" fmla="*/ 889686 w 4637900"/>
              <a:gd name="connsiteY5" fmla="*/ 1425146 h 1940011"/>
              <a:gd name="connsiteX6" fmla="*/ 893805 w 4637900"/>
              <a:gd name="connsiteY6" fmla="*/ 1355125 h 1940011"/>
              <a:gd name="connsiteX7" fmla="*/ 860854 w 4637900"/>
              <a:gd name="connsiteY7" fmla="*/ 1280984 h 1940011"/>
              <a:gd name="connsiteX8" fmla="*/ 0 w 4637900"/>
              <a:gd name="connsiteY8" fmla="*/ 341871 h 1940011"/>
              <a:gd name="connsiteX9" fmla="*/ 222421 w 4637900"/>
              <a:gd name="connsiteY9" fmla="*/ 123568 h 1940011"/>
              <a:gd name="connsiteX10" fmla="*/ 358346 w 4637900"/>
              <a:gd name="connsiteY10" fmla="*/ 41190 h 1940011"/>
              <a:gd name="connsiteX11" fmla="*/ 535459 w 4637900"/>
              <a:gd name="connsiteY11" fmla="*/ 0 h 1940011"/>
              <a:gd name="connsiteX12" fmla="*/ 1157416 w 4637900"/>
              <a:gd name="connsiteY12" fmla="*/ 24714 h 1940011"/>
              <a:gd name="connsiteX13" fmla="*/ 1458097 w 4637900"/>
              <a:gd name="connsiteY13" fmla="*/ 131806 h 1940011"/>
              <a:gd name="connsiteX14" fmla="*/ 2516659 w 4637900"/>
              <a:gd name="connsiteY14" fmla="*/ 794952 h 1940011"/>
              <a:gd name="connsiteX15" fmla="*/ 2603157 w 4637900"/>
              <a:gd name="connsiteY15" fmla="*/ 720811 h 1940011"/>
              <a:gd name="connsiteX16" fmla="*/ 2690813 w 4637900"/>
              <a:gd name="connsiteY16" fmla="*/ 456681 h 1940011"/>
              <a:gd name="connsiteX17" fmla="*/ 2899718 w 4637900"/>
              <a:gd name="connsiteY17" fmla="*/ 387179 h 1940011"/>
              <a:gd name="connsiteX18" fmla="*/ 3529912 w 4637900"/>
              <a:gd name="connsiteY18" fmla="*/ 53546 h 1940011"/>
              <a:gd name="connsiteX19" fmla="*/ 4080519 w 4637900"/>
              <a:gd name="connsiteY19" fmla="*/ 147699 h 1940011"/>
              <a:gd name="connsiteX20" fmla="*/ 4637900 w 4637900"/>
              <a:gd name="connsiteY20" fmla="*/ 111211 h 1940011"/>
              <a:gd name="connsiteX0" fmla="*/ 776416 w 4637900"/>
              <a:gd name="connsiteY0" fmla="*/ 1940011 h 1940011"/>
              <a:gd name="connsiteX1" fmla="*/ 904100 w 4637900"/>
              <a:gd name="connsiteY1" fmla="*/ 1915298 h 1940011"/>
              <a:gd name="connsiteX2" fmla="*/ 815546 w 4637900"/>
              <a:gd name="connsiteY2" fmla="*/ 1824681 h 1940011"/>
              <a:gd name="connsiteX3" fmla="*/ 794951 w 4637900"/>
              <a:gd name="connsiteY3" fmla="*/ 1565190 h 1940011"/>
              <a:gd name="connsiteX4" fmla="*/ 844378 w 4637900"/>
              <a:gd name="connsiteY4" fmla="*/ 1478692 h 1940011"/>
              <a:gd name="connsiteX5" fmla="*/ 889686 w 4637900"/>
              <a:gd name="connsiteY5" fmla="*/ 1425146 h 1940011"/>
              <a:gd name="connsiteX6" fmla="*/ 893805 w 4637900"/>
              <a:gd name="connsiteY6" fmla="*/ 1355125 h 1940011"/>
              <a:gd name="connsiteX7" fmla="*/ 860854 w 4637900"/>
              <a:gd name="connsiteY7" fmla="*/ 1280984 h 1940011"/>
              <a:gd name="connsiteX8" fmla="*/ 0 w 4637900"/>
              <a:gd name="connsiteY8" fmla="*/ 341871 h 1940011"/>
              <a:gd name="connsiteX9" fmla="*/ 222421 w 4637900"/>
              <a:gd name="connsiteY9" fmla="*/ 123568 h 1940011"/>
              <a:gd name="connsiteX10" fmla="*/ 358346 w 4637900"/>
              <a:gd name="connsiteY10" fmla="*/ 41190 h 1940011"/>
              <a:gd name="connsiteX11" fmla="*/ 535459 w 4637900"/>
              <a:gd name="connsiteY11" fmla="*/ 0 h 1940011"/>
              <a:gd name="connsiteX12" fmla="*/ 1157416 w 4637900"/>
              <a:gd name="connsiteY12" fmla="*/ 24714 h 1940011"/>
              <a:gd name="connsiteX13" fmla="*/ 1458097 w 4637900"/>
              <a:gd name="connsiteY13" fmla="*/ 131806 h 1940011"/>
              <a:gd name="connsiteX14" fmla="*/ 2516659 w 4637900"/>
              <a:gd name="connsiteY14" fmla="*/ 794952 h 1940011"/>
              <a:gd name="connsiteX15" fmla="*/ 2603157 w 4637900"/>
              <a:gd name="connsiteY15" fmla="*/ 720811 h 1940011"/>
              <a:gd name="connsiteX16" fmla="*/ 2690813 w 4637900"/>
              <a:gd name="connsiteY16" fmla="*/ 456681 h 1940011"/>
              <a:gd name="connsiteX17" fmla="*/ 2899718 w 4637900"/>
              <a:gd name="connsiteY17" fmla="*/ 387179 h 1940011"/>
              <a:gd name="connsiteX18" fmla="*/ 3529912 w 4637900"/>
              <a:gd name="connsiteY18" fmla="*/ 53546 h 1940011"/>
              <a:gd name="connsiteX19" fmla="*/ 4080519 w 4637900"/>
              <a:gd name="connsiteY19" fmla="*/ 147699 h 1940011"/>
              <a:gd name="connsiteX20" fmla="*/ 4637900 w 4637900"/>
              <a:gd name="connsiteY20" fmla="*/ 111211 h 1940011"/>
              <a:gd name="connsiteX0" fmla="*/ 776416 w 4637900"/>
              <a:gd name="connsiteY0" fmla="*/ 1940011 h 1940011"/>
              <a:gd name="connsiteX1" fmla="*/ 904100 w 4637900"/>
              <a:gd name="connsiteY1" fmla="*/ 1915298 h 1940011"/>
              <a:gd name="connsiteX2" fmla="*/ 815546 w 4637900"/>
              <a:gd name="connsiteY2" fmla="*/ 1824681 h 1940011"/>
              <a:gd name="connsiteX3" fmla="*/ 794951 w 4637900"/>
              <a:gd name="connsiteY3" fmla="*/ 1565190 h 1940011"/>
              <a:gd name="connsiteX4" fmla="*/ 844378 w 4637900"/>
              <a:gd name="connsiteY4" fmla="*/ 1478692 h 1940011"/>
              <a:gd name="connsiteX5" fmla="*/ 889686 w 4637900"/>
              <a:gd name="connsiteY5" fmla="*/ 1425146 h 1940011"/>
              <a:gd name="connsiteX6" fmla="*/ 893805 w 4637900"/>
              <a:gd name="connsiteY6" fmla="*/ 1355125 h 1940011"/>
              <a:gd name="connsiteX7" fmla="*/ 860854 w 4637900"/>
              <a:gd name="connsiteY7" fmla="*/ 1280984 h 1940011"/>
              <a:gd name="connsiteX8" fmla="*/ 0 w 4637900"/>
              <a:gd name="connsiteY8" fmla="*/ 341871 h 1940011"/>
              <a:gd name="connsiteX9" fmla="*/ 222421 w 4637900"/>
              <a:gd name="connsiteY9" fmla="*/ 123568 h 1940011"/>
              <a:gd name="connsiteX10" fmla="*/ 358346 w 4637900"/>
              <a:gd name="connsiteY10" fmla="*/ 41190 h 1940011"/>
              <a:gd name="connsiteX11" fmla="*/ 535459 w 4637900"/>
              <a:gd name="connsiteY11" fmla="*/ 0 h 1940011"/>
              <a:gd name="connsiteX12" fmla="*/ 1157416 w 4637900"/>
              <a:gd name="connsiteY12" fmla="*/ 24714 h 1940011"/>
              <a:gd name="connsiteX13" fmla="*/ 1458097 w 4637900"/>
              <a:gd name="connsiteY13" fmla="*/ 131806 h 1940011"/>
              <a:gd name="connsiteX14" fmla="*/ 2516659 w 4637900"/>
              <a:gd name="connsiteY14" fmla="*/ 794952 h 1940011"/>
              <a:gd name="connsiteX15" fmla="*/ 2603157 w 4637900"/>
              <a:gd name="connsiteY15" fmla="*/ 720811 h 1940011"/>
              <a:gd name="connsiteX16" fmla="*/ 2690813 w 4637900"/>
              <a:gd name="connsiteY16" fmla="*/ 456681 h 1940011"/>
              <a:gd name="connsiteX17" fmla="*/ 2899718 w 4637900"/>
              <a:gd name="connsiteY17" fmla="*/ 387179 h 1940011"/>
              <a:gd name="connsiteX18" fmla="*/ 3529912 w 4637900"/>
              <a:gd name="connsiteY18" fmla="*/ 53546 h 1940011"/>
              <a:gd name="connsiteX19" fmla="*/ 4080519 w 4637900"/>
              <a:gd name="connsiteY19" fmla="*/ 147699 h 1940011"/>
              <a:gd name="connsiteX20" fmla="*/ 4637900 w 4637900"/>
              <a:gd name="connsiteY20" fmla="*/ 111211 h 1940011"/>
              <a:gd name="connsiteX0" fmla="*/ 776416 w 4637900"/>
              <a:gd name="connsiteY0" fmla="*/ 1940011 h 1940011"/>
              <a:gd name="connsiteX1" fmla="*/ 904100 w 4637900"/>
              <a:gd name="connsiteY1" fmla="*/ 1915298 h 1940011"/>
              <a:gd name="connsiteX2" fmla="*/ 815546 w 4637900"/>
              <a:gd name="connsiteY2" fmla="*/ 1824681 h 1940011"/>
              <a:gd name="connsiteX3" fmla="*/ 794951 w 4637900"/>
              <a:gd name="connsiteY3" fmla="*/ 1565190 h 1940011"/>
              <a:gd name="connsiteX4" fmla="*/ 844378 w 4637900"/>
              <a:gd name="connsiteY4" fmla="*/ 1478692 h 1940011"/>
              <a:gd name="connsiteX5" fmla="*/ 889686 w 4637900"/>
              <a:gd name="connsiteY5" fmla="*/ 1425146 h 1940011"/>
              <a:gd name="connsiteX6" fmla="*/ 893805 w 4637900"/>
              <a:gd name="connsiteY6" fmla="*/ 1355125 h 1940011"/>
              <a:gd name="connsiteX7" fmla="*/ 860854 w 4637900"/>
              <a:gd name="connsiteY7" fmla="*/ 1280984 h 1940011"/>
              <a:gd name="connsiteX8" fmla="*/ 0 w 4637900"/>
              <a:gd name="connsiteY8" fmla="*/ 341871 h 1940011"/>
              <a:gd name="connsiteX9" fmla="*/ 222421 w 4637900"/>
              <a:gd name="connsiteY9" fmla="*/ 123568 h 1940011"/>
              <a:gd name="connsiteX10" fmla="*/ 358346 w 4637900"/>
              <a:gd name="connsiteY10" fmla="*/ 41190 h 1940011"/>
              <a:gd name="connsiteX11" fmla="*/ 535459 w 4637900"/>
              <a:gd name="connsiteY11" fmla="*/ 0 h 1940011"/>
              <a:gd name="connsiteX12" fmla="*/ 1157416 w 4637900"/>
              <a:gd name="connsiteY12" fmla="*/ 24714 h 1940011"/>
              <a:gd name="connsiteX13" fmla="*/ 1458097 w 4637900"/>
              <a:gd name="connsiteY13" fmla="*/ 131806 h 1940011"/>
              <a:gd name="connsiteX14" fmla="*/ 2516659 w 4637900"/>
              <a:gd name="connsiteY14" fmla="*/ 794952 h 1940011"/>
              <a:gd name="connsiteX15" fmla="*/ 2603157 w 4637900"/>
              <a:gd name="connsiteY15" fmla="*/ 720811 h 1940011"/>
              <a:gd name="connsiteX16" fmla="*/ 2690813 w 4637900"/>
              <a:gd name="connsiteY16" fmla="*/ 456681 h 1940011"/>
              <a:gd name="connsiteX17" fmla="*/ 2899718 w 4637900"/>
              <a:gd name="connsiteY17" fmla="*/ 387179 h 1940011"/>
              <a:gd name="connsiteX18" fmla="*/ 3529912 w 4637900"/>
              <a:gd name="connsiteY18" fmla="*/ 53546 h 1940011"/>
              <a:gd name="connsiteX19" fmla="*/ 4080519 w 4637900"/>
              <a:gd name="connsiteY19" fmla="*/ 147699 h 1940011"/>
              <a:gd name="connsiteX20" fmla="*/ 4637900 w 4637900"/>
              <a:gd name="connsiteY20" fmla="*/ 111211 h 19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37900" h="1940011">
                <a:moveTo>
                  <a:pt x="776416" y="1940011"/>
                </a:moveTo>
                <a:cubicBezTo>
                  <a:pt x="818977" y="1931773"/>
                  <a:pt x="900669" y="1925595"/>
                  <a:pt x="904100" y="1915298"/>
                </a:cubicBezTo>
                <a:cubicBezTo>
                  <a:pt x="909593" y="1901568"/>
                  <a:pt x="845064" y="1854887"/>
                  <a:pt x="815546" y="1824681"/>
                </a:cubicBezTo>
                <a:lnTo>
                  <a:pt x="794951" y="1565190"/>
                </a:lnTo>
                <a:lnTo>
                  <a:pt x="844378" y="1478692"/>
                </a:lnTo>
                <a:lnTo>
                  <a:pt x="889686" y="1425146"/>
                </a:lnTo>
                <a:lnTo>
                  <a:pt x="893805" y="1355125"/>
                </a:lnTo>
                <a:lnTo>
                  <a:pt x="860854" y="1280984"/>
                </a:lnTo>
                <a:lnTo>
                  <a:pt x="0" y="341871"/>
                </a:lnTo>
                <a:lnTo>
                  <a:pt x="222421" y="123568"/>
                </a:lnTo>
                <a:lnTo>
                  <a:pt x="358346" y="41190"/>
                </a:lnTo>
                <a:lnTo>
                  <a:pt x="535459" y="0"/>
                </a:lnTo>
                <a:lnTo>
                  <a:pt x="1157416" y="24714"/>
                </a:lnTo>
                <a:lnTo>
                  <a:pt x="1458097" y="131806"/>
                </a:lnTo>
                <a:lnTo>
                  <a:pt x="2516659" y="794952"/>
                </a:lnTo>
                <a:cubicBezTo>
                  <a:pt x="2612974" y="713127"/>
                  <a:pt x="2599725" y="720811"/>
                  <a:pt x="2603157" y="720811"/>
                </a:cubicBezTo>
                <a:cubicBezTo>
                  <a:pt x="2616200" y="708454"/>
                  <a:pt x="2692529" y="456681"/>
                  <a:pt x="2690813" y="456681"/>
                </a:cubicBezTo>
                <a:lnTo>
                  <a:pt x="2899718" y="387179"/>
                </a:lnTo>
                <a:cubicBezTo>
                  <a:pt x="3255012" y="176554"/>
                  <a:pt x="3528196" y="56979"/>
                  <a:pt x="3529912" y="53546"/>
                </a:cubicBezTo>
                <a:cubicBezTo>
                  <a:pt x="3731173" y="121428"/>
                  <a:pt x="3869091" y="133627"/>
                  <a:pt x="4080519" y="147699"/>
                </a:cubicBezTo>
                <a:cubicBezTo>
                  <a:pt x="4265184" y="157310"/>
                  <a:pt x="4545003" y="100194"/>
                  <a:pt x="4637900" y="111211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6674722" y="-8217"/>
            <a:ext cx="4519207" cy="5398482"/>
          </a:xfrm>
          <a:custGeom>
            <a:avLst/>
            <a:gdLst>
              <a:gd name="connsiteX0" fmla="*/ 0 w 4129741"/>
              <a:gd name="connsiteY0" fmla="*/ 0 h 4524189"/>
              <a:gd name="connsiteX1" fmla="*/ 603624 w 4129741"/>
              <a:gd name="connsiteY1" fmla="*/ 400424 h 4524189"/>
              <a:gd name="connsiteX2" fmla="*/ 1386541 w 4129741"/>
              <a:gd name="connsiteY2" fmla="*/ 944283 h 4524189"/>
              <a:gd name="connsiteX3" fmla="*/ 2934447 w 4129741"/>
              <a:gd name="connsiteY3" fmla="*/ 2659530 h 4524189"/>
              <a:gd name="connsiteX4" fmla="*/ 3986306 w 4129741"/>
              <a:gd name="connsiteY4" fmla="*/ 3807012 h 4524189"/>
              <a:gd name="connsiteX5" fmla="*/ 4087906 w 4129741"/>
              <a:gd name="connsiteY5" fmla="*/ 3932518 h 4524189"/>
              <a:gd name="connsiteX6" fmla="*/ 4129741 w 4129741"/>
              <a:gd name="connsiteY6" fmla="*/ 4075953 h 4524189"/>
              <a:gd name="connsiteX7" fmla="*/ 4123765 w 4129741"/>
              <a:gd name="connsiteY7" fmla="*/ 4219389 h 4524189"/>
              <a:gd name="connsiteX8" fmla="*/ 4058024 w 4129741"/>
              <a:gd name="connsiteY8" fmla="*/ 4362824 h 4524189"/>
              <a:gd name="connsiteX9" fmla="*/ 3974353 w 4129741"/>
              <a:gd name="connsiteY9" fmla="*/ 4488330 h 4524189"/>
              <a:gd name="connsiteX10" fmla="*/ 3926541 w 4129741"/>
              <a:gd name="connsiteY10" fmla="*/ 4524189 h 4524189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63059 w 4129741"/>
              <a:gd name="connsiteY10" fmla="*/ 3651624 h 4488330"/>
              <a:gd name="connsiteX0" fmla="*/ 0 w 4129741"/>
              <a:gd name="connsiteY0" fmla="*/ 0 h 4495832"/>
              <a:gd name="connsiteX1" fmla="*/ 603624 w 4129741"/>
              <a:gd name="connsiteY1" fmla="*/ 400424 h 4495832"/>
              <a:gd name="connsiteX2" fmla="*/ 1386541 w 4129741"/>
              <a:gd name="connsiteY2" fmla="*/ 944283 h 4495832"/>
              <a:gd name="connsiteX3" fmla="*/ 2934447 w 4129741"/>
              <a:gd name="connsiteY3" fmla="*/ 2659530 h 4495832"/>
              <a:gd name="connsiteX4" fmla="*/ 3986306 w 4129741"/>
              <a:gd name="connsiteY4" fmla="*/ 3807012 h 4495832"/>
              <a:gd name="connsiteX5" fmla="*/ 4087906 w 4129741"/>
              <a:gd name="connsiteY5" fmla="*/ 3932518 h 4495832"/>
              <a:gd name="connsiteX6" fmla="*/ 4129741 w 4129741"/>
              <a:gd name="connsiteY6" fmla="*/ 4075953 h 4495832"/>
              <a:gd name="connsiteX7" fmla="*/ 4123765 w 4129741"/>
              <a:gd name="connsiteY7" fmla="*/ 4219389 h 4495832"/>
              <a:gd name="connsiteX8" fmla="*/ 4058024 w 4129741"/>
              <a:gd name="connsiteY8" fmla="*/ 4362824 h 4495832"/>
              <a:gd name="connsiteX9" fmla="*/ 3974353 w 4129741"/>
              <a:gd name="connsiteY9" fmla="*/ 4488330 h 4495832"/>
              <a:gd name="connsiteX10" fmla="*/ 1763059 w 4129741"/>
              <a:gd name="connsiteY10" fmla="*/ 3651624 h 4495832"/>
              <a:gd name="connsiteX0" fmla="*/ 0 w 4129741"/>
              <a:gd name="connsiteY0" fmla="*/ 0 h 4498871"/>
              <a:gd name="connsiteX1" fmla="*/ 603624 w 4129741"/>
              <a:gd name="connsiteY1" fmla="*/ 400424 h 4498871"/>
              <a:gd name="connsiteX2" fmla="*/ 1386541 w 4129741"/>
              <a:gd name="connsiteY2" fmla="*/ 944283 h 4498871"/>
              <a:gd name="connsiteX3" fmla="*/ 2934447 w 4129741"/>
              <a:gd name="connsiteY3" fmla="*/ 2659530 h 4498871"/>
              <a:gd name="connsiteX4" fmla="*/ 3986306 w 4129741"/>
              <a:gd name="connsiteY4" fmla="*/ 3807012 h 4498871"/>
              <a:gd name="connsiteX5" fmla="*/ 4087906 w 4129741"/>
              <a:gd name="connsiteY5" fmla="*/ 3932518 h 4498871"/>
              <a:gd name="connsiteX6" fmla="*/ 4129741 w 4129741"/>
              <a:gd name="connsiteY6" fmla="*/ 4075953 h 4498871"/>
              <a:gd name="connsiteX7" fmla="*/ 4123765 w 4129741"/>
              <a:gd name="connsiteY7" fmla="*/ 4219389 h 4498871"/>
              <a:gd name="connsiteX8" fmla="*/ 4058024 w 4129741"/>
              <a:gd name="connsiteY8" fmla="*/ 4362824 h 4498871"/>
              <a:gd name="connsiteX9" fmla="*/ 3974353 w 4129741"/>
              <a:gd name="connsiteY9" fmla="*/ 4488330 h 4498871"/>
              <a:gd name="connsiteX10" fmla="*/ 1709271 w 4129741"/>
              <a:gd name="connsiteY10" fmla="*/ 3657601 h 4498871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09271 w 4129741"/>
              <a:gd name="connsiteY10" fmla="*/ 3657601 h 4488330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2910541 w 4129741"/>
              <a:gd name="connsiteY10" fmla="*/ 4237318 h 4488330"/>
              <a:gd name="connsiteX11" fmla="*/ 1709271 w 4129741"/>
              <a:gd name="connsiteY11" fmla="*/ 3657601 h 4488330"/>
              <a:gd name="connsiteX0" fmla="*/ 0 w 4129741"/>
              <a:gd name="connsiteY0" fmla="*/ 0 h 5120483"/>
              <a:gd name="connsiteX1" fmla="*/ 603624 w 4129741"/>
              <a:gd name="connsiteY1" fmla="*/ 400424 h 5120483"/>
              <a:gd name="connsiteX2" fmla="*/ 1386541 w 4129741"/>
              <a:gd name="connsiteY2" fmla="*/ 944283 h 5120483"/>
              <a:gd name="connsiteX3" fmla="*/ 2934447 w 4129741"/>
              <a:gd name="connsiteY3" fmla="*/ 2659530 h 5120483"/>
              <a:gd name="connsiteX4" fmla="*/ 3986306 w 4129741"/>
              <a:gd name="connsiteY4" fmla="*/ 3807012 h 5120483"/>
              <a:gd name="connsiteX5" fmla="*/ 4087906 w 4129741"/>
              <a:gd name="connsiteY5" fmla="*/ 3932518 h 5120483"/>
              <a:gd name="connsiteX6" fmla="*/ 4129741 w 4129741"/>
              <a:gd name="connsiteY6" fmla="*/ 4075953 h 5120483"/>
              <a:gd name="connsiteX7" fmla="*/ 4123765 w 4129741"/>
              <a:gd name="connsiteY7" fmla="*/ 4219389 h 5120483"/>
              <a:gd name="connsiteX8" fmla="*/ 4058024 w 4129741"/>
              <a:gd name="connsiteY8" fmla="*/ 4362824 h 5120483"/>
              <a:gd name="connsiteX9" fmla="*/ 3974353 w 4129741"/>
              <a:gd name="connsiteY9" fmla="*/ 4488330 h 5120483"/>
              <a:gd name="connsiteX10" fmla="*/ 2940423 w 4129741"/>
              <a:gd name="connsiteY10" fmla="*/ 5103906 h 5120483"/>
              <a:gd name="connsiteX11" fmla="*/ 1709271 w 4129741"/>
              <a:gd name="connsiteY11" fmla="*/ 3657601 h 5120483"/>
              <a:gd name="connsiteX0" fmla="*/ 0 w 4129741"/>
              <a:gd name="connsiteY0" fmla="*/ 0 h 5144599"/>
              <a:gd name="connsiteX1" fmla="*/ 603624 w 4129741"/>
              <a:gd name="connsiteY1" fmla="*/ 400424 h 5144599"/>
              <a:gd name="connsiteX2" fmla="*/ 1386541 w 4129741"/>
              <a:gd name="connsiteY2" fmla="*/ 944283 h 5144599"/>
              <a:gd name="connsiteX3" fmla="*/ 2934447 w 4129741"/>
              <a:gd name="connsiteY3" fmla="*/ 2659530 h 5144599"/>
              <a:gd name="connsiteX4" fmla="*/ 3986306 w 4129741"/>
              <a:gd name="connsiteY4" fmla="*/ 3807012 h 5144599"/>
              <a:gd name="connsiteX5" fmla="*/ 4087906 w 4129741"/>
              <a:gd name="connsiteY5" fmla="*/ 3932518 h 5144599"/>
              <a:gd name="connsiteX6" fmla="*/ 4129741 w 4129741"/>
              <a:gd name="connsiteY6" fmla="*/ 4075953 h 5144599"/>
              <a:gd name="connsiteX7" fmla="*/ 4123765 w 4129741"/>
              <a:gd name="connsiteY7" fmla="*/ 4219389 h 5144599"/>
              <a:gd name="connsiteX8" fmla="*/ 4058024 w 4129741"/>
              <a:gd name="connsiteY8" fmla="*/ 4362824 h 5144599"/>
              <a:gd name="connsiteX9" fmla="*/ 3418541 w 4129741"/>
              <a:gd name="connsiteY9" fmla="*/ 5002306 h 5144599"/>
              <a:gd name="connsiteX10" fmla="*/ 2940423 w 4129741"/>
              <a:gd name="connsiteY10" fmla="*/ 5103906 h 5144599"/>
              <a:gd name="connsiteX11" fmla="*/ 1709271 w 4129741"/>
              <a:gd name="connsiteY11" fmla="*/ 3657601 h 5144599"/>
              <a:gd name="connsiteX0" fmla="*/ 0 w 4129741"/>
              <a:gd name="connsiteY0" fmla="*/ 0 h 5161657"/>
              <a:gd name="connsiteX1" fmla="*/ 603624 w 4129741"/>
              <a:gd name="connsiteY1" fmla="*/ 400424 h 5161657"/>
              <a:gd name="connsiteX2" fmla="*/ 1386541 w 4129741"/>
              <a:gd name="connsiteY2" fmla="*/ 944283 h 5161657"/>
              <a:gd name="connsiteX3" fmla="*/ 2934447 w 4129741"/>
              <a:gd name="connsiteY3" fmla="*/ 2659530 h 5161657"/>
              <a:gd name="connsiteX4" fmla="*/ 3986306 w 4129741"/>
              <a:gd name="connsiteY4" fmla="*/ 3807012 h 5161657"/>
              <a:gd name="connsiteX5" fmla="*/ 4087906 w 4129741"/>
              <a:gd name="connsiteY5" fmla="*/ 3932518 h 5161657"/>
              <a:gd name="connsiteX6" fmla="*/ 4129741 w 4129741"/>
              <a:gd name="connsiteY6" fmla="*/ 4075953 h 5161657"/>
              <a:gd name="connsiteX7" fmla="*/ 4123765 w 4129741"/>
              <a:gd name="connsiteY7" fmla="*/ 4219389 h 5161657"/>
              <a:gd name="connsiteX8" fmla="*/ 4058024 w 4129741"/>
              <a:gd name="connsiteY8" fmla="*/ 4362824 h 5161657"/>
              <a:gd name="connsiteX9" fmla="*/ 3418541 w 4129741"/>
              <a:gd name="connsiteY9" fmla="*/ 5002306 h 5161657"/>
              <a:gd name="connsiteX10" fmla="*/ 2940423 w 4129741"/>
              <a:gd name="connsiteY10" fmla="*/ 5103906 h 5161657"/>
              <a:gd name="connsiteX11" fmla="*/ 1709271 w 4129741"/>
              <a:gd name="connsiteY11" fmla="*/ 3657601 h 5161657"/>
              <a:gd name="connsiteX0" fmla="*/ 0 w 4129741"/>
              <a:gd name="connsiteY0" fmla="*/ 0 h 5114950"/>
              <a:gd name="connsiteX1" fmla="*/ 603624 w 4129741"/>
              <a:gd name="connsiteY1" fmla="*/ 400424 h 5114950"/>
              <a:gd name="connsiteX2" fmla="*/ 1386541 w 4129741"/>
              <a:gd name="connsiteY2" fmla="*/ 944283 h 5114950"/>
              <a:gd name="connsiteX3" fmla="*/ 2934447 w 4129741"/>
              <a:gd name="connsiteY3" fmla="*/ 2659530 h 5114950"/>
              <a:gd name="connsiteX4" fmla="*/ 3986306 w 4129741"/>
              <a:gd name="connsiteY4" fmla="*/ 3807012 h 5114950"/>
              <a:gd name="connsiteX5" fmla="*/ 4087906 w 4129741"/>
              <a:gd name="connsiteY5" fmla="*/ 3932518 h 5114950"/>
              <a:gd name="connsiteX6" fmla="*/ 4129741 w 4129741"/>
              <a:gd name="connsiteY6" fmla="*/ 4075953 h 5114950"/>
              <a:gd name="connsiteX7" fmla="*/ 4123765 w 4129741"/>
              <a:gd name="connsiteY7" fmla="*/ 4219389 h 5114950"/>
              <a:gd name="connsiteX8" fmla="*/ 4058024 w 4129741"/>
              <a:gd name="connsiteY8" fmla="*/ 4362824 h 5114950"/>
              <a:gd name="connsiteX9" fmla="*/ 3418541 w 4129741"/>
              <a:gd name="connsiteY9" fmla="*/ 5002306 h 5114950"/>
              <a:gd name="connsiteX10" fmla="*/ 2940423 w 4129741"/>
              <a:gd name="connsiteY10" fmla="*/ 5103906 h 5114950"/>
              <a:gd name="connsiteX11" fmla="*/ 1709271 w 4129741"/>
              <a:gd name="connsiteY11" fmla="*/ 3657601 h 5114950"/>
              <a:gd name="connsiteX0" fmla="*/ 0 w 4129741"/>
              <a:gd name="connsiteY0" fmla="*/ 0 h 5055910"/>
              <a:gd name="connsiteX1" fmla="*/ 603624 w 4129741"/>
              <a:gd name="connsiteY1" fmla="*/ 400424 h 5055910"/>
              <a:gd name="connsiteX2" fmla="*/ 1386541 w 4129741"/>
              <a:gd name="connsiteY2" fmla="*/ 944283 h 5055910"/>
              <a:gd name="connsiteX3" fmla="*/ 2934447 w 4129741"/>
              <a:gd name="connsiteY3" fmla="*/ 2659530 h 5055910"/>
              <a:gd name="connsiteX4" fmla="*/ 3986306 w 4129741"/>
              <a:gd name="connsiteY4" fmla="*/ 3807012 h 5055910"/>
              <a:gd name="connsiteX5" fmla="*/ 4087906 w 4129741"/>
              <a:gd name="connsiteY5" fmla="*/ 3932518 h 5055910"/>
              <a:gd name="connsiteX6" fmla="*/ 4129741 w 4129741"/>
              <a:gd name="connsiteY6" fmla="*/ 4075953 h 5055910"/>
              <a:gd name="connsiteX7" fmla="*/ 4123765 w 4129741"/>
              <a:gd name="connsiteY7" fmla="*/ 4219389 h 5055910"/>
              <a:gd name="connsiteX8" fmla="*/ 4058024 w 4129741"/>
              <a:gd name="connsiteY8" fmla="*/ 4362824 h 5055910"/>
              <a:gd name="connsiteX9" fmla="*/ 3418541 w 4129741"/>
              <a:gd name="connsiteY9" fmla="*/ 5002306 h 5055910"/>
              <a:gd name="connsiteX10" fmla="*/ 2785035 w 4129741"/>
              <a:gd name="connsiteY10" fmla="*/ 5008283 h 5055910"/>
              <a:gd name="connsiteX11" fmla="*/ 1709271 w 4129741"/>
              <a:gd name="connsiteY11" fmla="*/ 3657601 h 5055910"/>
              <a:gd name="connsiteX0" fmla="*/ 0 w 4129741"/>
              <a:gd name="connsiteY0" fmla="*/ 0 h 5080865"/>
              <a:gd name="connsiteX1" fmla="*/ 603624 w 4129741"/>
              <a:gd name="connsiteY1" fmla="*/ 400424 h 5080865"/>
              <a:gd name="connsiteX2" fmla="*/ 1386541 w 4129741"/>
              <a:gd name="connsiteY2" fmla="*/ 944283 h 5080865"/>
              <a:gd name="connsiteX3" fmla="*/ 2934447 w 4129741"/>
              <a:gd name="connsiteY3" fmla="*/ 2659530 h 5080865"/>
              <a:gd name="connsiteX4" fmla="*/ 3986306 w 4129741"/>
              <a:gd name="connsiteY4" fmla="*/ 3807012 h 5080865"/>
              <a:gd name="connsiteX5" fmla="*/ 4087906 w 4129741"/>
              <a:gd name="connsiteY5" fmla="*/ 3932518 h 5080865"/>
              <a:gd name="connsiteX6" fmla="*/ 4129741 w 4129741"/>
              <a:gd name="connsiteY6" fmla="*/ 4075953 h 5080865"/>
              <a:gd name="connsiteX7" fmla="*/ 4123765 w 4129741"/>
              <a:gd name="connsiteY7" fmla="*/ 4219389 h 5080865"/>
              <a:gd name="connsiteX8" fmla="*/ 4058024 w 4129741"/>
              <a:gd name="connsiteY8" fmla="*/ 4362824 h 5080865"/>
              <a:gd name="connsiteX9" fmla="*/ 3418541 w 4129741"/>
              <a:gd name="connsiteY9" fmla="*/ 5002306 h 5080865"/>
              <a:gd name="connsiteX10" fmla="*/ 2785035 w 4129741"/>
              <a:gd name="connsiteY10" fmla="*/ 5008283 h 5080865"/>
              <a:gd name="connsiteX11" fmla="*/ 1709271 w 4129741"/>
              <a:gd name="connsiteY11" fmla="*/ 3657601 h 508086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110865"/>
              <a:gd name="connsiteX1" fmla="*/ 603624 w 4129741"/>
              <a:gd name="connsiteY1" fmla="*/ 400424 h 5110865"/>
              <a:gd name="connsiteX2" fmla="*/ 1386541 w 4129741"/>
              <a:gd name="connsiteY2" fmla="*/ 944283 h 5110865"/>
              <a:gd name="connsiteX3" fmla="*/ 2934447 w 4129741"/>
              <a:gd name="connsiteY3" fmla="*/ 2659530 h 5110865"/>
              <a:gd name="connsiteX4" fmla="*/ 3986306 w 4129741"/>
              <a:gd name="connsiteY4" fmla="*/ 3807012 h 5110865"/>
              <a:gd name="connsiteX5" fmla="*/ 4087906 w 4129741"/>
              <a:gd name="connsiteY5" fmla="*/ 3932518 h 5110865"/>
              <a:gd name="connsiteX6" fmla="*/ 4129741 w 4129741"/>
              <a:gd name="connsiteY6" fmla="*/ 4075953 h 5110865"/>
              <a:gd name="connsiteX7" fmla="*/ 4123765 w 4129741"/>
              <a:gd name="connsiteY7" fmla="*/ 4219389 h 5110865"/>
              <a:gd name="connsiteX8" fmla="*/ 4058024 w 4129741"/>
              <a:gd name="connsiteY8" fmla="*/ 4362824 h 5110865"/>
              <a:gd name="connsiteX9" fmla="*/ 3418541 w 4129741"/>
              <a:gd name="connsiteY9" fmla="*/ 5002306 h 5110865"/>
              <a:gd name="connsiteX10" fmla="*/ 2785035 w 4129741"/>
              <a:gd name="connsiteY10" fmla="*/ 5008283 h 5110865"/>
              <a:gd name="connsiteX11" fmla="*/ 1709271 w 4129741"/>
              <a:gd name="connsiteY11" fmla="*/ 3657601 h 5110865"/>
              <a:gd name="connsiteX0" fmla="*/ 0 w 4129741"/>
              <a:gd name="connsiteY0" fmla="*/ 0 h 5157182"/>
              <a:gd name="connsiteX1" fmla="*/ 603624 w 4129741"/>
              <a:gd name="connsiteY1" fmla="*/ 400424 h 5157182"/>
              <a:gd name="connsiteX2" fmla="*/ 1386541 w 4129741"/>
              <a:gd name="connsiteY2" fmla="*/ 944283 h 5157182"/>
              <a:gd name="connsiteX3" fmla="*/ 2934447 w 4129741"/>
              <a:gd name="connsiteY3" fmla="*/ 2659530 h 5157182"/>
              <a:gd name="connsiteX4" fmla="*/ 3986306 w 4129741"/>
              <a:gd name="connsiteY4" fmla="*/ 3807012 h 5157182"/>
              <a:gd name="connsiteX5" fmla="*/ 4087906 w 4129741"/>
              <a:gd name="connsiteY5" fmla="*/ 3932518 h 5157182"/>
              <a:gd name="connsiteX6" fmla="*/ 4129741 w 4129741"/>
              <a:gd name="connsiteY6" fmla="*/ 4075953 h 5157182"/>
              <a:gd name="connsiteX7" fmla="*/ 4123765 w 4129741"/>
              <a:gd name="connsiteY7" fmla="*/ 4219389 h 5157182"/>
              <a:gd name="connsiteX8" fmla="*/ 4058024 w 4129741"/>
              <a:gd name="connsiteY8" fmla="*/ 4362824 h 5157182"/>
              <a:gd name="connsiteX9" fmla="*/ 3418541 w 4129741"/>
              <a:gd name="connsiteY9" fmla="*/ 5002306 h 5157182"/>
              <a:gd name="connsiteX10" fmla="*/ 2785035 w 4129741"/>
              <a:gd name="connsiteY10" fmla="*/ 5008283 h 5157182"/>
              <a:gd name="connsiteX11" fmla="*/ 1709271 w 4129741"/>
              <a:gd name="connsiteY11" fmla="*/ 3657601 h 5157182"/>
              <a:gd name="connsiteX0" fmla="*/ 0 w 4129741"/>
              <a:gd name="connsiteY0" fmla="*/ 0 h 5157182"/>
              <a:gd name="connsiteX1" fmla="*/ 124012 w 4129741"/>
              <a:gd name="connsiteY1" fmla="*/ 71717 h 5157182"/>
              <a:gd name="connsiteX2" fmla="*/ 603624 w 4129741"/>
              <a:gd name="connsiteY2" fmla="*/ 400424 h 5157182"/>
              <a:gd name="connsiteX3" fmla="*/ 1386541 w 4129741"/>
              <a:gd name="connsiteY3" fmla="*/ 944283 h 5157182"/>
              <a:gd name="connsiteX4" fmla="*/ 2934447 w 4129741"/>
              <a:gd name="connsiteY4" fmla="*/ 2659530 h 5157182"/>
              <a:gd name="connsiteX5" fmla="*/ 3986306 w 4129741"/>
              <a:gd name="connsiteY5" fmla="*/ 3807012 h 5157182"/>
              <a:gd name="connsiteX6" fmla="*/ 4087906 w 4129741"/>
              <a:gd name="connsiteY6" fmla="*/ 3932518 h 5157182"/>
              <a:gd name="connsiteX7" fmla="*/ 4129741 w 4129741"/>
              <a:gd name="connsiteY7" fmla="*/ 4075953 h 5157182"/>
              <a:gd name="connsiteX8" fmla="*/ 4123765 w 4129741"/>
              <a:gd name="connsiteY8" fmla="*/ 4219389 h 5157182"/>
              <a:gd name="connsiteX9" fmla="*/ 4058024 w 4129741"/>
              <a:gd name="connsiteY9" fmla="*/ 4362824 h 5157182"/>
              <a:gd name="connsiteX10" fmla="*/ 3418541 w 4129741"/>
              <a:gd name="connsiteY10" fmla="*/ 5002306 h 5157182"/>
              <a:gd name="connsiteX11" fmla="*/ 2785035 w 4129741"/>
              <a:gd name="connsiteY11" fmla="*/ 5008283 h 5157182"/>
              <a:gd name="connsiteX12" fmla="*/ 1709271 w 4129741"/>
              <a:gd name="connsiteY12" fmla="*/ 3657601 h 5157182"/>
              <a:gd name="connsiteX0" fmla="*/ 0 w 4519207"/>
              <a:gd name="connsiteY0" fmla="*/ 0 h 5398482"/>
              <a:gd name="connsiteX1" fmla="*/ 513478 w 4519207"/>
              <a:gd name="connsiteY1" fmla="*/ 313017 h 5398482"/>
              <a:gd name="connsiteX2" fmla="*/ 993090 w 4519207"/>
              <a:gd name="connsiteY2" fmla="*/ 641724 h 5398482"/>
              <a:gd name="connsiteX3" fmla="*/ 1776007 w 4519207"/>
              <a:gd name="connsiteY3" fmla="*/ 1185583 h 5398482"/>
              <a:gd name="connsiteX4" fmla="*/ 3323913 w 4519207"/>
              <a:gd name="connsiteY4" fmla="*/ 2900830 h 5398482"/>
              <a:gd name="connsiteX5" fmla="*/ 4375772 w 4519207"/>
              <a:gd name="connsiteY5" fmla="*/ 4048312 h 5398482"/>
              <a:gd name="connsiteX6" fmla="*/ 4477372 w 4519207"/>
              <a:gd name="connsiteY6" fmla="*/ 4173818 h 5398482"/>
              <a:gd name="connsiteX7" fmla="*/ 4519207 w 4519207"/>
              <a:gd name="connsiteY7" fmla="*/ 4317253 h 5398482"/>
              <a:gd name="connsiteX8" fmla="*/ 4513231 w 4519207"/>
              <a:gd name="connsiteY8" fmla="*/ 4460689 h 5398482"/>
              <a:gd name="connsiteX9" fmla="*/ 4447490 w 4519207"/>
              <a:gd name="connsiteY9" fmla="*/ 4604124 h 5398482"/>
              <a:gd name="connsiteX10" fmla="*/ 3808007 w 4519207"/>
              <a:gd name="connsiteY10" fmla="*/ 5243606 h 5398482"/>
              <a:gd name="connsiteX11" fmla="*/ 3174501 w 4519207"/>
              <a:gd name="connsiteY11" fmla="*/ 5249583 h 5398482"/>
              <a:gd name="connsiteX12" fmla="*/ 2098737 w 4519207"/>
              <a:gd name="connsiteY12" fmla="*/ 3898901 h 539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9207" h="5398482">
                <a:moveTo>
                  <a:pt x="0" y="0"/>
                </a:moveTo>
                <a:lnTo>
                  <a:pt x="513478" y="313017"/>
                </a:lnTo>
                <a:lnTo>
                  <a:pt x="993090" y="641724"/>
                </a:lnTo>
                <a:lnTo>
                  <a:pt x="1776007" y="1185583"/>
                </a:lnTo>
                <a:lnTo>
                  <a:pt x="3323913" y="2900830"/>
                </a:lnTo>
                <a:lnTo>
                  <a:pt x="4375772" y="4048312"/>
                </a:lnTo>
                <a:lnTo>
                  <a:pt x="4477372" y="4173818"/>
                </a:lnTo>
                <a:lnTo>
                  <a:pt x="4519207" y="4317253"/>
                </a:lnTo>
                <a:lnTo>
                  <a:pt x="4513231" y="4460689"/>
                </a:lnTo>
                <a:lnTo>
                  <a:pt x="4447490" y="4604124"/>
                </a:lnTo>
                <a:lnTo>
                  <a:pt x="3808007" y="5243606"/>
                </a:lnTo>
                <a:cubicBezTo>
                  <a:pt x="3551019" y="5467725"/>
                  <a:pt x="3312957" y="5429872"/>
                  <a:pt x="3174501" y="5249583"/>
                </a:cubicBezTo>
                <a:lnTo>
                  <a:pt x="2098737" y="3898901"/>
                </a:lnTo>
              </a:path>
            </a:pathLst>
          </a:custGeom>
          <a:noFill/>
          <a:ln w="508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glow rad="63500">
              <a:srgbClr val="DAC2E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6589957" y="-51612"/>
            <a:ext cx="4618629" cy="5446893"/>
          </a:xfrm>
          <a:custGeom>
            <a:avLst/>
            <a:gdLst>
              <a:gd name="connsiteX0" fmla="*/ 0 w 4129741"/>
              <a:gd name="connsiteY0" fmla="*/ 0 h 4524189"/>
              <a:gd name="connsiteX1" fmla="*/ 603624 w 4129741"/>
              <a:gd name="connsiteY1" fmla="*/ 400424 h 4524189"/>
              <a:gd name="connsiteX2" fmla="*/ 1386541 w 4129741"/>
              <a:gd name="connsiteY2" fmla="*/ 944283 h 4524189"/>
              <a:gd name="connsiteX3" fmla="*/ 2934447 w 4129741"/>
              <a:gd name="connsiteY3" fmla="*/ 2659530 h 4524189"/>
              <a:gd name="connsiteX4" fmla="*/ 3986306 w 4129741"/>
              <a:gd name="connsiteY4" fmla="*/ 3807012 h 4524189"/>
              <a:gd name="connsiteX5" fmla="*/ 4087906 w 4129741"/>
              <a:gd name="connsiteY5" fmla="*/ 3932518 h 4524189"/>
              <a:gd name="connsiteX6" fmla="*/ 4129741 w 4129741"/>
              <a:gd name="connsiteY6" fmla="*/ 4075953 h 4524189"/>
              <a:gd name="connsiteX7" fmla="*/ 4123765 w 4129741"/>
              <a:gd name="connsiteY7" fmla="*/ 4219389 h 4524189"/>
              <a:gd name="connsiteX8" fmla="*/ 4058024 w 4129741"/>
              <a:gd name="connsiteY8" fmla="*/ 4362824 h 4524189"/>
              <a:gd name="connsiteX9" fmla="*/ 3974353 w 4129741"/>
              <a:gd name="connsiteY9" fmla="*/ 4488330 h 4524189"/>
              <a:gd name="connsiteX10" fmla="*/ 3926541 w 4129741"/>
              <a:gd name="connsiteY10" fmla="*/ 4524189 h 4524189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63059 w 4129741"/>
              <a:gd name="connsiteY10" fmla="*/ 3651624 h 4488330"/>
              <a:gd name="connsiteX0" fmla="*/ 0 w 4129741"/>
              <a:gd name="connsiteY0" fmla="*/ 0 h 4495832"/>
              <a:gd name="connsiteX1" fmla="*/ 603624 w 4129741"/>
              <a:gd name="connsiteY1" fmla="*/ 400424 h 4495832"/>
              <a:gd name="connsiteX2" fmla="*/ 1386541 w 4129741"/>
              <a:gd name="connsiteY2" fmla="*/ 944283 h 4495832"/>
              <a:gd name="connsiteX3" fmla="*/ 2934447 w 4129741"/>
              <a:gd name="connsiteY3" fmla="*/ 2659530 h 4495832"/>
              <a:gd name="connsiteX4" fmla="*/ 3986306 w 4129741"/>
              <a:gd name="connsiteY4" fmla="*/ 3807012 h 4495832"/>
              <a:gd name="connsiteX5" fmla="*/ 4087906 w 4129741"/>
              <a:gd name="connsiteY5" fmla="*/ 3932518 h 4495832"/>
              <a:gd name="connsiteX6" fmla="*/ 4129741 w 4129741"/>
              <a:gd name="connsiteY6" fmla="*/ 4075953 h 4495832"/>
              <a:gd name="connsiteX7" fmla="*/ 4123765 w 4129741"/>
              <a:gd name="connsiteY7" fmla="*/ 4219389 h 4495832"/>
              <a:gd name="connsiteX8" fmla="*/ 4058024 w 4129741"/>
              <a:gd name="connsiteY8" fmla="*/ 4362824 h 4495832"/>
              <a:gd name="connsiteX9" fmla="*/ 3974353 w 4129741"/>
              <a:gd name="connsiteY9" fmla="*/ 4488330 h 4495832"/>
              <a:gd name="connsiteX10" fmla="*/ 1763059 w 4129741"/>
              <a:gd name="connsiteY10" fmla="*/ 3651624 h 4495832"/>
              <a:gd name="connsiteX0" fmla="*/ 0 w 4129741"/>
              <a:gd name="connsiteY0" fmla="*/ 0 h 4498871"/>
              <a:gd name="connsiteX1" fmla="*/ 603624 w 4129741"/>
              <a:gd name="connsiteY1" fmla="*/ 400424 h 4498871"/>
              <a:gd name="connsiteX2" fmla="*/ 1386541 w 4129741"/>
              <a:gd name="connsiteY2" fmla="*/ 944283 h 4498871"/>
              <a:gd name="connsiteX3" fmla="*/ 2934447 w 4129741"/>
              <a:gd name="connsiteY3" fmla="*/ 2659530 h 4498871"/>
              <a:gd name="connsiteX4" fmla="*/ 3986306 w 4129741"/>
              <a:gd name="connsiteY4" fmla="*/ 3807012 h 4498871"/>
              <a:gd name="connsiteX5" fmla="*/ 4087906 w 4129741"/>
              <a:gd name="connsiteY5" fmla="*/ 3932518 h 4498871"/>
              <a:gd name="connsiteX6" fmla="*/ 4129741 w 4129741"/>
              <a:gd name="connsiteY6" fmla="*/ 4075953 h 4498871"/>
              <a:gd name="connsiteX7" fmla="*/ 4123765 w 4129741"/>
              <a:gd name="connsiteY7" fmla="*/ 4219389 h 4498871"/>
              <a:gd name="connsiteX8" fmla="*/ 4058024 w 4129741"/>
              <a:gd name="connsiteY8" fmla="*/ 4362824 h 4498871"/>
              <a:gd name="connsiteX9" fmla="*/ 3974353 w 4129741"/>
              <a:gd name="connsiteY9" fmla="*/ 4488330 h 4498871"/>
              <a:gd name="connsiteX10" fmla="*/ 1709271 w 4129741"/>
              <a:gd name="connsiteY10" fmla="*/ 3657601 h 4498871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09271 w 4129741"/>
              <a:gd name="connsiteY10" fmla="*/ 3657601 h 4488330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2910541 w 4129741"/>
              <a:gd name="connsiteY10" fmla="*/ 4237318 h 4488330"/>
              <a:gd name="connsiteX11" fmla="*/ 1709271 w 4129741"/>
              <a:gd name="connsiteY11" fmla="*/ 3657601 h 4488330"/>
              <a:gd name="connsiteX0" fmla="*/ 0 w 4129741"/>
              <a:gd name="connsiteY0" fmla="*/ 0 h 5120483"/>
              <a:gd name="connsiteX1" fmla="*/ 603624 w 4129741"/>
              <a:gd name="connsiteY1" fmla="*/ 400424 h 5120483"/>
              <a:gd name="connsiteX2" fmla="*/ 1386541 w 4129741"/>
              <a:gd name="connsiteY2" fmla="*/ 944283 h 5120483"/>
              <a:gd name="connsiteX3" fmla="*/ 2934447 w 4129741"/>
              <a:gd name="connsiteY3" fmla="*/ 2659530 h 5120483"/>
              <a:gd name="connsiteX4" fmla="*/ 3986306 w 4129741"/>
              <a:gd name="connsiteY4" fmla="*/ 3807012 h 5120483"/>
              <a:gd name="connsiteX5" fmla="*/ 4087906 w 4129741"/>
              <a:gd name="connsiteY5" fmla="*/ 3932518 h 5120483"/>
              <a:gd name="connsiteX6" fmla="*/ 4129741 w 4129741"/>
              <a:gd name="connsiteY6" fmla="*/ 4075953 h 5120483"/>
              <a:gd name="connsiteX7" fmla="*/ 4123765 w 4129741"/>
              <a:gd name="connsiteY7" fmla="*/ 4219389 h 5120483"/>
              <a:gd name="connsiteX8" fmla="*/ 4058024 w 4129741"/>
              <a:gd name="connsiteY8" fmla="*/ 4362824 h 5120483"/>
              <a:gd name="connsiteX9" fmla="*/ 3974353 w 4129741"/>
              <a:gd name="connsiteY9" fmla="*/ 4488330 h 5120483"/>
              <a:gd name="connsiteX10" fmla="*/ 2940423 w 4129741"/>
              <a:gd name="connsiteY10" fmla="*/ 5103906 h 5120483"/>
              <a:gd name="connsiteX11" fmla="*/ 1709271 w 4129741"/>
              <a:gd name="connsiteY11" fmla="*/ 3657601 h 5120483"/>
              <a:gd name="connsiteX0" fmla="*/ 0 w 4129741"/>
              <a:gd name="connsiteY0" fmla="*/ 0 h 5144599"/>
              <a:gd name="connsiteX1" fmla="*/ 603624 w 4129741"/>
              <a:gd name="connsiteY1" fmla="*/ 400424 h 5144599"/>
              <a:gd name="connsiteX2" fmla="*/ 1386541 w 4129741"/>
              <a:gd name="connsiteY2" fmla="*/ 944283 h 5144599"/>
              <a:gd name="connsiteX3" fmla="*/ 2934447 w 4129741"/>
              <a:gd name="connsiteY3" fmla="*/ 2659530 h 5144599"/>
              <a:gd name="connsiteX4" fmla="*/ 3986306 w 4129741"/>
              <a:gd name="connsiteY4" fmla="*/ 3807012 h 5144599"/>
              <a:gd name="connsiteX5" fmla="*/ 4087906 w 4129741"/>
              <a:gd name="connsiteY5" fmla="*/ 3932518 h 5144599"/>
              <a:gd name="connsiteX6" fmla="*/ 4129741 w 4129741"/>
              <a:gd name="connsiteY6" fmla="*/ 4075953 h 5144599"/>
              <a:gd name="connsiteX7" fmla="*/ 4123765 w 4129741"/>
              <a:gd name="connsiteY7" fmla="*/ 4219389 h 5144599"/>
              <a:gd name="connsiteX8" fmla="*/ 4058024 w 4129741"/>
              <a:gd name="connsiteY8" fmla="*/ 4362824 h 5144599"/>
              <a:gd name="connsiteX9" fmla="*/ 3418541 w 4129741"/>
              <a:gd name="connsiteY9" fmla="*/ 5002306 h 5144599"/>
              <a:gd name="connsiteX10" fmla="*/ 2940423 w 4129741"/>
              <a:gd name="connsiteY10" fmla="*/ 5103906 h 5144599"/>
              <a:gd name="connsiteX11" fmla="*/ 1709271 w 4129741"/>
              <a:gd name="connsiteY11" fmla="*/ 3657601 h 5144599"/>
              <a:gd name="connsiteX0" fmla="*/ 0 w 4129741"/>
              <a:gd name="connsiteY0" fmla="*/ 0 h 5161657"/>
              <a:gd name="connsiteX1" fmla="*/ 603624 w 4129741"/>
              <a:gd name="connsiteY1" fmla="*/ 400424 h 5161657"/>
              <a:gd name="connsiteX2" fmla="*/ 1386541 w 4129741"/>
              <a:gd name="connsiteY2" fmla="*/ 944283 h 5161657"/>
              <a:gd name="connsiteX3" fmla="*/ 2934447 w 4129741"/>
              <a:gd name="connsiteY3" fmla="*/ 2659530 h 5161657"/>
              <a:gd name="connsiteX4" fmla="*/ 3986306 w 4129741"/>
              <a:gd name="connsiteY4" fmla="*/ 3807012 h 5161657"/>
              <a:gd name="connsiteX5" fmla="*/ 4087906 w 4129741"/>
              <a:gd name="connsiteY5" fmla="*/ 3932518 h 5161657"/>
              <a:gd name="connsiteX6" fmla="*/ 4129741 w 4129741"/>
              <a:gd name="connsiteY6" fmla="*/ 4075953 h 5161657"/>
              <a:gd name="connsiteX7" fmla="*/ 4123765 w 4129741"/>
              <a:gd name="connsiteY7" fmla="*/ 4219389 h 5161657"/>
              <a:gd name="connsiteX8" fmla="*/ 4058024 w 4129741"/>
              <a:gd name="connsiteY8" fmla="*/ 4362824 h 5161657"/>
              <a:gd name="connsiteX9" fmla="*/ 3418541 w 4129741"/>
              <a:gd name="connsiteY9" fmla="*/ 5002306 h 5161657"/>
              <a:gd name="connsiteX10" fmla="*/ 2940423 w 4129741"/>
              <a:gd name="connsiteY10" fmla="*/ 5103906 h 5161657"/>
              <a:gd name="connsiteX11" fmla="*/ 1709271 w 4129741"/>
              <a:gd name="connsiteY11" fmla="*/ 3657601 h 5161657"/>
              <a:gd name="connsiteX0" fmla="*/ 0 w 4129741"/>
              <a:gd name="connsiteY0" fmla="*/ 0 h 5114950"/>
              <a:gd name="connsiteX1" fmla="*/ 603624 w 4129741"/>
              <a:gd name="connsiteY1" fmla="*/ 400424 h 5114950"/>
              <a:gd name="connsiteX2" fmla="*/ 1386541 w 4129741"/>
              <a:gd name="connsiteY2" fmla="*/ 944283 h 5114950"/>
              <a:gd name="connsiteX3" fmla="*/ 2934447 w 4129741"/>
              <a:gd name="connsiteY3" fmla="*/ 2659530 h 5114950"/>
              <a:gd name="connsiteX4" fmla="*/ 3986306 w 4129741"/>
              <a:gd name="connsiteY4" fmla="*/ 3807012 h 5114950"/>
              <a:gd name="connsiteX5" fmla="*/ 4087906 w 4129741"/>
              <a:gd name="connsiteY5" fmla="*/ 3932518 h 5114950"/>
              <a:gd name="connsiteX6" fmla="*/ 4129741 w 4129741"/>
              <a:gd name="connsiteY6" fmla="*/ 4075953 h 5114950"/>
              <a:gd name="connsiteX7" fmla="*/ 4123765 w 4129741"/>
              <a:gd name="connsiteY7" fmla="*/ 4219389 h 5114950"/>
              <a:gd name="connsiteX8" fmla="*/ 4058024 w 4129741"/>
              <a:gd name="connsiteY8" fmla="*/ 4362824 h 5114950"/>
              <a:gd name="connsiteX9" fmla="*/ 3418541 w 4129741"/>
              <a:gd name="connsiteY9" fmla="*/ 5002306 h 5114950"/>
              <a:gd name="connsiteX10" fmla="*/ 2940423 w 4129741"/>
              <a:gd name="connsiteY10" fmla="*/ 5103906 h 5114950"/>
              <a:gd name="connsiteX11" fmla="*/ 1709271 w 4129741"/>
              <a:gd name="connsiteY11" fmla="*/ 3657601 h 5114950"/>
              <a:gd name="connsiteX0" fmla="*/ 0 w 4129741"/>
              <a:gd name="connsiteY0" fmla="*/ 0 h 5055910"/>
              <a:gd name="connsiteX1" fmla="*/ 603624 w 4129741"/>
              <a:gd name="connsiteY1" fmla="*/ 400424 h 5055910"/>
              <a:gd name="connsiteX2" fmla="*/ 1386541 w 4129741"/>
              <a:gd name="connsiteY2" fmla="*/ 944283 h 5055910"/>
              <a:gd name="connsiteX3" fmla="*/ 2934447 w 4129741"/>
              <a:gd name="connsiteY3" fmla="*/ 2659530 h 5055910"/>
              <a:gd name="connsiteX4" fmla="*/ 3986306 w 4129741"/>
              <a:gd name="connsiteY4" fmla="*/ 3807012 h 5055910"/>
              <a:gd name="connsiteX5" fmla="*/ 4087906 w 4129741"/>
              <a:gd name="connsiteY5" fmla="*/ 3932518 h 5055910"/>
              <a:gd name="connsiteX6" fmla="*/ 4129741 w 4129741"/>
              <a:gd name="connsiteY6" fmla="*/ 4075953 h 5055910"/>
              <a:gd name="connsiteX7" fmla="*/ 4123765 w 4129741"/>
              <a:gd name="connsiteY7" fmla="*/ 4219389 h 5055910"/>
              <a:gd name="connsiteX8" fmla="*/ 4058024 w 4129741"/>
              <a:gd name="connsiteY8" fmla="*/ 4362824 h 5055910"/>
              <a:gd name="connsiteX9" fmla="*/ 3418541 w 4129741"/>
              <a:gd name="connsiteY9" fmla="*/ 5002306 h 5055910"/>
              <a:gd name="connsiteX10" fmla="*/ 2785035 w 4129741"/>
              <a:gd name="connsiteY10" fmla="*/ 5008283 h 5055910"/>
              <a:gd name="connsiteX11" fmla="*/ 1709271 w 4129741"/>
              <a:gd name="connsiteY11" fmla="*/ 3657601 h 5055910"/>
              <a:gd name="connsiteX0" fmla="*/ 0 w 4129741"/>
              <a:gd name="connsiteY0" fmla="*/ 0 h 5080865"/>
              <a:gd name="connsiteX1" fmla="*/ 603624 w 4129741"/>
              <a:gd name="connsiteY1" fmla="*/ 400424 h 5080865"/>
              <a:gd name="connsiteX2" fmla="*/ 1386541 w 4129741"/>
              <a:gd name="connsiteY2" fmla="*/ 944283 h 5080865"/>
              <a:gd name="connsiteX3" fmla="*/ 2934447 w 4129741"/>
              <a:gd name="connsiteY3" fmla="*/ 2659530 h 5080865"/>
              <a:gd name="connsiteX4" fmla="*/ 3986306 w 4129741"/>
              <a:gd name="connsiteY4" fmla="*/ 3807012 h 5080865"/>
              <a:gd name="connsiteX5" fmla="*/ 4087906 w 4129741"/>
              <a:gd name="connsiteY5" fmla="*/ 3932518 h 5080865"/>
              <a:gd name="connsiteX6" fmla="*/ 4129741 w 4129741"/>
              <a:gd name="connsiteY6" fmla="*/ 4075953 h 5080865"/>
              <a:gd name="connsiteX7" fmla="*/ 4123765 w 4129741"/>
              <a:gd name="connsiteY7" fmla="*/ 4219389 h 5080865"/>
              <a:gd name="connsiteX8" fmla="*/ 4058024 w 4129741"/>
              <a:gd name="connsiteY8" fmla="*/ 4362824 h 5080865"/>
              <a:gd name="connsiteX9" fmla="*/ 3418541 w 4129741"/>
              <a:gd name="connsiteY9" fmla="*/ 5002306 h 5080865"/>
              <a:gd name="connsiteX10" fmla="*/ 2785035 w 4129741"/>
              <a:gd name="connsiteY10" fmla="*/ 5008283 h 5080865"/>
              <a:gd name="connsiteX11" fmla="*/ 1709271 w 4129741"/>
              <a:gd name="connsiteY11" fmla="*/ 3657601 h 508086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110865"/>
              <a:gd name="connsiteX1" fmla="*/ 603624 w 4129741"/>
              <a:gd name="connsiteY1" fmla="*/ 400424 h 5110865"/>
              <a:gd name="connsiteX2" fmla="*/ 1386541 w 4129741"/>
              <a:gd name="connsiteY2" fmla="*/ 944283 h 5110865"/>
              <a:gd name="connsiteX3" fmla="*/ 2934447 w 4129741"/>
              <a:gd name="connsiteY3" fmla="*/ 2659530 h 5110865"/>
              <a:gd name="connsiteX4" fmla="*/ 3986306 w 4129741"/>
              <a:gd name="connsiteY4" fmla="*/ 3807012 h 5110865"/>
              <a:gd name="connsiteX5" fmla="*/ 4087906 w 4129741"/>
              <a:gd name="connsiteY5" fmla="*/ 3932518 h 5110865"/>
              <a:gd name="connsiteX6" fmla="*/ 4129741 w 4129741"/>
              <a:gd name="connsiteY6" fmla="*/ 4075953 h 5110865"/>
              <a:gd name="connsiteX7" fmla="*/ 4123765 w 4129741"/>
              <a:gd name="connsiteY7" fmla="*/ 4219389 h 5110865"/>
              <a:gd name="connsiteX8" fmla="*/ 4058024 w 4129741"/>
              <a:gd name="connsiteY8" fmla="*/ 4362824 h 5110865"/>
              <a:gd name="connsiteX9" fmla="*/ 3418541 w 4129741"/>
              <a:gd name="connsiteY9" fmla="*/ 5002306 h 5110865"/>
              <a:gd name="connsiteX10" fmla="*/ 2785035 w 4129741"/>
              <a:gd name="connsiteY10" fmla="*/ 5008283 h 5110865"/>
              <a:gd name="connsiteX11" fmla="*/ 1709271 w 4129741"/>
              <a:gd name="connsiteY11" fmla="*/ 3657601 h 5110865"/>
              <a:gd name="connsiteX0" fmla="*/ 0 w 4129741"/>
              <a:gd name="connsiteY0" fmla="*/ 0 h 5157182"/>
              <a:gd name="connsiteX1" fmla="*/ 603624 w 4129741"/>
              <a:gd name="connsiteY1" fmla="*/ 400424 h 5157182"/>
              <a:gd name="connsiteX2" fmla="*/ 1386541 w 4129741"/>
              <a:gd name="connsiteY2" fmla="*/ 944283 h 5157182"/>
              <a:gd name="connsiteX3" fmla="*/ 2934447 w 4129741"/>
              <a:gd name="connsiteY3" fmla="*/ 2659530 h 5157182"/>
              <a:gd name="connsiteX4" fmla="*/ 3986306 w 4129741"/>
              <a:gd name="connsiteY4" fmla="*/ 3807012 h 5157182"/>
              <a:gd name="connsiteX5" fmla="*/ 4087906 w 4129741"/>
              <a:gd name="connsiteY5" fmla="*/ 3932518 h 5157182"/>
              <a:gd name="connsiteX6" fmla="*/ 4129741 w 4129741"/>
              <a:gd name="connsiteY6" fmla="*/ 4075953 h 5157182"/>
              <a:gd name="connsiteX7" fmla="*/ 4123765 w 4129741"/>
              <a:gd name="connsiteY7" fmla="*/ 4219389 h 5157182"/>
              <a:gd name="connsiteX8" fmla="*/ 4058024 w 4129741"/>
              <a:gd name="connsiteY8" fmla="*/ 4362824 h 5157182"/>
              <a:gd name="connsiteX9" fmla="*/ 3418541 w 4129741"/>
              <a:gd name="connsiteY9" fmla="*/ 5002306 h 5157182"/>
              <a:gd name="connsiteX10" fmla="*/ 2785035 w 4129741"/>
              <a:gd name="connsiteY10" fmla="*/ 5008283 h 5157182"/>
              <a:gd name="connsiteX11" fmla="*/ 1709271 w 4129741"/>
              <a:gd name="connsiteY11" fmla="*/ 3657601 h 5157182"/>
              <a:gd name="connsiteX0" fmla="*/ 21376 w 4151117"/>
              <a:gd name="connsiteY0" fmla="*/ 43744 h 5200926"/>
              <a:gd name="connsiteX1" fmla="*/ 0 w 4151117"/>
              <a:gd name="connsiteY1" fmla="*/ 0 h 5200926"/>
              <a:gd name="connsiteX2" fmla="*/ 625000 w 4151117"/>
              <a:gd name="connsiteY2" fmla="*/ 444168 h 5200926"/>
              <a:gd name="connsiteX3" fmla="*/ 1407917 w 4151117"/>
              <a:gd name="connsiteY3" fmla="*/ 988027 h 5200926"/>
              <a:gd name="connsiteX4" fmla="*/ 2955823 w 4151117"/>
              <a:gd name="connsiteY4" fmla="*/ 2703274 h 5200926"/>
              <a:gd name="connsiteX5" fmla="*/ 4007682 w 4151117"/>
              <a:gd name="connsiteY5" fmla="*/ 3850756 h 5200926"/>
              <a:gd name="connsiteX6" fmla="*/ 4109282 w 4151117"/>
              <a:gd name="connsiteY6" fmla="*/ 3976262 h 5200926"/>
              <a:gd name="connsiteX7" fmla="*/ 4151117 w 4151117"/>
              <a:gd name="connsiteY7" fmla="*/ 4119697 h 5200926"/>
              <a:gd name="connsiteX8" fmla="*/ 4145141 w 4151117"/>
              <a:gd name="connsiteY8" fmla="*/ 4263133 h 5200926"/>
              <a:gd name="connsiteX9" fmla="*/ 4079400 w 4151117"/>
              <a:gd name="connsiteY9" fmla="*/ 4406568 h 5200926"/>
              <a:gd name="connsiteX10" fmla="*/ 3439917 w 4151117"/>
              <a:gd name="connsiteY10" fmla="*/ 5046050 h 5200926"/>
              <a:gd name="connsiteX11" fmla="*/ 2806411 w 4151117"/>
              <a:gd name="connsiteY11" fmla="*/ 5052027 h 5200926"/>
              <a:gd name="connsiteX12" fmla="*/ 1730647 w 4151117"/>
              <a:gd name="connsiteY12" fmla="*/ 3701345 h 5200926"/>
              <a:gd name="connsiteX0" fmla="*/ 0 w 4618629"/>
              <a:gd name="connsiteY0" fmla="*/ 0 h 5446893"/>
              <a:gd name="connsiteX1" fmla="*/ 467512 w 4618629"/>
              <a:gd name="connsiteY1" fmla="*/ 245967 h 5446893"/>
              <a:gd name="connsiteX2" fmla="*/ 1092512 w 4618629"/>
              <a:gd name="connsiteY2" fmla="*/ 690135 h 5446893"/>
              <a:gd name="connsiteX3" fmla="*/ 1875429 w 4618629"/>
              <a:gd name="connsiteY3" fmla="*/ 1233994 h 5446893"/>
              <a:gd name="connsiteX4" fmla="*/ 3423335 w 4618629"/>
              <a:gd name="connsiteY4" fmla="*/ 2949241 h 5446893"/>
              <a:gd name="connsiteX5" fmla="*/ 4475194 w 4618629"/>
              <a:gd name="connsiteY5" fmla="*/ 4096723 h 5446893"/>
              <a:gd name="connsiteX6" fmla="*/ 4576794 w 4618629"/>
              <a:gd name="connsiteY6" fmla="*/ 4222229 h 5446893"/>
              <a:gd name="connsiteX7" fmla="*/ 4618629 w 4618629"/>
              <a:gd name="connsiteY7" fmla="*/ 4365664 h 5446893"/>
              <a:gd name="connsiteX8" fmla="*/ 4612653 w 4618629"/>
              <a:gd name="connsiteY8" fmla="*/ 4509100 h 5446893"/>
              <a:gd name="connsiteX9" fmla="*/ 4546912 w 4618629"/>
              <a:gd name="connsiteY9" fmla="*/ 4652535 h 5446893"/>
              <a:gd name="connsiteX10" fmla="*/ 3907429 w 4618629"/>
              <a:gd name="connsiteY10" fmla="*/ 5292017 h 5446893"/>
              <a:gd name="connsiteX11" fmla="*/ 3273923 w 4618629"/>
              <a:gd name="connsiteY11" fmla="*/ 5297994 h 5446893"/>
              <a:gd name="connsiteX12" fmla="*/ 2198159 w 4618629"/>
              <a:gd name="connsiteY12" fmla="*/ 3947312 h 5446893"/>
              <a:gd name="connsiteX0" fmla="*/ 0 w 4618629"/>
              <a:gd name="connsiteY0" fmla="*/ 0 h 5446893"/>
              <a:gd name="connsiteX1" fmla="*/ 512779 w 4618629"/>
              <a:gd name="connsiteY1" fmla="*/ 291234 h 5446893"/>
              <a:gd name="connsiteX2" fmla="*/ 1092512 w 4618629"/>
              <a:gd name="connsiteY2" fmla="*/ 690135 h 5446893"/>
              <a:gd name="connsiteX3" fmla="*/ 1875429 w 4618629"/>
              <a:gd name="connsiteY3" fmla="*/ 1233994 h 5446893"/>
              <a:gd name="connsiteX4" fmla="*/ 3423335 w 4618629"/>
              <a:gd name="connsiteY4" fmla="*/ 2949241 h 5446893"/>
              <a:gd name="connsiteX5" fmla="*/ 4475194 w 4618629"/>
              <a:gd name="connsiteY5" fmla="*/ 4096723 h 5446893"/>
              <a:gd name="connsiteX6" fmla="*/ 4576794 w 4618629"/>
              <a:gd name="connsiteY6" fmla="*/ 4222229 h 5446893"/>
              <a:gd name="connsiteX7" fmla="*/ 4618629 w 4618629"/>
              <a:gd name="connsiteY7" fmla="*/ 4365664 h 5446893"/>
              <a:gd name="connsiteX8" fmla="*/ 4612653 w 4618629"/>
              <a:gd name="connsiteY8" fmla="*/ 4509100 h 5446893"/>
              <a:gd name="connsiteX9" fmla="*/ 4546912 w 4618629"/>
              <a:gd name="connsiteY9" fmla="*/ 4652535 h 5446893"/>
              <a:gd name="connsiteX10" fmla="*/ 3907429 w 4618629"/>
              <a:gd name="connsiteY10" fmla="*/ 5292017 h 5446893"/>
              <a:gd name="connsiteX11" fmla="*/ 3273923 w 4618629"/>
              <a:gd name="connsiteY11" fmla="*/ 5297994 h 5446893"/>
              <a:gd name="connsiteX12" fmla="*/ 2198159 w 4618629"/>
              <a:gd name="connsiteY12" fmla="*/ 3947312 h 544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18629" h="5446893">
                <a:moveTo>
                  <a:pt x="0" y="0"/>
                </a:moveTo>
                <a:lnTo>
                  <a:pt x="512779" y="291234"/>
                </a:lnTo>
                <a:lnTo>
                  <a:pt x="1092512" y="690135"/>
                </a:lnTo>
                <a:lnTo>
                  <a:pt x="1875429" y="1233994"/>
                </a:lnTo>
                <a:lnTo>
                  <a:pt x="3423335" y="2949241"/>
                </a:lnTo>
                <a:lnTo>
                  <a:pt x="4475194" y="4096723"/>
                </a:lnTo>
                <a:lnTo>
                  <a:pt x="4576794" y="4222229"/>
                </a:lnTo>
                <a:lnTo>
                  <a:pt x="4618629" y="4365664"/>
                </a:lnTo>
                <a:lnTo>
                  <a:pt x="4612653" y="4509100"/>
                </a:lnTo>
                <a:lnTo>
                  <a:pt x="4546912" y="4652535"/>
                </a:lnTo>
                <a:lnTo>
                  <a:pt x="3907429" y="5292017"/>
                </a:lnTo>
                <a:cubicBezTo>
                  <a:pt x="3650441" y="5516136"/>
                  <a:pt x="3412379" y="5478283"/>
                  <a:pt x="3273923" y="5297994"/>
                </a:cubicBezTo>
                <a:lnTo>
                  <a:pt x="2198159" y="3947312"/>
                </a:lnTo>
              </a:path>
            </a:pathLst>
          </a:custGeom>
          <a:noFill/>
          <a:ln w="28575" cmpd="sng">
            <a:solidFill>
              <a:schemeClr val="bg1"/>
            </a:solidFill>
            <a:prstDash val="dash"/>
          </a:ln>
          <a:effectLst>
            <a:glow rad="63500">
              <a:srgbClr val="DAC2E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999817" y="-26282"/>
            <a:ext cx="2827792" cy="3775253"/>
          </a:xfrm>
          <a:custGeom>
            <a:avLst/>
            <a:gdLst>
              <a:gd name="connsiteX0" fmla="*/ 0 w 2222269"/>
              <a:gd name="connsiteY0" fmla="*/ 0 h 2909454"/>
              <a:gd name="connsiteX1" fmla="*/ 133004 w 2222269"/>
              <a:gd name="connsiteY1" fmla="*/ 321425 h 2909454"/>
              <a:gd name="connsiteX2" fmla="*/ 343593 w 2222269"/>
              <a:gd name="connsiteY2" fmla="*/ 737061 h 2909454"/>
              <a:gd name="connsiteX3" fmla="*/ 581891 w 2222269"/>
              <a:gd name="connsiteY3" fmla="*/ 1058487 h 2909454"/>
              <a:gd name="connsiteX4" fmla="*/ 1318953 w 2222269"/>
              <a:gd name="connsiteY4" fmla="*/ 1900843 h 2909454"/>
              <a:gd name="connsiteX5" fmla="*/ 1956262 w 2222269"/>
              <a:gd name="connsiteY5" fmla="*/ 2621280 h 2909454"/>
              <a:gd name="connsiteX6" fmla="*/ 2222269 w 2222269"/>
              <a:gd name="connsiteY6" fmla="*/ 2909454 h 2909454"/>
              <a:gd name="connsiteX0" fmla="*/ 2304 w 2224573"/>
              <a:gd name="connsiteY0" fmla="*/ 28039 h 2937493"/>
              <a:gd name="connsiteX1" fmla="*/ 0 w 2224573"/>
              <a:gd name="connsiteY1" fmla="*/ 0 h 2937493"/>
              <a:gd name="connsiteX2" fmla="*/ 135308 w 2224573"/>
              <a:gd name="connsiteY2" fmla="*/ 349464 h 2937493"/>
              <a:gd name="connsiteX3" fmla="*/ 345897 w 2224573"/>
              <a:gd name="connsiteY3" fmla="*/ 765100 h 2937493"/>
              <a:gd name="connsiteX4" fmla="*/ 584195 w 2224573"/>
              <a:gd name="connsiteY4" fmla="*/ 1086526 h 2937493"/>
              <a:gd name="connsiteX5" fmla="*/ 1321257 w 2224573"/>
              <a:gd name="connsiteY5" fmla="*/ 1928882 h 2937493"/>
              <a:gd name="connsiteX6" fmla="*/ 1958566 w 2224573"/>
              <a:gd name="connsiteY6" fmla="*/ 2649319 h 2937493"/>
              <a:gd name="connsiteX7" fmla="*/ 2224573 w 2224573"/>
              <a:gd name="connsiteY7" fmla="*/ 2937493 h 2937493"/>
              <a:gd name="connsiteX0" fmla="*/ 292015 w 2514284"/>
              <a:gd name="connsiteY0" fmla="*/ 109520 h 3018974"/>
              <a:gd name="connsiteX1" fmla="*/ 0 w 2514284"/>
              <a:gd name="connsiteY1" fmla="*/ 0 h 3018974"/>
              <a:gd name="connsiteX2" fmla="*/ 425019 w 2514284"/>
              <a:gd name="connsiteY2" fmla="*/ 430945 h 3018974"/>
              <a:gd name="connsiteX3" fmla="*/ 635608 w 2514284"/>
              <a:gd name="connsiteY3" fmla="*/ 846581 h 3018974"/>
              <a:gd name="connsiteX4" fmla="*/ 873906 w 2514284"/>
              <a:gd name="connsiteY4" fmla="*/ 1168007 h 3018974"/>
              <a:gd name="connsiteX5" fmla="*/ 1610968 w 2514284"/>
              <a:gd name="connsiteY5" fmla="*/ 2010363 h 3018974"/>
              <a:gd name="connsiteX6" fmla="*/ 2248277 w 2514284"/>
              <a:gd name="connsiteY6" fmla="*/ 2730800 h 3018974"/>
              <a:gd name="connsiteX7" fmla="*/ 2514284 w 2514284"/>
              <a:gd name="connsiteY7" fmla="*/ 3018974 h 3018974"/>
              <a:gd name="connsiteX0" fmla="*/ 210533 w 2514284"/>
              <a:gd name="connsiteY0" fmla="*/ 0 h 3153897"/>
              <a:gd name="connsiteX1" fmla="*/ 0 w 2514284"/>
              <a:gd name="connsiteY1" fmla="*/ 134923 h 3153897"/>
              <a:gd name="connsiteX2" fmla="*/ 425019 w 2514284"/>
              <a:gd name="connsiteY2" fmla="*/ 565868 h 3153897"/>
              <a:gd name="connsiteX3" fmla="*/ 635608 w 2514284"/>
              <a:gd name="connsiteY3" fmla="*/ 981504 h 3153897"/>
              <a:gd name="connsiteX4" fmla="*/ 873906 w 2514284"/>
              <a:gd name="connsiteY4" fmla="*/ 1302930 h 3153897"/>
              <a:gd name="connsiteX5" fmla="*/ 1610968 w 2514284"/>
              <a:gd name="connsiteY5" fmla="*/ 2145286 h 3153897"/>
              <a:gd name="connsiteX6" fmla="*/ 2248277 w 2514284"/>
              <a:gd name="connsiteY6" fmla="*/ 2865723 h 3153897"/>
              <a:gd name="connsiteX7" fmla="*/ 2514284 w 2514284"/>
              <a:gd name="connsiteY7" fmla="*/ 3153897 h 3153897"/>
              <a:gd name="connsiteX0" fmla="*/ 0 w 2303751"/>
              <a:gd name="connsiteY0" fmla="*/ 0 h 3153897"/>
              <a:gd name="connsiteX1" fmla="*/ 79178 w 2303751"/>
              <a:gd name="connsiteY1" fmla="*/ 261671 h 3153897"/>
              <a:gd name="connsiteX2" fmla="*/ 214486 w 2303751"/>
              <a:gd name="connsiteY2" fmla="*/ 565868 h 3153897"/>
              <a:gd name="connsiteX3" fmla="*/ 425075 w 2303751"/>
              <a:gd name="connsiteY3" fmla="*/ 981504 h 3153897"/>
              <a:gd name="connsiteX4" fmla="*/ 663373 w 2303751"/>
              <a:gd name="connsiteY4" fmla="*/ 1302930 h 3153897"/>
              <a:gd name="connsiteX5" fmla="*/ 1400435 w 2303751"/>
              <a:gd name="connsiteY5" fmla="*/ 2145286 h 3153897"/>
              <a:gd name="connsiteX6" fmla="*/ 2037744 w 2303751"/>
              <a:gd name="connsiteY6" fmla="*/ 2865723 h 3153897"/>
              <a:gd name="connsiteX7" fmla="*/ 2303751 w 2303751"/>
              <a:gd name="connsiteY7" fmla="*/ 3153897 h 3153897"/>
              <a:gd name="connsiteX0" fmla="*/ 0 w 2276590"/>
              <a:gd name="connsiteY0" fmla="*/ 0 h 3162950"/>
              <a:gd name="connsiteX1" fmla="*/ 52017 w 2276590"/>
              <a:gd name="connsiteY1" fmla="*/ 270724 h 3162950"/>
              <a:gd name="connsiteX2" fmla="*/ 187325 w 2276590"/>
              <a:gd name="connsiteY2" fmla="*/ 574921 h 3162950"/>
              <a:gd name="connsiteX3" fmla="*/ 397914 w 2276590"/>
              <a:gd name="connsiteY3" fmla="*/ 990557 h 3162950"/>
              <a:gd name="connsiteX4" fmla="*/ 636212 w 2276590"/>
              <a:gd name="connsiteY4" fmla="*/ 1311983 h 3162950"/>
              <a:gd name="connsiteX5" fmla="*/ 1373274 w 2276590"/>
              <a:gd name="connsiteY5" fmla="*/ 2154339 h 3162950"/>
              <a:gd name="connsiteX6" fmla="*/ 2010583 w 2276590"/>
              <a:gd name="connsiteY6" fmla="*/ 2874776 h 3162950"/>
              <a:gd name="connsiteX7" fmla="*/ 2276590 w 2276590"/>
              <a:gd name="connsiteY7" fmla="*/ 3162950 h 3162950"/>
              <a:gd name="connsiteX0" fmla="*/ 0 w 2276590"/>
              <a:gd name="connsiteY0" fmla="*/ 0 h 3162950"/>
              <a:gd name="connsiteX1" fmla="*/ 79177 w 2276590"/>
              <a:gd name="connsiteY1" fmla="*/ 261671 h 3162950"/>
              <a:gd name="connsiteX2" fmla="*/ 187325 w 2276590"/>
              <a:gd name="connsiteY2" fmla="*/ 574921 h 3162950"/>
              <a:gd name="connsiteX3" fmla="*/ 397914 w 2276590"/>
              <a:gd name="connsiteY3" fmla="*/ 990557 h 3162950"/>
              <a:gd name="connsiteX4" fmla="*/ 636212 w 2276590"/>
              <a:gd name="connsiteY4" fmla="*/ 1311983 h 3162950"/>
              <a:gd name="connsiteX5" fmla="*/ 1373274 w 2276590"/>
              <a:gd name="connsiteY5" fmla="*/ 2154339 h 3162950"/>
              <a:gd name="connsiteX6" fmla="*/ 2010583 w 2276590"/>
              <a:gd name="connsiteY6" fmla="*/ 2874776 h 3162950"/>
              <a:gd name="connsiteX7" fmla="*/ 2276590 w 2276590"/>
              <a:gd name="connsiteY7" fmla="*/ 3162950 h 3162950"/>
              <a:gd name="connsiteX0" fmla="*/ 0 w 2010583"/>
              <a:gd name="connsiteY0" fmla="*/ 0 h 2874776"/>
              <a:gd name="connsiteX1" fmla="*/ 79177 w 2010583"/>
              <a:gd name="connsiteY1" fmla="*/ 261671 h 2874776"/>
              <a:gd name="connsiteX2" fmla="*/ 187325 w 2010583"/>
              <a:gd name="connsiteY2" fmla="*/ 574921 h 2874776"/>
              <a:gd name="connsiteX3" fmla="*/ 397914 w 2010583"/>
              <a:gd name="connsiteY3" fmla="*/ 990557 h 2874776"/>
              <a:gd name="connsiteX4" fmla="*/ 636212 w 2010583"/>
              <a:gd name="connsiteY4" fmla="*/ 1311983 h 2874776"/>
              <a:gd name="connsiteX5" fmla="*/ 1373274 w 2010583"/>
              <a:gd name="connsiteY5" fmla="*/ 2154339 h 2874776"/>
              <a:gd name="connsiteX6" fmla="*/ 2010583 w 2010583"/>
              <a:gd name="connsiteY6" fmla="*/ 2874776 h 2874776"/>
              <a:gd name="connsiteX0" fmla="*/ 0 w 1373274"/>
              <a:gd name="connsiteY0" fmla="*/ 0 h 2154339"/>
              <a:gd name="connsiteX1" fmla="*/ 79177 w 1373274"/>
              <a:gd name="connsiteY1" fmla="*/ 261671 h 2154339"/>
              <a:gd name="connsiteX2" fmla="*/ 187325 w 1373274"/>
              <a:gd name="connsiteY2" fmla="*/ 574921 h 2154339"/>
              <a:gd name="connsiteX3" fmla="*/ 397914 w 1373274"/>
              <a:gd name="connsiteY3" fmla="*/ 990557 h 2154339"/>
              <a:gd name="connsiteX4" fmla="*/ 636212 w 1373274"/>
              <a:gd name="connsiteY4" fmla="*/ 1311983 h 2154339"/>
              <a:gd name="connsiteX5" fmla="*/ 1373274 w 1373274"/>
              <a:gd name="connsiteY5" fmla="*/ 2154339 h 2154339"/>
              <a:gd name="connsiteX0" fmla="*/ 0 w 1427550"/>
              <a:gd name="connsiteY0" fmla="*/ 0 h 2218350"/>
              <a:gd name="connsiteX1" fmla="*/ 79177 w 1427550"/>
              <a:gd name="connsiteY1" fmla="*/ 261671 h 2218350"/>
              <a:gd name="connsiteX2" fmla="*/ 187325 w 1427550"/>
              <a:gd name="connsiteY2" fmla="*/ 574921 h 2218350"/>
              <a:gd name="connsiteX3" fmla="*/ 397914 w 1427550"/>
              <a:gd name="connsiteY3" fmla="*/ 990557 h 2218350"/>
              <a:gd name="connsiteX4" fmla="*/ 636212 w 1427550"/>
              <a:gd name="connsiteY4" fmla="*/ 1311983 h 2218350"/>
              <a:gd name="connsiteX5" fmla="*/ 1373274 w 1427550"/>
              <a:gd name="connsiteY5" fmla="*/ 2154339 h 2218350"/>
              <a:gd name="connsiteX6" fmla="*/ 1372151 w 1427550"/>
              <a:gd name="connsiteY6" fmla="*/ 2159884 h 2218350"/>
              <a:gd name="connsiteX0" fmla="*/ 0 w 2863200"/>
              <a:gd name="connsiteY0" fmla="*/ 0 h 3712716"/>
              <a:gd name="connsiteX1" fmla="*/ 79177 w 2863200"/>
              <a:gd name="connsiteY1" fmla="*/ 261671 h 3712716"/>
              <a:gd name="connsiteX2" fmla="*/ 187325 w 2863200"/>
              <a:gd name="connsiteY2" fmla="*/ 574921 h 3712716"/>
              <a:gd name="connsiteX3" fmla="*/ 397914 w 2863200"/>
              <a:gd name="connsiteY3" fmla="*/ 990557 h 3712716"/>
              <a:gd name="connsiteX4" fmla="*/ 636212 w 2863200"/>
              <a:gd name="connsiteY4" fmla="*/ 1311983 h 3712716"/>
              <a:gd name="connsiteX5" fmla="*/ 1373274 w 2863200"/>
              <a:gd name="connsiteY5" fmla="*/ 2154339 h 3712716"/>
              <a:gd name="connsiteX6" fmla="*/ 2863200 w 2863200"/>
              <a:gd name="connsiteY6" fmla="*/ 3712716 h 3712716"/>
              <a:gd name="connsiteX0" fmla="*/ 0 w 2521329"/>
              <a:gd name="connsiteY0" fmla="*/ 0 h 3362608"/>
              <a:gd name="connsiteX1" fmla="*/ 79177 w 2521329"/>
              <a:gd name="connsiteY1" fmla="*/ 261671 h 3362608"/>
              <a:gd name="connsiteX2" fmla="*/ 187325 w 2521329"/>
              <a:gd name="connsiteY2" fmla="*/ 574921 h 3362608"/>
              <a:gd name="connsiteX3" fmla="*/ 397914 w 2521329"/>
              <a:gd name="connsiteY3" fmla="*/ 990557 h 3362608"/>
              <a:gd name="connsiteX4" fmla="*/ 636212 w 2521329"/>
              <a:gd name="connsiteY4" fmla="*/ 1311983 h 3362608"/>
              <a:gd name="connsiteX5" fmla="*/ 1373274 w 2521329"/>
              <a:gd name="connsiteY5" fmla="*/ 2154339 h 3362608"/>
              <a:gd name="connsiteX6" fmla="*/ 2521329 w 2521329"/>
              <a:gd name="connsiteY6" fmla="*/ 3362608 h 3362608"/>
              <a:gd name="connsiteX0" fmla="*/ 0 w 2604042"/>
              <a:gd name="connsiteY0" fmla="*/ 0 h 3447518"/>
              <a:gd name="connsiteX1" fmla="*/ 79177 w 2604042"/>
              <a:gd name="connsiteY1" fmla="*/ 261671 h 3447518"/>
              <a:gd name="connsiteX2" fmla="*/ 187325 w 2604042"/>
              <a:gd name="connsiteY2" fmla="*/ 574921 h 3447518"/>
              <a:gd name="connsiteX3" fmla="*/ 397914 w 2604042"/>
              <a:gd name="connsiteY3" fmla="*/ 990557 h 3447518"/>
              <a:gd name="connsiteX4" fmla="*/ 636212 w 2604042"/>
              <a:gd name="connsiteY4" fmla="*/ 1311983 h 3447518"/>
              <a:gd name="connsiteX5" fmla="*/ 1373274 w 2604042"/>
              <a:gd name="connsiteY5" fmla="*/ 2154339 h 3447518"/>
              <a:gd name="connsiteX6" fmla="*/ 2521329 w 2604042"/>
              <a:gd name="connsiteY6" fmla="*/ 3362608 h 3447518"/>
              <a:gd name="connsiteX7" fmla="*/ 2513092 w 2604042"/>
              <a:gd name="connsiteY7" fmla="*/ 3346132 h 3447518"/>
              <a:gd name="connsiteX0" fmla="*/ 0 w 2644856"/>
              <a:gd name="connsiteY0" fmla="*/ 0 h 3494347"/>
              <a:gd name="connsiteX1" fmla="*/ 79177 w 2644856"/>
              <a:gd name="connsiteY1" fmla="*/ 261671 h 3494347"/>
              <a:gd name="connsiteX2" fmla="*/ 187325 w 2644856"/>
              <a:gd name="connsiteY2" fmla="*/ 574921 h 3494347"/>
              <a:gd name="connsiteX3" fmla="*/ 397914 w 2644856"/>
              <a:gd name="connsiteY3" fmla="*/ 990557 h 3494347"/>
              <a:gd name="connsiteX4" fmla="*/ 636212 w 2644856"/>
              <a:gd name="connsiteY4" fmla="*/ 1311983 h 3494347"/>
              <a:gd name="connsiteX5" fmla="*/ 1373274 w 2644856"/>
              <a:gd name="connsiteY5" fmla="*/ 2154339 h 3494347"/>
              <a:gd name="connsiteX6" fmla="*/ 2521329 w 2644856"/>
              <a:gd name="connsiteY6" fmla="*/ 3362608 h 3494347"/>
              <a:gd name="connsiteX7" fmla="*/ 2624303 w 2644856"/>
              <a:gd name="connsiteY7" fmla="*/ 3473819 h 3494347"/>
              <a:gd name="connsiteX0" fmla="*/ 0 w 2768501"/>
              <a:gd name="connsiteY0" fmla="*/ 0 h 3466808"/>
              <a:gd name="connsiteX1" fmla="*/ 79177 w 2768501"/>
              <a:gd name="connsiteY1" fmla="*/ 261671 h 3466808"/>
              <a:gd name="connsiteX2" fmla="*/ 187325 w 2768501"/>
              <a:gd name="connsiteY2" fmla="*/ 574921 h 3466808"/>
              <a:gd name="connsiteX3" fmla="*/ 397914 w 2768501"/>
              <a:gd name="connsiteY3" fmla="*/ 990557 h 3466808"/>
              <a:gd name="connsiteX4" fmla="*/ 636212 w 2768501"/>
              <a:gd name="connsiteY4" fmla="*/ 1311983 h 3466808"/>
              <a:gd name="connsiteX5" fmla="*/ 1373274 w 2768501"/>
              <a:gd name="connsiteY5" fmla="*/ 2154339 h 3466808"/>
              <a:gd name="connsiteX6" fmla="*/ 2521329 w 2768501"/>
              <a:gd name="connsiteY6" fmla="*/ 3362608 h 3466808"/>
              <a:gd name="connsiteX7" fmla="*/ 2768465 w 2768501"/>
              <a:gd name="connsiteY7" fmla="*/ 3412035 h 3466808"/>
              <a:gd name="connsiteX0" fmla="*/ 0 w 2768465"/>
              <a:gd name="connsiteY0" fmla="*/ 0 h 3482784"/>
              <a:gd name="connsiteX1" fmla="*/ 79177 w 2768465"/>
              <a:gd name="connsiteY1" fmla="*/ 261671 h 3482784"/>
              <a:gd name="connsiteX2" fmla="*/ 187325 w 2768465"/>
              <a:gd name="connsiteY2" fmla="*/ 574921 h 3482784"/>
              <a:gd name="connsiteX3" fmla="*/ 397914 w 2768465"/>
              <a:gd name="connsiteY3" fmla="*/ 990557 h 3482784"/>
              <a:gd name="connsiteX4" fmla="*/ 636212 w 2768465"/>
              <a:gd name="connsiteY4" fmla="*/ 1311983 h 3482784"/>
              <a:gd name="connsiteX5" fmla="*/ 1373274 w 2768465"/>
              <a:gd name="connsiteY5" fmla="*/ 2154339 h 3482784"/>
              <a:gd name="connsiteX6" fmla="*/ 2521329 w 2768465"/>
              <a:gd name="connsiteY6" fmla="*/ 3362608 h 3482784"/>
              <a:gd name="connsiteX7" fmla="*/ 2640778 w 2768465"/>
              <a:gd name="connsiteY7" fmla="*/ 3444986 h 3482784"/>
              <a:gd name="connsiteX8" fmla="*/ 2768465 w 2768465"/>
              <a:gd name="connsiteY8" fmla="*/ 3412035 h 3482784"/>
              <a:gd name="connsiteX0" fmla="*/ 0 w 2830931"/>
              <a:gd name="connsiteY0" fmla="*/ 0 h 3766401"/>
              <a:gd name="connsiteX1" fmla="*/ 79177 w 2830931"/>
              <a:gd name="connsiteY1" fmla="*/ 261671 h 3766401"/>
              <a:gd name="connsiteX2" fmla="*/ 187325 w 2830931"/>
              <a:gd name="connsiteY2" fmla="*/ 574921 h 3766401"/>
              <a:gd name="connsiteX3" fmla="*/ 397914 w 2830931"/>
              <a:gd name="connsiteY3" fmla="*/ 990557 h 3766401"/>
              <a:gd name="connsiteX4" fmla="*/ 636212 w 2830931"/>
              <a:gd name="connsiteY4" fmla="*/ 1311983 h 3766401"/>
              <a:gd name="connsiteX5" fmla="*/ 1373274 w 2830931"/>
              <a:gd name="connsiteY5" fmla="*/ 2154339 h 3766401"/>
              <a:gd name="connsiteX6" fmla="*/ 2521329 w 2830931"/>
              <a:gd name="connsiteY6" fmla="*/ 3362608 h 3766401"/>
              <a:gd name="connsiteX7" fmla="*/ 2822011 w 2830931"/>
              <a:gd name="connsiteY7" fmla="*/ 3766261 h 3766401"/>
              <a:gd name="connsiteX8" fmla="*/ 2768465 w 2830931"/>
              <a:gd name="connsiteY8" fmla="*/ 3412035 h 3766401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822011 w 2978530"/>
              <a:gd name="connsiteY7" fmla="*/ 3766261 h 3766503"/>
              <a:gd name="connsiteX8" fmla="*/ 2978530 w 2978530"/>
              <a:gd name="connsiteY8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53133 w 2978530"/>
              <a:gd name="connsiteY7" fmla="*/ 3506769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261"/>
              <a:gd name="connsiteX1" fmla="*/ 79177 w 2978530"/>
              <a:gd name="connsiteY1" fmla="*/ 261671 h 3766261"/>
              <a:gd name="connsiteX2" fmla="*/ 187325 w 2978530"/>
              <a:gd name="connsiteY2" fmla="*/ 574921 h 3766261"/>
              <a:gd name="connsiteX3" fmla="*/ 397914 w 2978530"/>
              <a:gd name="connsiteY3" fmla="*/ 990557 h 3766261"/>
              <a:gd name="connsiteX4" fmla="*/ 636212 w 2978530"/>
              <a:gd name="connsiteY4" fmla="*/ 1311983 h 3766261"/>
              <a:gd name="connsiteX5" fmla="*/ 1373274 w 2978530"/>
              <a:gd name="connsiteY5" fmla="*/ 2154339 h 3766261"/>
              <a:gd name="connsiteX6" fmla="*/ 2521329 w 2978530"/>
              <a:gd name="connsiteY6" fmla="*/ 3362608 h 3766261"/>
              <a:gd name="connsiteX7" fmla="*/ 2649014 w 2978530"/>
              <a:gd name="connsiteY7" fmla="*/ 3675645 h 3766261"/>
              <a:gd name="connsiteX8" fmla="*/ 2822011 w 2978530"/>
              <a:gd name="connsiteY8" fmla="*/ 3766261 h 3766261"/>
              <a:gd name="connsiteX9" fmla="*/ 2978530 w 2978530"/>
              <a:gd name="connsiteY9" fmla="*/ 3564435 h 3766261"/>
              <a:gd name="connsiteX0" fmla="*/ 0 w 2986295"/>
              <a:gd name="connsiteY0" fmla="*/ 0 h 3766261"/>
              <a:gd name="connsiteX1" fmla="*/ 79177 w 2986295"/>
              <a:gd name="connsiteY1" fmla="*/ 261671 h 3766261"/>
              <a:gd name="connsiteX2" fmla="*/ 187325 w 2986295"/>
              <a:gd name="connsiteY2" fmla="*/ 574921 h 3766261"/>
              <a:gd name="connsiteX3" fmla="*/ 397914 w 2986295"/>
              <a:gd name="connsiteY3" fmla="*/ 990557 h 3766261"/>
              <a:gd name="connsiteX4" fmla="*/ 636212 w 2986295"/>
              <a:gd name="connsiteY4" fmla="*/ 1311983 h 3766261"/>
              <a:gd name="connsiteX5" fmla="*/ 1373274 w 2986295"/>
              <a:gd name="connsiteY5" fmla="*/ 2154339 h 3766261"/>
              <a:gd name="connsiteX6" fmla="*/ 2521329 w 2986295"/>
              <a:gd name="connsiteY6" fmla="*/ 3362608 h 3766261"/>
              <a:gd name="connsiteX7" fmla="*/ 2649014 w 2986295"/>
              <a:gd name="connsiteY7" fmla="*/ 3675645 h 3766261"/>
              <a:gd name="connsiteX8" fmla="*/ 2822011 w 2986295"/>
              <a:gd name="connsiteY8" fmla="*/ 3766261 h 3766261"/>
              <a:gd name="connsiteX9" fmla="*/ 2978530 w 2986295"/>
              <a:gd name="connsiteY9" fmla="*/ 3564435 h 3766261"/>
              <a:gd name="connsiteX10" fmla="*/ 2962052 w 2986295"/>
              <a:gd name="connsiteY10" fmla="*/ 3543840 h 3766261"/>
              <a:gd name="connsiteX0" fmla="*/ 0 w 2979478"/>
              <a:gd name="connsiteY0" fmla="*/ 0 h 3766261"/>
              <a:gd name="connsiteX1" fmla="*/ 79177 w 2979478"/>
              <a:gd name="connsiteY1" fmla="*/ 261671 h 3766261"/>
              <a:gd name="connsiteX2" fmla="*/ 187325 w 2979478"/>
              <a:gd name="connsiteY2" fmla="*/ 574921 h 3766261"/>
              <a:gd name="connsiteX3" fmla="*/ 397914 w 2979478"/>
              <a:gd name="connsiteY3" fmla="*/ 990557 h 3766261"/>
              <a:gd name="connsiteX4" fmla="*/ 636212 w 2979478"/>
              <a:gd name="connsiteY4" fmla="*/ 1311983 h 3766261"/>
              <a:gd name="connsiteX5" fmla="*/ 1373274 w 2979478"/>
              <a:gd name="connsiteY5" fmla="*/ 2154339 h 3766261"/>
              <a:gd name="connsiteX6" fmla="*/ 2521329 w 2979478"/>
              <a:gd name="connsiteY6" fmla="*/ 3362608 h 3766261"/>
              <a:gd name="connsiteX7" fmla="*/ 2649014 w 2979478"/>
              <a:gd name="connsiteY7" fmla="*/ 3675645 h 3766261"/>
              <a:gd name="connsiteX8" fmla="*/ 2822011 w 2979478"/>
              <a:gd name="connsiteY8" fmla="*/ 3766261 h 3766261"/>
              <a:gd name="connsiteX9" fmla="*/ 2978530 w 2979478"/>
              <a:gd name="connsiteY9" fmla="*/ 3564435 h 3766261"/>
              <a:gd name="connsiteX10" fmla="*/ 2583112 w 2979478"/>
              <a:gd name="connsiteY10" fmla="*/ 3342013 h 3766261"/>
              <a:gd name="connsiteX0" fmla="*/ 0 w 2979478"/>
              <a:gd name="connsiteY0" fmla="*/ 0 h 3766261"/>
              <a:gd name="connsiteX1" fmla="*/ 79177 w 2979478"/>
              <a:gd name="connsiteY1" fmla="*/ 261671 h 3766261"/>
              <a:gd name="connsiteX2" fmla="*/ 187325 w 2979478"/>
              <a:gd name="connsiteY2" fmla="*/ 574921 h 3766261"/>
              <a:gd name="connsiteX3" fmla="*/ 397914 w 2979478"/>
              <a:gd name="connsiteY3" fmla="*/ 990557 h 3766261"/>
              <a:gd name="connsiteX4" fmla="*/ 636212 w 2979478"/>
              <a:gd name="connsiteY4" fmla="*/ 1311983 h 3766261"/>
              <a:gd name="connsiteX5" fmla="*/ 1373274 w 2979478"/>
              <a:gd name="connsiteY5" fmla="*/ 2154339 h 3766261"/>
              <a:gd name="connsiteX6" fmla="*/ 2521329 w 2979478"/>
              <a:gd name="connsiteY6" fmla="*/ 3362608 h 3766261"/>
              <a:gd name="connsiteX7" fmla="*/ 2649014 w 2979478"/>
              <a:gd name="connsiteY7" fmla="*/ 3675645 h 3766261"/>
              <a:gd name="connsiteX8" fmla="*/ 2822011 w 2979478"/>
              <a:gd name="connsiteY8" fmla="*/ 3766261 h 3766261"/>
              <a:gd name="connsiteX9" fmla="*/ 2978530 w 2979478"/>
              <a:gd name="connsiteY9" fmla="*/ 3547960 h 3766261"/>
              <a:gd name="connsiteX10" fmla="*/ 2583112 w 2979478"/>
              <a:gd name="connsiteY10" fmla="*/ 3342013 h 3766261"/>
              <a:gd name="connsiteX0" fmla="*/ 0 w 2978530"/>
              <a:gd name="connsiteY0" fmla="*/ 0 h 3766261"/>
              <a:gd name="connsiteX1" fmla="*/ 79177 w 2978530"/>
              <a:gd name="connsiteY1" fmla="*/ 261671 h 3766261"/>
              <a:gd name="connsiteX2" fmla="*/ 187325 w 2978530"/>
              <a:gd name="connsiteY2" fmla="*/ 574921 h 3766261"/>
              <a:gd name="connsiteX3" fmla="*/ 397914 w 2978530"/>
              <a:gd name="connsiteY3" fmla="*/ 990557 h 3766261"/>
              <a:gd name="connsiteX4" fmla="*/ 636212 w 2978530"/>
              <a:gd name="connsiteY4" fmla="*/ 1311983 h 3766261"/>
              <a:gd name="connsiteX5" fmla="*/ 1373274 w 2978530"/>
              <a:gd name="connsiteY5" fmla="*/ 2154339 h 3766261"/>
              <a:gd name="connsiteX6" fmla="*/ 2521329 w 2978530"/>
              <a:gd name="connsiteY6" fmla="*/ 3362608 h 3766261"/>
              <a:gd name="connsiteX7" fmla="*/ 2649014 w 2978530"/>
              <a:gd name="connsiteY7" fmla="*/ 3675645 h 3766261"/>
              <a:gd name="connsiteX8" fmla="*/ 2822011 w 2978530"/>
              <a:gd name="connsiteY8" fmla="*/ 3766261 h 3766261"/>
              <a:gd name="connsiteX9" fmla="*/ 2978530 w 2978530"/>
              <a:gd name="connsiteY9" fmla="*/ 3547960 h 3766261"/>
              <a:gd name="connsiteX10" fmla="*/ 2583112 w 2978530"/>
              <a:gd name="connsiteY10" fmla="*/ 3342013 h 3766261"/>
              <a:gd name="connsiteX0" fmla="*/ 0 w 2978957"/>
              <a:gd name="connsiteY0" fmla="*/ 0 h 3766261"/>
              <a:gd name="connsiteX1" fmla="*/ 79177 w 2978957"/>
              <a:gd name="connsiteY1" fmla="*/ 261671 h 3766261"/>
              <a:gd name="connsiteX2" fmla="*/ 187325 w 2978957"/>
              <a:gd name="connsiteY2" fmla="*/ 574921 h 3766261"/>
              <a:gd name="connsiteX3" fmla="*/ 397914 w 2978957"/>
              <a:gd name="connsiteY3" fmla="*/ 990557 h 3766261"/>
              <a:gd name="connsiteX4" fmla="*/ 636212 w 2978957"/>
              <a:gd name="connsiteY4" fmla="*/ 1311983 h 3766261"/>
              <a:gd name="connsiteX5" fmla="*/ 1373274 w 2978957"/>
              <a:gd name="connsiteY5" fmla="*/ 2154339 h 3766261"/>
              <a:gd name="connsiteX6" fmla="*/ 2521329 w 2978957"/>
              <a:gd name="connsiteY6" fmla="*/ 3362608 h 3766261"/>
              <a:gd name="connsiteX7" fmla="*/ 2649014 w 2978957"/>
              <a:gd name="connsiteY7" fmla="*/ 3675645 h 3766261"/>
              <a:gd name="connsiteX8" fmla="*/ 2822011 w 2978957"/>
              <a:gd name="connsiteY8" fmla="*/ 3766261 h 3766261"/>
              <a:gd name="connsiteX9" fmla="*/ 2978530 w 2978957"/>
              <a:gd name="connsiteY9" fmla="*/ 3547960 h 3766261"/>
              <a:gd name="connsiteX10" fmla="*/ 2583112 w 2978957"/>
              <a:gd name="connsiteY10" fmla="*/ 3342013 h 3766261"/>
              <a:gd name="connsiteX0" fmla="*/ 0 w 2978957"/>
              <a:gd name="connsiteY0" fmla="*/ 0 h 3766261"/>
              <a:gd name="connsiteX1" fmla="*/ 79177 w 2978957"/>
              <a:gd name="connsiteY1" fmla="*/ 261671 h 3766261"/>
              <a:gd name="connsiteX2" fmla="*/ 187325 w 2978957"/>
              <a:gd name="connsiteY2" fmla="*/ 574921 h 3766261"/>
              <a:gd name="connsiteX3" fmla="*/ 397914 w 2978957"/>
              <a:gd name="connsiteY3" fmla="*/ 990557 h 3766261"/>
              <a:gd name="connsiteX4" fmla="*/ 636212 w 2978957"/>
              <a:gd name="connsiteY4" fmla="*/ 1311983 h 3766261"/>
              <a:gd name="connsiteX5" fmla="*/ 1373274 w 2978957"/>
              <a:gd name="connsiteY5" fmla="*/ 2154339 h 3766261"/>
              <a:gd name="connsiteX6" fmla="*/ 2521329 w 2978957"/>
              <a:gd name="connsiteY6" fmla="*/ 3362608 h 3766261"/>
              <a:gd name="connsiteX7" fmla="*/ 2649014 w 2978957"/>
              <a:gd name="connsiteY7" fmla="*/ 3675645 h 3766261"/>
              <a:gd name="connsiteX8" fmla="*/ 2822011 w 2978957"/>
              <a:gd name="connsiteY8" fmla="*/ 3766261 h 3766261"/>
              <a:gd name="connsiteX9" fmla="*/ 2978530 w 2978957"/>
              <a:gd name="connsiteY9" fmla="*/ 3547960 h 3766261"/>
              <a:gd name="connsiteX10" fmla="*/ 2550161 w 2978957"/>
              <a:gd name="connsiteY10" fmla="*/ 3346132 h 3766261"/>
              <a:gd name="connsiteX0" fmla="*/ 0 w 2998150"/>
              <a:gd name="connsiteY0" fmla="*/ 0 h 3766261"/>
              <a:gd name="connsiteX1" fmla="*/ 79177 w 2998150"/>
              <a:gd name="connsiteY1" fmla="*/ 261671 h 3766261"/>
              <a:gd name="connsiteX2" fmla="*/ 187325 w 2998150"/>
              <a:gd name="connsiteY2" fmla="*/ 574921 h 3766261"/>
              <a:gd name="connsiteX3" fmla="*/ 397914 w 2998150"/>
              <a:gd name="connsiteY3" fmla="*/ 990557 h 3766261"/>
              <a:gd name="connsiteX4" fmla="*/ 636212 w 2998150"/>
              <a:gd name="connsiteY4" fmla="*/ 1311983 h 3766261"/>
              <a:gd name="connsiteX5" fmla="*/ 1373274 w 2998150"/>
              <a:gd name="connsiteY5" fmla="*/ 2154339 h 3766261"/>
              <a:gd name="connsiteX6" fmla="*/ 2521329 w 2998150"/>
              <a:gd name="connsiteY6" fmla="*/ 3362608 h 3766261"/>
              <a:gd name="connsiteX7" fmla="*/ 2649014 w 2998150"/>
              <a:gd name="connsiteY7" fmla="*/ 3675645 h 3766261"/>
              <a:gd name="connsiteX8" fmla="*/ 2822011 w 2998150"/>
              <a:gd name="connsiteY8" fmla="*/ 3766261 h 3766261"/>
              <a:gd name="connsiteX9" fmla="*/ 2915457 w 2998150"/>
              <a:gd name="connsiteY9" fmla="*/ 3645783 h 3766261"/>
              <a:gd name="connsiteX10" fmla="*/ 2978530 w 2998150"/>
              <a:gd name="connsiteY10" fmla="*/ 3547960 h 3766261"/>
              <a:gd name="connsiteX11" fmla="*/ 2550161 w 2998150"/>
              <a:gd name="connsiteY11" fmla="*/ 3346132 h 3766261"/>
              <a:gd name="connsiteX0" fmla="*/ 0 w 2995567"/>
              <a:gd name="connsiteY0" fmla="*/ 0 h 3766261"/>
              <a:gd name="connsiteX1" fmla="*/ 79177 w 2995567"/>
              <a:gd name="connsiteY1" fmla="*/ 261671 h 3766261"/>
              <a:gd name="connsiteX2" fmla="*/ 187325 w 2995567"/>
              <a:gd name="connsiteY2" fmla="*/ 574921 h 3766261"/>
              <a:gd name="connsiteX3" fmla="*/ 397914 w 2995567"/>
              <a:gd name="connsiteY3" fmla="*/ 990557 h 3766261"/>
              <a:gd name="connsiteX4" fmla="*/ 636212 w 2995567"/>
              <a:gd name="connsiteY4" fmla="*/ 1311983 h 3766261"/>
              <a:gd name="connsiteX5" fmla="*/ 1373274 w 2995567"/>
              <a:gd name="connsiteY5" fmla="*/ 2154339 h 3766261"/>
              <a:gd name="connsiteX6" fmla="*/ 2521329 w 2995567"/>
              <a:gd name="connsiteY6" fmla="*/ 3362608 h 3766261"/>
              <a:gd name="connsiteX7" fmla="*/ 2649014 w 2995567"/>
              <a:gd name="connsiteY7" fmla="*/ 3675645 h 3766261"/>
              <a:gd name="connsiteX8" fmla="*/ 2822011 w 2995567"/>
              <a:gd name="connsiteY8" fmla="*/ 3766261 h 3766261"/>
              <a:gd name="connsiteX9" fmla="*/ 2915457 w 2995567"/>
              <a:gd name="connsiteY9" fmla="*/ 3645783 h 3766261"/>
              <a:gd name="connsiteX10" fmla="*/ 2978530 w 2995567"/>
              <a:gd name="connsiteY10" fmla="*/ 3547960 h 3766261"/>
              <a:gd name="connsiteX11" fmla="*/ 2550161 w 2995567"/>
              <a:gd name="connsiteY11" fmla="*/ 3346132 h 3766261"/>
              <a:gd name="connsiteX0" fmla="*/ 0 w 2999149"/>
              <a:gd name="connsiteY0" fmla="*/ 0 h 3766261"/>
              <a:gd name="connsiteX1" fmla="*/ 79177 w 2999149"/>
              <a:gd name="connsiteY1" fmla="*/ 261671 h 3766261"/>
              <a:gd name="connsiteX2" fmla="*/ 187325 w 2999149"/>
              <a:gd name="connsiteY2" fmla="*/ 574921 h 3766261"/>
              <a:gd name="connsiteX3" fmla="*/ 397914 w 2999149"/>
              <a:gd name="connsiteY3" fmla="*/ 990557 h 3766261"/>
              <a:gd name="connsiteX4" fmla="*/ 636212 w 2999149"/>
              <a:gd name="connsiteY4" fmla="*/ 1311983 h 3766261"/>
              <a:gd name="connsiteX5" fmla="*/ 1373274 w 2999149"/>
              <a:gd name="connsiteY5" fmla="*/ 2154339 h 3766261"/>
              <a:gd name="connsiteX6" fmla="*/ 2521329 w 2999149"/>
              <a:gd name="connsiteY6" fmla="*/ 3362608 h 3766261"/>
              <a:gd name="connsiteX7" fmla="*/ 2649014 w 2999149"/>
              <a:gd name="connsiteY7" fmla="*/ 3675645 h 3766261"/>
              <a:gd name="connsiteX8" fmla="*/ 2822011 w 2999149"/>
              <a:gd name="connsiteY8" fmla="*/ 3766261 h 3766261"/>
              <a:gd name="connsiteX9" fmla="*/ 2944032 w 2999149"/>
              <a:gd name="connsiteY9" fmla="*/ 3683883 h 3766261"/>
              <a:gd name="connsiteX10" fmla="*/ 2978530 w 2999149"/>
              <a:gd name="connsiteY10" fmla="*/ 3547960 h 3766261"/>
              <a:gd name="connsiteX11" fmla="*/ 2550161 w 2999149"/>
              <a:gd name="connsiteY11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550161 w 3004688"/>
              <a:gd name="connsiteY11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759232 w 3004688"/>
              <a:gd name="connsiteY11" fmla="*/ 3436928 h 3766261"/>
              <a:gd name="connsiteX12" fmla="*/ 2550161 w 3004688"/>
              <a:gd name="connsiteY12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799279 w 3004688"/>
              <a:gd name="connsiteY11" fmla="*/ 3426916 h 3766261"/>
              <a:gd name="connsiteX12" fmla="*/ 2550161 w 3004688"/>
              <a:gd name="connsiteY12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799279 w 3004688"/>
              <a:gd name="connsiteY11" fmla="*/ 3426916 h 3766261"/>
              <a:gd name="connsiteX12" fmla="*/ 2550161 w 3004688"/>
              <a:gd name="connsiteY12" fmla="*/ 3346132 h 3766261"/>
              <a:gd name="connsiteX0" fmla="*/ 0 w 2981317"/>
              <a:gd name="connsiteY0" fmla="*/ 0 h 3766261"/>
              <a:gd name="connsiteX1" fmla="*/ 79177 w 2981317"/>
              <a:gd name="connsiteY1" fmla="*/ 261671 h 3766261"/>
              <a:gd name="connsiteX2" fmla="*/ 187325 w 2981317"/>
              <a:gd name="connsiteY2" fmla="*/ 574921 h 3766261"/>
              <a:gd name="connsiteX3" fmla="*/ 397914 w 2981317"/>
              <a:gd name="connsiteY3" fmla="*/ 990557 h 3766261"/>
              <a:gd name="connsiteX4" fmla="*/ 636212 w 2981317"/>
              <a:gd name="connsiteY4" fmla="*/ 1311983 h 3766261"/>
              <a:gd name="connsiteX5" fmla="*/ 1373274 w 2981317"/>
              <a:gd name="connsiteY5" fmla="*/ 2154339 h 3766261"/>
              <a:gd name="connsiteX6" fmla="*/ 2521329 w 2981317"/>
              <a:gd name="connsiteY6" fmla="*/ 3362608 h 3766261"/>
              <a:gd name="connsiteX7" fmla="*/ 2649014 w 2981317"/>
              <a:gd name="connsiteY7" fmla="*/ 3675645 h 3766261"/>
              <a:gd name="connsiteX8" fmla="*/ 2822011 w 2981317"/>
              <a:gd name="connsiteY8" fmla="*/ 3766261 h 3766261"/>
              <a:gd name="connsiteX9" fmla="*/ 2944032 w 2981317"/>
              <a:gd name="connsiteY9" fmla="*/ 3683883 h 3766261"/>
              <a:gd name="connsiteX10" fmla="*/ 2978530 w 2981317"/>
              <a:gd name="connsiteY10" fmla="*/ 3547960 h 3766261"/>
              <a:gd name="connsiteX11" fmla="*/ 2799279 w 2981317"/>
              <a:gd name="connsiteY11" fmla="*/ 3426916 h 3766261"/>
              <a:gd name="connsiteX12" fmla="*/ 2550161 w 2981317"/>
              <a:gd name="connsiteY12" fmla="*/ 3346132 h 3766261"/>
              <a:gd name="connsiteX0" fmla="*/ 0 w 2981317"/>
              <a:gd name="connsiteY0" fmla="*/ 0 h 3766261"/>
              <a:gd name="connsiteX1" fmla="*/ 79177 w 2981317"/>
              <a:gd name="connsiteY1" fmla="*/ 261671 h 3766261"/>
              <a:gd name="connsiteX2" fmla="*/ 187325 w 2981317"/>
              <a:gd name="connsiteY2" fmla="*/ 574921 h 3766261"/>
              <a:gd name="connsiteX3" fmla="*/ 397914 w 2981317"/>
              <a:gd name="connsiteY3" fmla="*/ 990557 h 3766261"/>
              <a:gd name="connsiteX4" fmla="*/ 636212 w 2981317"/>
              <a:gd name="connsiteY4" fmla="*/ 1311983 h 3766261"/>
              <a:gd name="connsiteX5" fmla="*/ 1373274 w 2981317"/>
              <a:gd name="connsiteY5" fmla="*/ 2154339 h 3766261"/>
              <a:gd name="connsiteX6" fmla="*/ 2521329 w 2981317"/>
              <a:gd name="connsiteY6" fmla="*/ 3362608 h 3766261"/>
              <a:gd name="connsiteX7" fmla="*/ 2649014 w 2981317"/>
              <a:gd name="connsiteY7" fmla="*/ 3675645 h 3766261"/>
              <a:gd name="connsiteX8" fmla="*/ 2822011 w 2981317"/>
              <a:gd name="connsiteY8" fmla="*/ 3766261 h 3766261"/>
              <a:gd name="connsiteX9" fmla="*/ 2944032 w 2981317"/>
              <a:gd name="connsiteY9" fmla="*/ 3683883 h 3766261"/>
              <a:gd name="connsiteX10" fmla="*/ 2978530 w 2981317"/>
              <a:gd name="connsiteY10" fmla="*/ 3547960 h 3766261"/>
              <a:gd name="connsiteX11" fmla="*/ 2799279 w 2981317"/>
              <a:gd name="connsiteY11" fmla="*/ 3426916 h 3766261"/>
              <a:gd name="connsiteX12" fmla="*/ 2550161 w 2981317"/>
              <a:gd name="connsiteY12" fmla="*/ 3346132 h 3766261"/>
              <a:gd name="connsiteX0" fmla="*/ 0 w 2980311"/>
              <a:gd name="connsiteY0" fmla="*/ 0 h 3766261"/>
              <a:gd name="connsiteX1" fmla="*/ 79177 w 2980311"/>
              <a:gd name="connsiteY1" fmla="*/ 261671 h 3766261"/>
              <a:gd name="connsiteX2" fmla="*/ 187325 w 2980311"/>
              <a:gd name="connsiteY2" fmla="*/ 574921 h 3766261"/>
              <a:gd name="connsiteX3" fmla="*/ 397914 w 2980311"/>
              <a:gd name="connsiteY3" fmla="*/ 990557 h 3766261"/>
              <a:gd name="connsiteX4" fmla="*/ 636212 w 2980311"/>
              <a:gd name="connsiteY4" fmla="*/ 1311983 h 3766261"/>
              <a:gd name="connsiteX5" fmla="*/ 1373274 w 2980311"/>
              <a:gd name="connsiteY5" fmla="*/ 2154339 h 3766261"/>
              <a:gd name="connsiteX6" fmla="*/ 2521329 w 2980311"/>
              <a:gd name="connsiteY6" fmla="*/ 3362608 h 3766261"/>
              <a:gd name="connsiteX7" fmla="*/ 2649014 w 2980311"/>
              <a:gd name="connsiteY7" fmla="*/ 3675645 h 3766261"/>
              <a:gd name="connsiteX8" fmla="*/ 2822011 w 2980311"/>
              <a:gd name="connsiteY8" fmla="*/ 3766261 h 3766261"/>
              <a:gd name="connsiteX9" fmla="*/ 2934020 w 2980311"/>
              <a:gd name="connsiteY9" fmla="*/ 3707243 h 3766261"/>
              <a:gd name="connsiteX10" fmla="*/ 2978530 w 2980311"/>
              <a:gd name="connsiteY10" fmla="*/ 3547960 h 3766261"/>
              <a:gd name="connsiteX11" fmla="*/ 2799279 w 2980311"/>
              <a:gd name="connsiteY11" fmla="*/ 3426916 h 3766261"/>
              <a:gd name="connsiteX12" fmla="*/ 2550161 w 2980311"/>
              <a:gd name="connsiteY12" fmla="*/ 3346132 h 3766261"/>
              <a:gd name="connsiteX0" fmla="*/ 0 w 2980311"/>
              <a:gd name="connsiteY0" fmla="*/ 0 h 3766261"/>
              <a:gd name="connsiteX1" fmla="*/ 79177 w 2980311"/>
              <a:gd name="connsiteY1" fmla="*/ 261671 h 3766261"/>
              <a:gd name="connsiteX2" fmla="*/ 187325 w 2980311"/>
              <a:gd name="connsiteY2" fmla="*/ 574921 h 3766261"/>
              <a:gd name="connsiteX3" fmla="*/ 397914 w 2980311"/>
              <a:gd name="connsiteY3" fmla="*/ 990557 h 3766261"/>
              <a:gd name="connsiteX4" fmla="*/ 636212 w 2980311"/>
              <a:gd name="connsiteY4" fmla="*/ 1311983 h 3766261"/>
              <a:gd name="connsiteX5" fmla="*/ 1373274 w 2980311"/>
              <a:gd name="connsiteY5" fmla="*/ 2154339 h 3766261"/>
              <a:gd name="connsiteX6" fmla="*/ 2521329 w 2980311"/>
              <a:gd name="connsiteY6" fmla="*/ 3362608 h 3766261"/>
              <a:gd name="connsiteX7" fmla="*/ 2649014 w 2980311"/>
              <a:gd name="connsiteY7" fmla="*/ 3675645 h 3766261"/>
              <a:gd name="connsiteX8" fmla="*/ 2822011 w 2980311"/>
              <a:gd name="connsiteY8" fmla="*/ 3766261 h 3766261"/>
              <a:gd name="connsiteX9" fmla="*/ 2934020 w 2980311"/>
              <a:gd name="connsiteY9" fmla="*/ 3707243 h 3766261"/>
              <a:gd name="connsiteX10" fmla="*/ 2978530 w 2980311"/>
              <a:gd name="connsiteY10" fmla="*/ 3547960 h 3766261"/>
              <a:gd name="connsiteX11" fmla="*/ 2795942 w 2980311"/>
              <a:gd name="connsiteY11" fmla="*/ 3416905 h 3766261"/>
              <a:gd name="connsiteX12" fmla="*/ 2550161 w 2980311"/>
              <a:gd name="connsiteY12" fmla="*/ 3346132 h 3766261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49014 w 2980311"/>
              <a:gd name="connsiteY7" fmla="*/ 3675645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69598"/>
              <a:gd name="connsiteX1" fmla="*/ 79177 w 2980311"/>
              <a:gd name="connsiteY1" fmla="*/ 261671 h 3769598"/>
              <a:gd name="connsiteX2" fmla="*/ 187325 w 2980311"/>
              <a:gd name="connsiteY2" fmla="*/ 574921 h 3769598"/>
              <a:gd name="connsiteX3" fmla="*/ 397914 w 2980311"/>
              <a:gd name="connsiteY3" fmla="*/ 990557 h 3769598"/>
              <a:gd name="connsiteX4" fmla="*/ 636212 w 2980311"/>
              <a:gd name="connsiteY4" fmla="*/ 1311983 h 3769598"/>
              <a:gd name="connsiteX5" fmla="*/ 1373274 w 2980311"/>
              <a:gd name="connsiteY5" fmla="*/ 2154339 h 3769598"/>
              <a:gd name="connsiteX6" fmla="*/ 2521329 w 2980311"/>
              <a:gd name="connsiteY6" fmla="*/ 3362608 h 3769598"/>
              <a:gd name="connsiteX7" fmla="*/ 2625653 w 2980311"/>
              <a:gd name="connsiteY7" fmla="*/ 3625586 h 3769598"/>
              <a:gd name="connsiteX8" fmla="*/ 2775289 w 2980311"/>
              <a:gd name="connsiteY8" fmla="*/ 3769598 h 3769598"/>
              <a:gd name="connsiteX9" fmla="*/ 2934020 w 2980311"/>
              <a:gd name="connsiteY9" fmla="*/ 3707243 h 3769598"/>
              <a:gd name="connsiteX10" fmla="*/ 2978530 w 2980311"/>
              <a:gd name="connsiteY10" fmla="*/ 3547960 h 3769598"/>
              <a:gd name="connsiteX11" fmla="*/ 2795942 w 2980311"/>
              <a:gd name="connsiteY11" fmla="*/ 3416905 h 3769598"/>
              <a:gd name="connsiteX12" fmla="*/ 2550161 w 2980311"/>
              <a:gd name="connsiteY12" fmla="*/ 3346132 h 3769598"/>
              <a:gd name="connsiteX0" fmla="*/ 0 w 2980311"/>
              <a:gd name="connsiteY0" fmla="*/ 0 h 3769598"/>
              <a:gd name="connsiteX1" fmla="*/ 79177 w 2980311"/>
              <a:gd name="connsiteY1" fmla="*/ 261671 h 3769598"/>
              <a:gd name="connsiteX2" fmla="*/ 187325 w 2980311"/>
              <a:gd name="connsiteY2" fmla="*/ 574921 h 3769598"/>
              <a:gd name="connsiteX3" fmla="*/ 397914 w 2980311"/>
              <a:gd name="connsiteY3" fmla="*/ 990557 h 3769598"/>
              <a:gd name="connsiteX4" fmla="*/ 636212 w 2980311"/>
              <a:gd name="connsiteY4" fmla="*/ 1311983 h 3769598"/>
              <a:gd name="connsiteX5" fmla="*/ 1373274 w 2980311"/>
              <a:gd name="connsiteY5" fmla="*/ 2154339 h 3769598"/>
              <a:gd name="connsiteX6" fmla="*/ 2521329 w 2980311"/>
              <a:gd name="connsiteY6" fmla="*/ 3362608 h 3769598"/>
              <a:gd name="connsiteX7" fmla="*/ 2625653 w 2980311"/>
              <a:gd name="connsiteY7" fmla="*/ 3625586 h 3769598"/>
              <a:gd name="connsiteX8" fmla="*/ 2775289 w 2980311"/>
              <a:gd name="connsiteY8" fmla="*/ 3769598 h 3769598"/>
              <a:gd name="connsiteX9" fmla="*/ 2934020 w 2980311"/>
              <a:gd name="connsiteY9" fmla="*/ 3707243 h 3769598"/>
              <a:gd name="connsiteX10" fmla="*/ 2978530 w 2980311"/>
              <a:gd name="connsiteY10" fmla="*/ 3547960 h 3769598"/>
              <a:gd name="connsiteX11" fmla="*/ 2795942 w 2980311"/>
              <a:gd name="connsiteY11" fmla="*/ 3416905 h 3769598"/>
              <a:gd name="connsiteX12" fmla="*/ 2550161 w 2980311"/>
              <a:gd name="connsiteY12" fmla="*/ 3346132 h 3769598"/>
              <a:gd name="connsiteX0" fmla="*/ 0 w 2980311"/>
              <a:gd name="connsiteY0" fmla="*/ 0 h 3769598"/>
              <a:gd name="connsiteX1" fmla="*/ 79177 w 2980311"/>
              <a:gd name="connsiteY1" fmla="*/ 261671 h 3769598"/>
              <a:gd name="connsiteX2" fmla="*/ 187325 w 2980311"/>
              <a:gd name="connsiteY2" fmla="*/ 574921 h 3769598"/>
              <a:gd name="connsiteX3" fmla="*/ 397914 w 2980311"/>
              <a:gd name="connsiteY3" fmla="*/ 990557 h 3769598"/>
              <a:gd name="connsiteX4" fmla="*/ 636212 w 2980311"/>
              <a:gd name="connsiteY4" fmla="*/ 1311983 h 3769598"/>
              <a:gd name="connsiteX5" fmla="*/ 1373274 w 2980311"/>
              <a:gd name="connsiteY5" fmla="*/ 2154339 h 3769598"/>
              <a:gd name="connsiteX6" fmla="*/ 2521329 w 2980311"/>
              <a:gd name="connsiteY6" fmla="*/ 3362608 h 3769598"/>
              <a:gd name="connsiteX7" fmla="*/ 2625653 w 2980311"/>
              <a:gd name="connsiteY7" fmla="*/ 3625586 h 3769598"/>
              <a:gd name="connsiteX8" fmla="*/ 2775289 w 2980311"/>
              <a:gd name="connsiteY8" fmla="*/ 3769598 h 3769598"/>
              <a:gd name="connsiteX9" fmla="*/ 2934020 w 2980311"/>
              <a:gd name="connsiteY9" fmla="*/ 3707243 h 3769598"/>
              <a:gd name="connsiteX10" fmla="*/ 2978530 w 2980311"/>
              <a:gd name="connsiteY10" fmla="*/ 3547960 h 3769598"/>
              <a:gd name="connsiteX11" fmla="*/ 2795942 w 2980311"/>
              <a:gd name="connsiteY11" fmla="*/ 3416905 h 3769598"/>
              <a:gd name="connsiteX12" fmla="*/ 2550161 w 2980311"/>
              <a:gd name="connsiteY12" fmla="*/ 3346132 h 3769598"/>
              <a:gd name="connsiteX0" fmla="*/ 0 w 2980311"/>
              <a:gd name="connsiteY0" fmla="*/ 0 h 3770869"/>
              <a:gd name="connsiteX1" fmla="*/ 79177 w 2980311"/>
              <a:gd name="connsiteY1" fmla="*/ 261671 h 3770869"/>
              <a:gd name="connsiteX2" fmla="*/ 187325 w 2980311"/>
              <a:gd name="connsiteY2" fmla="*/ 574921 h 3770869"/>
              <a:gd name="connsiteX3" fmla="*/ 397914 w 2980311"/>
              <a:gd name="connsiteY3" fmla="*/ 990557 h 3770869"/>
              <a:gd name="connsiteX4" fmla="*/ 636212 w 2980311"/>
              <a:gd name="connsiteY4" fmla="*/ 1311983 h 3770869"/>
              <a:gd name="connsiteX5" fmla="*/ 1373274 w 2980311"/>
              <a:gd name="connsiteY5" fmla="*/ 2154339 h 3770869"/>
              <a:gd name="connsiteX6" fmla="*/ 2521329 w 2980311"/>
              <a:gd name="connsiteY6" fmla="*/ 3362608 h 3770869"/>
              <a:gd name="connsiteX7" fmla="*/ 2625653 w 2980311"/>
              <a:gd name="connsiteY7" fmla="*/ 3625586 h 3770869"/>
              <a:gd name="connsiteX8" fmla="*/ 2775289 w 2980311"/>
              <a:gd name="connsiteY8" fmla="*/ 3769598 h 3770869"/>
              <a:gd name="connsiteX9" fmla="*/ 2934020 w 2980311"/>
              <a:gd name="connsiteY9" fmla="*/ 3707243 h 3770869"/>
              <a:gd name="connsiteX10" fmla="*/ 2978530 w 2980311"/>
              <a:gd name="connsiteY10" fmla="*/ 3547960 h 3770869"/>
              <a:gd name="connsiteX11" fmla="*/ 2795942 w 2980311"/>
              <a:gd name="connsiteY11" fmla="*/ 3416905 h 3770869"/>
              <a:gd name="connsiteX12" fmla="*/ 2550161 w 2980311"/>
              <a:gd name="connsiteY12" fmla="*/ 3346132 h 3770869"/>
              <a:gd name="connsiteX0" fmla="*/ 0 w 2980311"/>
              <a:gd name="connsiteY0" fmla="*/ 0 h 3754963"/>
              <a:gd name="connsiteX1" fmla="*/ 79177 w 2980311"/>
              <a:gd name="connsiteY1" fmla="*/ 261671 h 3754963"/>
              <a:gd name="connsiteX2" fmla="*/ 187325 w 2980311"/>
              <a:gd name="connsiteY2" fmla="*/ 574921 h 3754963"/>
              <a:gd name="connsiteX3" fmla="*/ 397914 w 2980311"/>
              <a:gd name="connsiteY3" fmla="*/ 990557 h 3754963"/>
              <a:gd name="connsiteX4" fmla="*/ 636212 w 2980311"/>
              <a:gd name="connsiteY4" fmla="*/ 1311983 h 3754963"/>
              <a:gd name="connsiteX5" fmla="*/ 1373274 w 2980311"/>
              <a:gd name="connsiteY5" fmla="*/ 2154339 h 3754963"/>
              <a:gd name="connsiteX6" fmla="*/ 2521329 w 2980311"/>
              <a:gd name="connsiteY6" fmla="*/ 3362608 h 3754963"/>
              <a:gd name="connsiteX7" fmla="*/ 2625653 w 2980311"/>
              <a:gd name="connsiteY7" fmla="*/ 3625586 h 3754963"/>
              <a:gd name="connsiteX8" fmla="*/ 2791976 w 2980311"/>
              <a:gd name="connsiteY8" fmla="*/ 3752912 h 3754963"/>
              <a:gd name="connsiteX9" fmla="*/ 2934020 w 2980311"/>
              <a:gd name="connsiteY9" fmla="*/ 3707243 h 3754963"/>
              <a:gd name="connsiteX10" fmla="*/ 2978530 w 2980311"/>
              <a:gd name="connsiteY10" fmla="*/ 3547960 h 3754963"/>
              <a:gd name="connsiteX11" fmla="*/ 2795942 w 2980311"/>
              <a:gd name="connsiteY11" fmla="*/ 3416905 h 3754963"/>
              <a:gd name="connsiteX12" fmla="*/ 2550161 w 2980311"/>
              <a:gd name="connsiteY12" fmla="*/ 3346132 h 3754963"/>
              <a:gd name="connsiteX0" fmla="*/ 0 w 2979807"/>
              <a:gd name="connsiteY0" fmla="*/ 0 h 3754565"/>
              <a:gd name="connsiteX1" fmla="*/ 79177 w 2979807"/>
              <a:gd name="connsiteY1" fmla="*/ 261671 h 3754565"/>
              <a:gd name="connsiteX2" fmla="*/ 187325 w 2979807"/>
              <a:gd name="connsiteY2" fmla="*/ 574921 h 3754565"/>
              <a:gd name="connsiteX3" fmla="*/ 397914 w 2979807"/>
              <a:gd name="connsiteY3" fmla="*/ 990557 h 3754565"/>
              <a:gd name="connsiteX4" fmla="*/ 636212 w 2979807"/>
              <a:gd name="connsiteY4" fmla="*/ 1311983 h 3754565"/>
              <a:gd name="connsiteX5" fmla="*/ 1373274 w 2979807"/>
              <a:gd name="connsiteY5" fmla="*/ 2154339 h 3754565"/>
              <a:gd name="connsiteX6" fmla="*/ 2521329 w 2979807"/>
              <a:gd name="connsiteY6" fmla="*/ 3362608 h 3754565"/>
              <a:gd name="connsiteX7" fmla="*/ 2625653 w 2979807"/>
              <a:gd name="connsiteY7" fmla="*/ 3625586 h 3754565"/>
              <a:gd name="connsiteX8" fmla="*/ 2791976 w 2979807"/>
              <a:gd name="connsiteY8" fmla="*/ 3752912 h 3754565"/>
              <a:gd name="connsiteX9" fmla="*/ 2924008 w 2979807"/>
              <a:gd name="connsiteY9" fmla="*/ 3700569 h 3754565"/>
              <a:gd name="connsiteX10" fmla="*/ 2978530 w 2979807"/>
              <a:gd name="connsiteY10" fmla="*/ 3547960 h 3754565"/>
              <a:gd name="connsiteX11" fmla="*/ 2795942 w 2979807"/>
              <a:gd name="connsiteY11" fmla="*/ 3416905 h 3754565"/>
              <a:gd name="connsiteX12" fmla="*/ 2550161 w 2979807"/>
              <a:gd name="connsiteY12" fmla="*/ 3346132 h 3754565"/>
              <a:gd name="connsiteX0" fmla="*/ 0 w 2979807"/>
              <a:gd name="connsiteY0" fmla="*/ 0 h 3754565"/>
              <a:gd name="connsiteX1" fmla="*/ 79177 w 2979807"/>
              <a:gd name="connsiteY1" fmla="*/ 261671 h 3754565"/>
              <a:gd name="connsiteX2" fmla="*/ 187325 w 2979807"/>
              <a:gd name="connsiteY2" fmla="*/ 574921 h 3754565"/>
              <a:gd name="connsiteX3" fmla="*/ 397914 w 2979807"/>
              <a:gd name="connsiteY3" fmla="*/ 990557 h 3754565"/>
              <a:gd name="connsiteX4" fmla="*/ 636212 w 2979807"/>
              <a:gd name="connsiteY4" fmla="*/ 1311983 h 3754565"/>
              <a:gd name="connsiteX5" fmla="*/ 1373274 w 2979807"/>
              <a:gd name="connsiteY5" fmla="*/ 2154339 h 3754565"/>
              <a:gd name="connsiteX6" fmla="*/ 2521329 w 2979807"/>
              <a:gd name="connsiteY6" fmla="*/ 3362608 h 3754565"/>
              <a:gd name="connsiteX7" fmla="*/ 2625653 w 2979807"/>
              <a:gd name="connsiteY7" fmla="*/ 3625586 h 3754565"/>
              <a:gd name="connsiteX8" fmla="*/ 2791976 w 2979807"/>
              <a:gd name="connsiteY8" fmla="*/ 3752912 h 3754565"/>
              <a:gd name="connsiteX9" fmla="*/ 2924008 w 2979807"/>
              <a:gd name="connsiteY9" fmla="*/ 3700569 h 3754565"/>
              <a:gd name="connsiteX10" fmla="*/ 2978530 w 2979807"/>
              <a:gd name="connsiteY10" fmla="*/ 3581333 h 3754565"/>
              <a:gd name="connsiteX11" fmla="*/ 2795942 w 2979807"/>
              <a:gd name="connsiteY11" fmla="*/ 3416905 h 3754565"/>
              <a:gd name="connsiteX12" fmla="*/ 2550161 w 2979807"/>
              <a:gd name="connsiteY12" fmla="*/ 3346132 h 3754565"/>
              <a:gd name="connsiteX0" fmla="*/ 0 w 2967219"/>
              <a:gd name="connsiteY0" fmla="*/ 0 h 3754565"/>
              <a:gd name="connsiteX1" fmla="*/ 79177 w 2967219"/>
              <a:gd name="connsiteY1" fmla="*/ 261671 h 3754565"/>
              <a:gd name="connsiteX2" fmla="*/ 187325 w 2967219"/>
              <a:gd name="connsiteY2" fmla="*/ 574921 h 3754565"/>
              <a:gd name="connsiteX3" fmla="*/ 397914 w 2967219"/>
              <a:gd name="connsiteY3" fmla="*/ 990557 h 3754565"/>
              <a:gd name="connsiteX4" fmla="*/ 636212 w 2967219"/>
              <a:gd name="connsiteY4" fmla="*/ 1311983 h 3754565"/>
              <a:gd name="connsiteX5" fmla="*/ 1373274 w 2967219"/>
              <a:gd name="connsiteY5" fmla="*/ 2154339 h 3754565"/>
              <a:gd name="connsiteX6" fmla="*/ 2521329 w 2967219"/>
              <a:gd name="connsiteY6" fmla="*/ 3362608 h 3754565"/>
              <a:gd name="connsiteX7" fmla="*/ 2625653 w 2967219"/>
              <a:gd name="connsiteY7" fmla="*/ 3625586 h 3754565"/>
              <a:gd name="connsiteX8" fmla="*/ 2791976 w 2967219"/>
              <a:gd name="connsiteY8" fmla="*/ 3752912 h 3754565"/>
              <a:gd name="connsiteX9" fmla="*/ 2924008 w 2967219"/>
              <a:gd name="connsiteY9" fmla="*/ 3700569 h 3754565"/>
              <a:gd name="connsiteX10" fmla="*/ 2965181 w 2967219"/>
              <a:gd name="connsiteY10" fmla="*/ 3561310 h 3754565"/>
              <a:gd name="connsiteX11" fmla="*/ 2795942 w 2967219"/>
              <a:gd name="connsiteY11" fmla="*/ 3416905 h 3754565"/>
              <a:gd name="connsiteX12" fmla="*/ 2550161 w 2967219"/>
              <a:gd name="connsiteY12" fmla="*/ 3346132 h 3754565"/>
              <a:gd name="connsiteX0" fmla="*/ 0 w 2968517"/>
              <a:gd name="connsiteY0" fmla="*/ 0 h 3755232"/>
              <a:gd name="connsiteX1" fmla="*/ 79177 w 2968517"/>
              <a:gd name="connsiteY1" fmla="*/ 261671 h 3755232"/>
              <a:gd name="connsiteX2" fmla="*/ 187325 w 2968517"/>
              <a:gd name="connsiteY2" fmla="*/ 574921 h 3755232"/>
              <a:gd name="connsiteX3" fmla="*/ 397914 w 2968517"/>
              <a:gd name="connsiteY3" fmla="*/ 990557 h 3755232"/>
              <a:gd name="connsiteX4" fmla="*/ 636212 w 2968517"/>
              <a:gd name="connsiteY4" fmla="*/ 1311983 h 3755232"/>
              <a:gd name="connsiteX5" fmla="*/ 1373274 w 2968517"/>
              <a:gd name="connsiteY5" fmla="*/ 2154339 h 3755232"/>
              <a:gd name="connsiteX6" fmla="*/ 2521329 w 2968517"/>
              <a:gd name="connsiteY6" fmla="*/ 3362608 h 3755232"/>
              <a:gd name="connsiteX7" fmla="*/ 2625653 w 2968517"/>
              <a:gd name="connsiteY7" fmla="*/ 3625586 h 3755232"/>
              <a:gd name="connsiteX8" fmla="*/ 2791976 w 2968517"/>
              <a:gd name="connsiteY8" fmla="*/ 3752912 h 3755232"/>
              <a:gd name="connsiteX9" fmla="*/ 2934020 w 2968517"/>
              <a:gd name="connsiteY9" fmla="*/ 3710581 h 3755232"/>
              <a:gd name="connsiteX10" fmla="*/ 2965181 w 2968517"/>
              <a:gd name="connsiteY10" fmla="*/ 3561310 h 3755232"/>
              <a:gd name="connsiteX11" fmla="*/ 2795942 w 2968517"/>
              <a:gd name="connsiteY11" fmla="*/ 3416905 h 3755232"/>
              <a:gd name="connsiteX12" fmla="*/ 2550161 w 2968517"/>
              <a:gd name="connsiteY12" fmla="*/ 3346132 h 3755232"/>
              <a:gd name="connsiteX0" fmla="*/ 0 w 2968517"/>
              <a:gd name="connsiteY0" fmla="*/ 0 h 3755232"/>
              <a:gd name="connsiteX1" fmla="*/ 79177 w 2968517"/>
              <a:gd name="connsiteY1" fmla="*/ 261671 h 3755232"/>
              <a:gd name="connsiteX2" fmla="*/ 187325 w 2968517"/>
              <a:gd name="connsiteY2" fmla="*/ 574921 h 3755232"/>
              <a:gd name="connsiteX3" fmla="*/ 397914 w 2968517"/>
              <a:gd name="connsiteY3" fmla="*/ 990557 h 3755232"/>
              <a:gd name="connsiteX4" fmla="*/ 636212 w 2968517"/>
              <a:gd name="connsiteY4" fmla="*/ 1311983 h 3755232"/>
              <a:gd name="connsiteX5" fmla="*/ 1373274 w 2968517"/>
              <a:gd name="connsiteY5" fmla="*/ 2154339 h 3755232"/>
              <a:gd name="connsiteX6" fmla="*/ 2521329 w 2968517"/>
              <a:gd name="connsiteY6" fmla="*/ 3362608 h 3755232"/>
              <a:gd name="connsiteX7" fmla="*/ 2625653 w 2968517"/>
              <a:gd name="connsiteY7" fmla="*/ 3625586 h 3755232"/>
              <a:gd name="connsiteX8" fmla="*/ 2791976 w 2968517"/>
              <a:gd name="connsiteY8" fmla="*/ 3752912 h 3755232"/>
              <a:gd name="connsiteX9" fmla="*/ 2934020 w 2968517"/>
              <a:gd name="connsiteY9" fmla="*/ 3710581 h 3755232"/>
              <a:gd name="connsiteX10" fmla="*/ 2965181 w 2968517"/>
              <a:gd name="connsiteY10" fmla="*/ 3561310 h 3755232"/>
              <a:gd name="connsiteX11" fmla="*/ 2795942 w 2968517"/>
              <a:gd name="connsiteY11" fmla="*/ 3416905 h 3755232"/>
              <a:gd name="connsiteX12" fmla="*/ 2518076 w 2968517"/>
              <a:gd name="connsiteY12" fmla="*/ 3354153 h 3755232"/>
              <a:gd name="connsiteX0" fmla="*/ 0 w 2967008"/>
              <a:gd name="connsiteY0" fmla="*/ 0 h 3754319"/>
              <a:gd name="connsiteX1" fmla="*/ 79177 w 2967008"/>
              <a:gd name="connsiteY1" fmla="*/ 261671 h 3754319"/>
              <a:gd name="connsiteX2" fmla="*/ 187325 w 2967008"/>
              <a:gd name="connsiteY2" fmla="*/ 574921 h 3754319"/>
              <a:gd name="connsiteX3" fmla="*/ 397914 w 2967008"/>
              <a:gd name="connsiteY3" fmla="*/ 990557 h 3754319"/>
              <a:gd name="connsiteX4" fmla="*/ 636212 w 2967008"/>
              <a:gd name="connsiteY4" fmla="*/ 1311983 h 3754319"/>
              <a:gd name="connsiteX5" fmla="*/ 1373274 w 2967008"/>
              <a:gd name="connsiteY5" fmla="*/ 2154339 h 3754319"/>
              <a:gd name="connsiteX6" fmla="*/ 2521329 w 2967008"/>
              <a:gd name="connsiteY6" fmla="*/ 3362608 h 3754319"/>
              <a:gd name="connsiteX7" fmla="*/ 2625653 w 2967008"/>
              <a:gd name="connsiteY7" fmla="*/ 3625586 h 3754319"/>
              <a:gd name="connsiteX8" fmla="*/ 2791976 w 2967008"/>
              <a:gd name="connsiteY8" fmla="*/ 3752912 h 3754319"/>
              <a:gd name="connsiteX9" fmla="*/ 2921320 w 2967008"/>
              <a:gd name="connsiteY9" fmla="*/ 3694706 h 3754319"/>
              <a:gd name="connsiteX10" fmla="*/ 2965181 w 2967008"/>
              <a:gd name="connsiteY10" fmla="*/ 3561310 h 3754319"/>
              <a:gd name="connsiteX11" fmla="*/ 2795942 w 2967008"/>
              <a:gd name="connsiteY11" fmla="*/ 3416905 h 3754319"/>
              <a:gd name="connsiteX12" fmla="*/ 2518076 w 2967008"/>
              <a:gd name="connsiteY12" fmla="*/ 3354153 h 3754319"/>
              <a:gd name="connsiteX0" fmla="*/ 0 w 2965532"/>
              <a:gd name="connsiteY0" fmla="*/ 0 h 3753261"/>
              <a:gd name="connsiteX1" fmla="*/ 79177 w 2965532"/>
              <a:gd name="connsiteY1" fmla="*/ 261671 h 3753261"/>
              <a:gd name="connsiteX2" fmla="*/ 187325 w 2965532"/>
              <a:gd name="connsiteY2" fmla="*/ 574921 h 3753261"/>
              <a:gd name="connsiteX3" fmla="*/ 397914 w 2965532"/>
              <a:gd name="connsiteY3" fmla="*/ 990557 h 3753261"/>
              <a:gd name="connsiteX4" fmla="*/ 636212 w 2965532"/>
              <a:gd name="connsiteY4" fmla="*/ 1311983 h 3753261"/>
              <a:gd name="connsiteX5" fmla="*/ 1373274 w 2965532"/>
              <a:gd name="connsiteY5" fmla="*/ 2154339 h 3753261"/>
              <a:gd name="connsiteX6" fmla="*/ 2521329 w 2965532"/>
              <a:gd name="connsiteY6" fmla="*/ 3362608 h 3753261"/>
              <a:gd name="connsiteX7" fmla="*/ 2625653 w 2965532"/>
              <a:gd name="connsiteY7" fmla="*/ 3625586 h 3753261"/>
              <a:gd name="connsiteX8" fmla="*/ 2791976 w 2965532"/>
              <a:gd name="connsiteY8" fmla="*/ 3752912 h 3753261"/>
              <a:gd name="connsiteX9" fmla="*/ 2822895 w 2965532"/>
              <a:gd name="connsiteY9" fmla="*/ 3580406 h 3753261"/>
              <a:gd name="connsiteX10" fmla="*/ 2965181 w 2965532"/>
              <a:gd name="connsiteY10" fmla="*/ 3561310 h 3753261"/>
              <a:gd name="connsiteX11" fmla="*/ 2795942 w 2965532"/>
              <a:gd name="connsiteY11" fmla="*/ 3416905 h 3753261"/>
              <a:gd name="connsiteX12" fmla="*/ 2518076 w 2965532"/>
              <a:gd name="connsiteY12" fmla="*/ 3354153 h 3753261"/>
              <a:gd name="connsiteX0" fmla="*/ 0 w 2967008"/>
              <a:gd name="connsiteY0" fmla="*/ 0 h 3753908"/>
              <a:gd name="connsiteX1" fmla="*/ 79177 w 2967008"/>
              <a:gd name="connsiteY1" fmla="*/ 261671 h 3753908"/>
              <a:gd name="connsiteX2" fmla="*/ 187325 w 2967008"/>
              <a:gd name="connsiteY2" fmla="*/ 574921 h 3753908"/>
              <a:gd name="connsiteX3" fmla="*/ 397914 w 2967008"/>
              <a:gd name="connsiteY3" fmla="*/ 990557 h 3753908"/>
              <a:gd name="connsiteX4" fmla="*/ 636212 w 2967008"/>
              <a:gd name="connsiteY4" fmla="*/ 1311983 h 3753908"/>
              <a:gd name="connsiteX5" fmla="*/ 1373274 w 2967008"/>
              <a:gd name="connsiteY5" fmla="*/ 2154339 h 3753908"/>
              <a:gd name="connsiteX6" fmla="*/ 2521329 w 2967008"/>
              <a:gd name="connsiteY6" fmla="*/ 3362608 h 3753908"/>
              <a:gd name="connsiteX7" fmla="*/ 2625653 w 2967008"/>
              <a:gd name="connsiteY7" fmla="*/ 3625586 h 3753908"/>
              <a:gd name="connsiteX8" fmla="*/ 2791976 w 2967008"/>
              <a:gd name="connsiteY8" fmla="*/ 3752912 h 3753908"/>
              <a:gd name="connsiteX9" fmla="*/ 2921320 w 2967008"/>
              <a:gd name="connsiteY9" fmla="*/ 3678831 h 3753908"/>
              <a:gd name="connsiteX10" fmla="*/ 2965181 w 2967008"/>
              <a:gd name="connsiteY10" fmla="*/ 3561310 h 3753908"/>
              <a:gd name="connsiteX11" fmla="*/ 2795942 w 2967008"/>
              <a:gd name="connsiteY11" fmla="*/ 3416905 h 3753908"/>
              <a:gd name="connsiteX12" fmla="*/ 2518076 w 2967008"/>
              <a:gd name="connsiteY12" fmla="*/ 3354153 h 3753908"/>
              <a:gd name="connsiteX0" fmla="*/ 0 w 2928509"/>
              <a:gd name="connsiteY0" fmla="*/ 0 h 3753908"/>
              <a:gd name="connsiteX1" fmla="*/ 79177 w 2928509"/>
              <a:gd name="connsiteY1" fmla="*/ 261671 h 3753908"/>
              <a:gd name="connsiteX2" fmla="*/ 187325 w 2928509"/>
              <a:gd name="connsiteY2" fmla="*/ 574921 h 3753908"/>
              <a:gd name="connsiteX3" fmla="*/ 397914 w 2928509"/>
              <a:gd name="connsiteY3" fmla="*/ 990557 h 3753908"/>
              <a:gd name="connsiteX4" fmla="*/ 636212 w 2928509"/>
              <a:gd name="connsiteY4" fmla="*/ 1311983 h 3753908"/>
              <a:gd name="connsiteX5" fmla="*/ 1373274 w 2928509"/>
              <a:gd name="connsiteY5" fmla="*/ 2154339 h 3753908"/>
              <a:gd name="connsiteX6" fmla="*/ 2521329 w 2928509"/>
              <a:gd name="connsiteY6" fmla="*/ 3362608 h 3753908"/>
              <a:gd name="connsiteX7" fmla="*/ 2625653 w 2928509"/>
              <a:gd name="connsiteY7" fmla="*/ 3625586 h 3753908"/>
              <a:gd name="connsiteX8" fmla="*/ 2791976 w 2928509"/>
              <a:gd name="connsiteY8" fmla="*/ 3752912 h 3753908"/>
              <a:gd name="connsiteX9" fmla="*/ 2921320 w 2928509"/>
              <a:gd name="connsiteY9" fmla="*/ 3678831 h 3753908"/>
              <a:gd name="connsiteX10" fmla="*/ 2841356 w 2928509"/>
              <a:gd name="connsiteY10" fmla="*/ 3561310 h 3753908"/>
              <a:gd name="connsiteX11" fmla="*/ 2795942 w 2928509"/>
              <a:gd name="connsiteY11" fmla="*/ 3416905 h 3753908"/>
              <a:gd name="connsiteX12" fmla="*/ 2518076 w 2928509"/>
              <a:gd name="connsiteY12" fmla="*/ 3354153 h 3753908"/>
              <a:gd name="connsiteX0" fmla="*/ 0 w 2985257"/>
              <a:gd name="connsiteY0" fmla="*/ 0 h 3753908"/>
              <a:gd name="connsiteX1" fmla="*/ 79177 w 2985257"/>
              <a:gd name="connsiteY1" fmla="*/ 261671 h 3753908"/>
              <a:gd name="connsiteX2" fmla="*/ 187325 w 2985257"/>
              <a:gd name="connsiteY2" fmla="*/ 574921 h 3753908"/>
              <a:gd name="connsiteX3" fmla="*/ 397914 w 2985257"/>
              <a:gd name="connsiteY3" fmla="*/ 990557 h 3753908"/>
              <a:gd name="connsiteX4" fmla="*/ 636212 w 2985257"/>
              <a:gd name="connsiteY4" fmla="*/ 1311983 h 3753908"/>
              <a:gd name="connsiteX5" fmla="*/ 1373274 w 2985257"/>
              <a:gd name="connsiteY5" fmla="*/ 2154339 h 3753908"/>
              <a:gd name="connsiteX6" fmla="*/ 2521329 w 2985257"/>
              <a:gd name="connsiteY6" fmla="*/ 3362608 h 3753908"/>
              <a:gd name="connsiteX7" fmla="*/ 2625653 w 2985257"/>
              <a:gd name="connsiteY7" fmla="*/ 3625586 h 3753908"/>
              <a:gd name="connsiteX8" fmla="*/ 2791976 w 2985257"/>
              <a:gd name="connsiteY8" fmla="*/ 3752912 h 3753908"/>
              <a:gd name="connsiteX9" fmla="*/ 2921320 w 2985257"/>
              <a:gd name="connsiteY9" fmla="*/ 3678831 h 3753908"/>
              <a:gd name="connsiteX10" fmla="*/ 2984231 w 2985257"/>
              <a:gd name="connsiteY10" fmla="*/ 3564485 h 3753908"/>
              <a:gd name="connsiteX11" fmla="*/ 2795942 w 2985257"/>
              <a:gd name="connsiteY11" fmla="*/ 3416905 h 3753908"/>
              <a:gd name="connsiteX12" fmla="*/ 2518076 w 2985257"/>
              <a:gd name="connsiteY12" fmla="*/ 3354153 h 3753908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25653 w 2985257"/>
              <a:gd name="connsiteY7" fmla="*/ 3625586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95675 w 2985257"/>
              <a:gd name="connsiteY7" fmla="*/ 3489661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27713 w 2985257"/>
              <a:gd name="connsiteY7" fmla="*/ 3640001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27713 w 2985257"/>
              <a:gd name="connsiteY7" fmla="*/ 3640001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4498"/>
              <a:gd name="connsiteY0" fmla="*/ 0 h 3771787"/>
              <a:gd name="connsiteX1" fmla="*/ 79177 w 2984498"/>
              <a:gd name="connsiteY1" fmla="*/ 261671 h 3771787"/>
              <a:gd name="connsiteX2" fmla="*/ 187325 w 2984498"/>
              <a:gd name="connsiteY2" fmla="*/ 574921 h 3771787"/>
              <a:gd name="connsiteX3" fmla="*/ 397914 w 2984498"/>
              <a:gd name="connsiteY3" fmla="*/ 990557 h 3771787"/>
              <a:gd name="connsiteX4" fmla="*/ 636212 w 2984498"/>
              <a:gd name="connsiteY4" fmla="*/ 1311983 h 3771787"/>
              <a:gd name="connsiteX5" fmla="*/ 1373274 w 2984498"/>
              <a:gd name="connsiteY5" fmla="*/ 2154339 h 3771787"/>
              <a:gd name="connsiteX6" fmla="*/ 2521329 w 2984498"/>
              <a:gd name="connsiteY6" fmla="*/ 3362608 h 3771787"/>
              <a:gd name="connsiteX7" fmla="*/ 2627713 w 2984498"/>
              <a:gd name="connsiteY7" fmla="*/ 3640001 h 3771787"/>
              <a:gd name="connsiteX8" fmla="*/ 2703419 w 2984498"/>
              <a:gd name="connsiteY8" fmla="*/ 3771448 h 3771787"/>
              <a:gd name="connsiteX9" fmla="*/ 2803930 w 2984498"/>
              <a:gd name="connsiteY9" fmla="*/ 3594393 h 3771787"/>
              <a:gd name="connsiteX10" fmla="*/ 2984231 w 2984498"/>
              <a:gd name="connsiteY10" fmla="*/ 3564485 h 3771787"/>
              <a:gd name="connsiteX11" fmla="*/ 2795942 w 2984498"/>
              <a:gd name="connsiteY11" fmla="*/ 3416905 h 3771787"/>
              <a:gd name="connsiteX12" fmla="*/ 2518076 w 2984498"/>
              <a:gd name="connsiteY12" fmla="*/ 3354153 h 3771787"/>
              <a:gd name="connsiteX0" fmla="*/ 0 w 2984605"/>
              <a:gd name="connsiteY0" fmla="*/ 0 h 3772312"/>
              <a:gd name="connsiteX1" fmla="*/ 79177 w 2984605"/>
              <a:gd name="connsiteY1" fmla="*/ 261671 h 3772312"/>
              <a:gd name="connsiteX2" fmla="*/ 187325 w 2984605"/>
              <a:gd name="connsiteY2" fmla="*/ 574921 h 3772312"/>
              <a:gd name="connsiteX3" fmla="*/ 397914 w 2984605"/>
              <a:gd name="connsiteY3" fmla="*/ 990557 h 3772312"/>
              <a:gd name="connsiteX4" fmla="*/ 636212 w 2984605"/>
              <a:gd name="connsiteY4" fmla="*/ 1311983 h 3772312"/>
              <a:gd name="connsiteX5" fmla="*/ 1373274 w 2984605"/>
              <a:gd name="connsiteY5" fmla="*/ 2154339 h 3772312"/>
              <a:gd name="connsiteX6" fmla="*/ 2521329 w 2984605"/>
              <a:gd name="connsiteY6" fmla="*/ 3362608 h 3772312"/>
              <a:gd name="connsiteX7" fmla="*/ 2627713 w 2984605"/>
              <a:gd name="connsiteY7" fmla="*/ 3640001 h 3772312"/>
              <a:gd name="connsiteX8" fmla="*/ 2703419 w 2984605"/>
              <a:gd name="connsiteY8" fmla="*/ 3771448 h 3772312"/>
              <a:gd name="connsiteX9" fmla="*/ 2849238 w 2984605"/>
              <a:gd name="connsiteY9" fmla="*/ 3689128 h 3772312"/>
              <a:gd name="connsiteX10" fmla="*/ 2984231 w 2984605"/>
              <a:gd name="connsiteY10" fmla="*/ 3564485 h 3772312"/>
              <a:gd name="connsiteX11" fmla="*/ 2795942 w 2984605"/>
              <a:gd name="connsiteY11" fmla="*/ 3416905 h 3772312"/>
              <a:gd name="connsiteX12" fmla="*/ 2518076 w 2984605"/>
              <a:gd name="connsiteY12" fmla="*/ 3354153 h 3772312"/>
              <a:gd name="connsiteX0" fmla="*/ 0 w 2857956"/>
              <a:gd name="connsiteY0" fmla="*/ 0 h 3772312"/>
              <a:gd name="connsiteX1" fmla="*/ 79177 w 2857956"/>
              <a:gd name="connsiteY1" fmla="*/ 261671 h 3772312"/>
              <a:gd name="connsiteX2" fmla="*/ 187325 w 2857956"/>
              <a:gd name="connsiteY2" fmla="*/ 574921 h 3772312"/>
              <a:gd name="connsiteX3" fmla="*/ 397914 w 2857956"/>
              <a:gd name="connsiteY3" fmla="*/ 990557 h 3772312"/>
              <a:gd name="connsiteX4" fmla="*/ 636212 w 2857956"/>
              <a:gd name="connsiteY4" fmla="*/ 1311983 h 3772312"/>
              <a:gd name="connsiteX5" fmla="*/ 1373274 w 2857956"/>
              <a:gd name="connsiteY5" fmla="*/ 2154339 h 3772312"/>
              <a:gd name="connsiteX6" fmla="*/ 2521329 w 2857956"/>
              <a:gd name="connsiteY6" fmla="*/ 3362608 h 3772312"/>
              <a:gd name="connsiteX7" fmla="*/ 2627713 w 2857956"/>
              <a:gd name="connsiteY7" fmla="*/ 3640001 h 3772312"/>
              <a:gd name="connsiteX8" fmla="*/ 2703419 w 2857956"/>
              <a:gd name="connsiteY8" fmla="*/ 3771448 h 3772312"/>
              <a:gd name="connsiteX9" fmla="*/ 2849238 w 2857956"/>
              <a:gd name="connsiteY9" fmla="*/ 3689128 h 3772312"/>
              <a:gd name="connsiteX10" fmla="*/ 2792702 w 2857956"/>
              <a:gd name="connsiteY10" fmla="*/ 3504760 h 3772312"/>
              <a:gd name="connsiteX11" fmla="*/ 2795942 w 2857956"/>
              <a:gd name="connsiteY11" fmla="*/ 3416905 h 3772312"/>
              <a:gd name="connsiteX12" fmla="*/ 2518076 w 2857956"/>
              <a:gd name="connsiteY12" fmla="*/ 3354153 h 3772312"/>
              <a:gd name="connsiteX0" fmla="*/ 0 w 2857956"/>
              <a:gd name="connsiteY0" fmla="*/ 0 h 3772312"/>
              <a:gd name="connsiteX1" fmla="*/ 79177 w 2857956"/>
              <a:gd name="connsiteY1" fmla="*/ 261671 h 3772312"/>
              <a:gd name="connsiteX2" fmla="*/ 187325 w 2857956"/>
              <a:gd name="connsiteY2" fmla="*/ 574921 h 3772312"/>
              <a:gd name="connsiteX3" fmla="*/ 397914 w 2857956"/>
              <a:gd name="connsiteY3" fmla="*/ 990557 h 3772312"/>
              <a:gd name="connsiteX4" fmla="*/ 636212 w 2857956"/>
              <a:gd name="connsiteY4" fmla="*/ 1311983 h 3772312"/>
              <a:gd name="connsiteX5" fmla="*/ 1373274 w 2857956"/>
              <a:gd name="connsiteY5" fmla="*/ 2154339 h 3772312"/>
              <a:gd name="connsiteX6" fmla="*/ 2521329 w 2857956"/>
              <a:gd name="connsiteY6" fmla="*/ 3362608 h 3772312"/>
              <a:gd name="connsiteX7" fmla="*/ 2627713 w 2857956"/>
              <a:gd name="connsiteY7" fmla="*/ 3640001 h 3772312"/>
              <a:gd name="connsiteX8" fmla="*/ 2703419 w 2857956"/>
              <a:gd name="connsiteY8" fmla="*/ 3771448 h 3772312"/>
              <a:gd name="connsiteX9" fmla="*/ 2849238 w 2857956"/>
              <a:gd name="connsiteY9" fmla="*/ 3689128 h 3772312"/>
              <a:gd name="connsiteX10" fmla="*/ 2792702 w 2857956"/>
              <a:gd name="connsiteY10" fmla="*/ 3504760 h 3772312"/>
              <a:gd name="connsiteX11" fmla="*/ 2699147 w 2857956"/>
              <a:gd name="connsiteY11" fmla="*/ 3511640 h 3772312"/>
              <a:gd name="connsiteX12" fmla="*/ 2518076 w 2857956"/>
              <a:gd name="connsiteY12" fmla="*/ 3354153 h 3772312"/>
              <a:gd name="connsiteX0" fmla="*/ 0 w 2857956"/>
              <a:gd name="connsiteY0" fmla="*/ 0 h 3772312"/>
              <a:gd name="connsiteX1" fmla="*/ 79177 w 2857956"/>
              <a:gd name="connsiteY1" fmla="*/ 261671 h 3772312"/>
              <a:gd name="connsiteX2" fmla="*/ 187325 w 2857956"/>
              <a:gd name="connsiteY2" fmla="*/ 574921 h 3772312"/>
              <a:gd name="connsiteX3" fmla="*/ 397914 w 2857956"/>
              <a:gd name="connsiteY3" fmla="*/ 990557 h 3772312"/>
              <a:gd name="connsiteX4" fmla="*/ 636212 w 2857956"/>
              <a:gd name="connsiteY4" fmla="*/ 1311983 h 3772312"/>
              <a:gd name="connsiteX5" fmla="*/ 1373274 w 2857956"/>
              <a:gd name="connsiteY5" fmla="*/ 2154339 h 3772312"/>
              <a:gd name="connsiteX6" fmla="*/ 2521329 w 2857956"/>
              <a:gd name="connsiteY6" fmla="*/ 3362608 h 3772312"/>
              <a:gd name="connsiteX7" fmla="*/ 2627713 w 2857956"/>
              <a:gd name="connsiteY7" fmla="*/ 3640001 h 3772312"/>
              <a:gd name="connsiteX8" fmla="*/ 2703419 w 2857956"/>
              <a:gd name="connsiteY8" fmla="*/ 3771448 h 3772312"/>
              <a:gd name="connsiteX9" fmla="*/ 2849238 w 2857956"/>
              <a:gd name="connsiteY9" fmla="*/ 3689128 h 3772312"/>
              <a:gd name="connsiteX10" fmla="*/ 2792702 w 2857956"/>
              <a:gd name="connsiteY10" fmla="*/ 3504760 h 3772312"/>
              <a:gd name="connsiteX11" fmla="*/ 2690909 w 2857956"/>
              <a:gd name="connsiteY11" fmla="*/ 3400429 h 3772312"/>
              <a:gd name="connsiteX12" fmla="*/ 2518076 w 2857956"/>
              <a:gd name="connsiteY12" fmla="*/ 3354153 h 3772312"/>
              <a:gd name="connsiteX0" fmla="*/ 0 w 2863510"/>
              <a:gd name="connsiteY0" fmla="*/ 0 h 3772312"/>
              <a:gd name="connsiteX1" fmla="*/ 79177 w 2863510"/>
              <a:gd name="connsiteY1" fmla="*/ 261671 h 3772312"/>
              <a:gd name="connsiteX2" fmla="*/ 187325 w 2863510"/>
              <a:gd name="connsiteY2" fmla="*/ 574921 h 3772312"/>
              <a:gd name="connsiteX3" fmla="*/ 397914 w 2863510"/>
              <a:gd name="connsiteY3" fmla="*/ 990557 h 3772312"/>
              <a:gd name="connsiteX4" fmla="*/ 636212 w 2863510"/>
              <a:gd name="connsiteY4" fmla="*/ 1311983 h 3772312"/>
              <a:gd name="connsiteX5" fmla="*/ 1373274 w 2863510"/>
              <a:gd name="connsiteY5" fmla="*/ 2154339 h 3772312"/>
              <a:gd name="connsiteX6" fmla="*/ 2521329 w 2863510"/>
              <a:gd name="connsiteY6" fmla="*/ 3362608 h 3772312"/>
              <a:gd name="connsiteX7" fmla="*/ 2627713 w 2863510"/>
              <a:gd name="connsiteY7" fmla="*/ 3640001 h 3772312"/>
              <a:gd name="connsiteX8" fmla="*/ 2703419 w 2863510"/>
              <a:gd name="connsiteY8" fmla="*/ 3771448 h 3772312"/>
              <a:gd name="connsiteX9" fmla="*/ 2849238 w 2863510"/>
              <a:gd name="connsiteY9" fmla="*/ 3689128 h 3772312"/>
              <a:gd name="connsiteX10" fmla="*/ 2835951 w 2863510"/>
              <a:gd name="connsiteY10" fmla="*/ 3589198 h 3772312"/>
              <a:gd name="connsiteX11" fmla="*/ 2690909 w 2863510"/>
              <a:gd name="connsiteY11" fmla="*/ 3400429 h 3772312"/>
              <a:gd name="connsiteX12" fmla="*/ 2518076 w 2863510"/>
              <a:gd name="connsiteY12" fmla="*/ 3354153 h 3772312"/>
              <a:gd name="connsiteX0" fmla="*/ 0 w 3083285"/>
              <a:gd name="connsiteY0" fmla="*/ 0 h 3772312"/>
              <a:gd name="connsiteX1" fmla="*/ 79177 w 3083285"/>
              <a:gd name="connsiteY1" fmla="*/ 261671 h 3772312"/>
              <a:gd name="connsiteX2" fmla="*/ 187325 w 3083285"/>
              <a:gd name="connsiteY2" fmla="*/ 574921 h 3772312"/>
              <a:gd name="connsiteX3" fmla="*/ 397914 w 3083285"/>
              <a:gd name="connsiteY3" fmla="*/ 990557 h 3772312"/>
              <a:gd name="connsiteX4" fmla="*/ 636212 w 3083285"/>
              <a:gd name="connsiteY4" fmla="*/ 1311983 h 3772312"/>
              <a:gd name="connsiteX5" fmla="*/ 1373274 w 3083285"/>
              <a:gd name="connsiteY5" fmla="*/ 2154339 h 3772312"/>
              <a:gd name="connsiteX6" fmla="*/ 2521329 w 3083285"/>
              <a:gd name="connsiteY6" fmla="*/ 3362608 h 3772312"/>
              <a:gd name="connsiteX7" fmla="*/ 2627713 w 3083285"/>
              <a:gd name="connsiteY7" fmla="*/ 3640001 h 3772312"/>
              <a:gd name="connsiteX8" fmla="*/ 2703419 w 3083285"/>
              <a:gd name="connsiteY8" fmla="*/ 3771448 h 3772312"/>
              <a:gd name="connsiteX9" fmla="*/ 2849238 w 3083285"/>
              <a:gd name="connsiteY9" fmla="*/ 3689128 h 3772312"/>
              <a:gd name="connsiteX10" fmla="*/ 3083086 w 3083285"/>
              <a:gd name="connsiteY10" fmla="*/ 3455333 h 3772312"/>
              <a:gd name="connsiteX11" fmla="*/ 2690909 w 3083285"/>
              <a:gd name="connsiteY11" fmla="*/ 3400429 h 3772312"/>
              <a:gd name="connsiteX12" fmla="*/ 2518076 w 3083285"/>
              <a:gd name="connsiteY12" fmla="*/ 3354153 h 3772312"/>
              <a:gd name="connsiteX0" fmla="*/ 0 w 3083285"/>
              <a:gd name="connsiteY0" fmla="*/ 0 h 3772312"/>
              <a:gd name="connsiteX1" fmla="*/ 79177 w 3083285"/>
              <a:gd name="connsiteY1" fmla="*/ 261671 h 3772312"/>
              <a:gd name="connsiteX2" fmla="*/ 187325 w 3083285"/>
              <a:gd name="connsiteY2" fmla="*/ 574921 h 3772312"/>
              <a:gd name="connsiteX3" fmla="*/ 397914 w 3083285"/>
              <a:gd name="connsiteY3" fmla="*/ 990557 h 3772312"/>
              <a:gd name="connsiteX4" fmla="*/ 636212 w 3083285"/>
              <a:gd name="connsiteY4" fmla="*/ 1311983 h 3772312"/>
              <a:gd name="connsiteX5" fmla="*/ 1373274 w 3083285"/>
              <a:gd name="connsiteY5" fmla="*/ 2154339 h 3772312"/>
              <a:gd name="connsiteX6" fmla="*/ 2521329 w 3083285"/>
              <a:gd name="connsiteY6" fmla="*/ 3362608 h 3772312"/>
              <a:gd name="connsiteX7" fmla="*/ 2627713 w 3083285"/>
              <a:gd name="connsiteY7" fmla="*/ 3640001 h 3772312"/>
              <a:gd name="connsiteX8" fmla="*/ 2703419 w 3083285"/>
              <a:gd name="connsiteY8" fmla="*/ 3771448 h 3772312"/>
              <a:gd name="connsiteX9" fmla="*/ 2849238 w 3083285"/>
              <a:gd name="connsiteY9" fmla="*/ 3689128 h 3772312"/>
              <a:gd name="connsiteX10" fmla="*/ 3083086 w 3083285"/>
              <a:gd name="connsiteY10" fmla="*/ 3455333 h 3772312"/>
              <a:gd name="connsiteX11" fmla="*/ 2657958 w 3083285"/>
              <a:gd name="connsiteY11" fmla="*/ 3659921 h 3772312"/>
              <a:gd name="connsiteX12" fmla="*/ 2518076 w 3083285"/>
              <a:gd name="connsiteY12" fmla="*/ 3354153 h 3772312"/>
              <a:gd name="connsiteX0" fmla="*/ 0 w 3083285"/>
              <a:gd name="connsiteY0" fmla="*/ 0 h 3772312"/>
              <a:gd name="connsiteX1" fmla="*/ 79177 w 3083285"/>
              <a:gd name="connsiteY1" fmla="*/ 261671 h 3772312"/>
              <a:gd name="connsiteX2" fmla="*/ 187325 w 3083285"/>
              <a:gd name="connsiteY2" fmla="*/ 574921 h 3772312"/>
              <a:gd name="connsiteX3" fmla="*/ 397914 w 3083285"/>
              <a:gd name="connsiteY3" fmla="*/ 990557 h 3772312"/>
              <a:gd name="connsiteX4" fmla="*/ 636212 w 3083285"/>
              <a:gd name="connsiteY4" fmla="*/ 1311983 h 3772312"/>
              <a:gd name="connsiteX5" fmla="*/ 1373274 w 3083285"/>
              <a:gd name="connsiteY5" fmla="*/ 2154339 h 3772312"/>
              <a:gd name="connsiteX6" fmla="*/ 2521329 w 3083285"/>
              <a:gd name="connsiteY6" fmla="*/ 3362608 h 3772312"/>
              <a:gd name="connsiteX7" fmla="*/ 2627713 w 3083285"/>
              <a:gd name="connsiteY7" fmla="*/ 3640001 h 3772312"/>
              <a:gd name="connsiteX8" fmla="*/ 2703419 w 3083285"/>
              <a:gd name="connsiteY8" fmla="*/ 3771448 h 3772312"/>
              <a:gd name="connsiteX9" fmla="*/ 2849238 w 3083285"/>
              <a:gd name="connsiteY9" fmla="*/ 3689128 h 3772312"/>
              <a:gd name="connsiteX10" fmla="*/ 3083086 w 3083285"/>
              <a:gd name="connsiteY10" fmla="*/ 3455333 h 3772312"/>
              <a:gd name="connsiteX11" fmla="*/ 2725920 w 3083285"/>
              <a:gd name="connsiteY11" fmla="*/ 3528116 h 3772312"/>
              <a:gd name="connsiteX12" fmla="*/ 2518076 w 3083285"/>
              <a:gd name="connsiteY12" fmla="*/ 3354153 h 3772312"/>
              <a:gd name="connsiteX0" fmla="*/ 0 w 2859952"/>
              <a:gd name="connsiteY0" fmla="*/ 0 h 3772312"/>
              <a:gd name="connsiteX1" fmla="*/ 79177 w 2859952"/>
              <a:gd name="connsiteY1" fmla="*/ 261671 h 3772312"/>
              <a:gd name="connsiteX2" fmla="*/ 187325 w 2859952"/>
              <a:gd name="connsiteY2" fmla="*/ 574921 h 3772312"/>
              <a:gd name="connsiteX3" fmla="*/ 397914 w 2859952"/>
              <a:gd name="connsiteY3" fmla="*/ 990557 h 3772312"/>
              <a:gd name="connsiteX4" fmla="*/ 636212 w 2859952"/>
              <a:gd name="connsiteY4" fmla="*/ 1311983 h 3772312"/>
              <a:gd name="connsiteX5" fmla="*/ 1373274 w 2859952"/>
              <a:gd name="connsiteY5" fmla="*/ 2154339 h 3772312"/>
              <a:gd name="connsiteX6" fmla="*/ 2521329 w 2859952"/>
              <a:gd name="connsiteY6" fmla="*/ 3362608 h 3772312"/>
              <a:gd name="connsiteX7" fmla="*/ 2627713 w 2859952"/>
              <a:gd name="connsiteY7" fmla="*/ 3640001 h 3772312"/>
              <a:gd name="connsiteX8" fmla="*/ 2703419 w 2859952"/>
              <a:gd name="connsiteY8" fmla="*/ 3771448 h 3772312"/>
              <a:gd name="connsiteX9" fmla="*/ 2849238 w 2859952"/>
              <a:gd name="connsiteY9" fmla="*/ 3689128 h 3772312"/>
              <a:gd name="connsiteX10" fmla="*/ 2813297 w 2859952"/>
              <a:gd name="connsiteY10" fmla="*/ 3636565 h 3772312"/>
              <a:gd name="connsiteX11" fmla="*/ 2725920 w 2859952"/>
              <a:gd name="connsiteY11" fmla="*/ 3528116 h 3772312"/>
              <a:gd name="connsiteX12" fmla="*/ 2518076 w 2859952"/>
              <a:gd name="connsiteY12" fmla="*/ 3354153 h 3772312"/>
              <a:gd name="connsiteX0" fmla="*/ 0 w 2861741"/>
              <a:gd name="connsiteY0" fmla="*/ 0 h 3772312"/>
              <a:gd name="connsiteX1" fmla="*/ 79177 w 2861741"/>
              <a:gd name="connsiteY1" fmla="*/ 261671 h 3772312"/>
              <a:gd name="connsiteX2" fmla="*/ 187325 w 2861741"/>
              <a:gd name="connsiteY2" fmla="*/ 574921 h 3772312"/>
              <a:gd name="connsiteX3" fmla="*/ 397914 w 2861741"/>
              <a:gd name="connsiteY3" fmla="*/ 990557 h 3772312"/>
              <a:gd name="connsiteX4" fmla="*/ 636212 w 2861741"/>
              <a:gd name="connsiteY4" fmla="*/ 1311983 h 3772312"/>
              <a:gd name="connsiteX5" fmla="*/ 1373274 w 2861741"/>
              <a:gd name="connsiteY5" fmla="*/ 2154339 h 3772312"/>
              <a:gd name="connsiteX6" fmla="*/ 2521329 w 2861741"/>
              <a:gd name="connsiteY6" fmla="*/ 3362608 h 3772312"/>
              <a:gd name="connsiteX7" fmla="*/ 2627713 w 2861741"/>
              <a:gd name="connsiteY7" fmla="*/ 3640001 h 3772312"/>
              <a:gd name="connsiteX8" fmla="*/ 2703419 w 2861741"/>
              <a:gd name="connsiteY8" fmla="*/ 3771448 h 3772312"/>
              <a:gd name="connsiteX9" fmla="*/ 2849238 w 2861741"/>
              <a:gd name="connsiteY9" fmla="*/ 3689128 h 3772312"/>
              <a:gd name="connsiteX10" fmla="*/ 2813297 w 2861741"/>
              <a:gd name="connsiteY10" fmla="*/ 3636565 h 3772312"/>
              <a:gd name="connsiteX11" fmla="*/ 2725920 w 2861741"/>
              <a:gd name="connsiteY11" fmla="*/ 3528116 h 3772312"/>
              <a:gd name="connsiteX12" fmla="*/ 2518076 w 2861741"/>
              <a:gd name="connsiteY12" fmla="*/ 3354153 h 3772312"/>
              <a:gd name="connsiteX0" fmla="*/ 0 w 2832271"/>
              <a:gd name="connsiteY0" fmla="*/ 0 h 3773529"/>
              <a:gd name="connsiteX1" fmla="*/ 79177 w 2832271"/>
              <a:gd name="connsiteY1" fmla="*/ 261671 h 3773529"/>
              <a:gd name="connsiteX2" fmla="*/ 187325 w 2832271"/>
              <a:gd name="connsiteY2" fmla="*/ 574921 h 3773529"/>
              <a:gd name="connsiteX3" fmla="*/ 397914 w 2832271"/>
              <a:gd name="connsiteY3" fmla="*/ 990557 h 3773529"/>
              <a:gd name="connsiteX4" fmla="*/ 636212 w 2832271"/>
              <a:gd name="connsiteY4" fmla="*/ 1311983 h 3773529"/>
              <a:gd name="connsiteX5" fmla="*/ 1373274 w 2832271"/>
              <a:gd name="connsiteY5" fmla="*/ 2154339 h 3773529"/>
              <a:gd name="connsiteX6" fmla="*/ 2521329 w 2832271"/>
              <a:gd name="connsiteY6" fmla="*/ 3362608 h 3773529"/>
              <a:gd name="connsiteX7" fmla="*/ 2627713 w 2832271"/>
              <a:gd name="connsiteY7" fmla="*/ 3640001 h 3773529"/>
              <a:gd name="connsiteX8" fmla="*/ 2703419 w 2832271"/>
              <a:gd name="connsiteY8" fmla="*/ 3771448 h 3773529"/>
              <a:gd name="connsiteX9" fmla="*/ 2808049 w 2832271"/>
              <a:gd name="connsiteY9" fmla="*/ 3726198 h 3773529"/>
              <a:gd name="connsiteX10" fmla="*/ 2813297 w 2832271"/>
              <a:gd name="connsiteY10" fmla="*/ 3636565 h 3773529"/>
              <a:gd name="connsiteX11" fmla="*/ 2725920 w 2832271"/>
              <a:gd name="connsiteY11" fmla="*/ 3528116 h 3773529"/>
              <a:gd name="connsiteX12" fmla="*/ 2518076 w 2832271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941799"/>
              <a:gd name="connsiteY0" fmla="*/ 0 h 3773529"/>
              <a:gd name="connsiteX1" fmla="*/ 79177 w 2941799"/>
              <a:gd name="connsiteY1" fmla="*/ 261671 h 3773529"/>
              <a:gd name="connsiteX2" fmla="*/ 187325 w 2941799"/>
              <a:gd name="connsiteY2" fmla="*/ 574921 h 3773529"/>
              <a:gd name="connsiteX3" fmla="*/ 397914 w 2941799"/>
              <a:gd name="connsiteY3" fmla="*/ 990557 h 3773529"/>
              <a:gd name="connsiteX4" fmla="*/ 636212 w 2941799"/>
              <a:gd name="connsiteY4" fmla="*/ 1311983 h 3773529"/>
              <a:gd name="connsiteX5" fmla="*/ 1373274 w 2941799"/>
              <a:gd name="connsiteY5" fmla="*/ 2154339 h 3773529"/>
              <a:gd name="connsiteX6" fmla="*/ 2521329 w 2941799"/>
              <a:gd name="connsiteY6" fmla="*/ 3362608 h 3773529"/>
              <a:gd name="connsiteX7" fmla="*/ 2627713 w 2941799"/>
              <a:gd name="connsiteY7" fmla="*/ 3640001 h 3773529"/>
              <a:gd name="connsiteX8" fmla="*/ 2703419 w 2941799"/>
              <a:gd name="connsiteY8" fmla="*/ 3771448 h 3773529"/>
              <a:gd name="connsiteX9" fmla="*/ 2808049 w 2941799"/>
              <a:gd name="connsiteY9" fmla="*/ 3726198 h 3773529"/>
              <a:gd name="connsiteX10" fmla="*/ 2813297 w 2941799"/>
              <a:gd name="connsiteY10" fmla="*/ 3636565 h 3773529"/>
              <a:gd name="connsiteX11" fmla="*/ 2933926 w 2941799"/>
              <a:gd name="connsiteY11" fmla="*/ 3355121 h 3773529"/>
              <a:gd name="connsiteX12" fmla="*/ 2518076 w 2941799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697089 w 2831484"/>
              <a:gd name="connsiteY11" fmla="*/ 3521938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518076 w 2831484"/>
              <a:gd name="connsiteY11" fmla="*/ 3354153 h 3773529"/>
              <a:gd name="connsiteX0" fmla="*/ 0 w 2825844"/>
              <a:gd name="connsiteY0" fmla="*/ 0 h 3773529"/>
              <a:gd name="connsiteX1" fmla="*/ 79177 w 2825844"/>
              <a:gd name="connsiteY1" fmla="*/ 261671 h 3773529"/>
              <a:gd name="connsiteX2" fmla="*/ 187325 w 2825844"/>
              <a:gd name="connsiteY2" fmla="*/ 574921 h 3773529"/>
              <a:gd name="connsiteX3" fmla="*/ 397914 w 2825844"/>
              <a:gd name="connsiteY3" fmla="*/ 990557 h 3773529"/>
              <a:gd name="connsiteX4" fmla="*/ 636212 w 2825844"/>
              <a:gd name="connsiteY4" fmla="*/ 1311983 h 3773529"/>
              <a:gd name="connsiteX5" fmla="*/ 1373274 w 2825844"/>
              <a:gd name="connsiteY5" fmla="*/ 2154339 h 3773529"/>
              <a:gd name="connsiteX6" fmla="*/ 2521329 w 2825844"/>
              <a:gd name="connsiteY6" fmla="*/ 3362608 h 3773529"/>
              <a:gd name="connsiteX7" fmla="*/ 2627713 w 2825844"/>
              <a:gd name="connsiteY7" fmla="*/ 3640001 h 3773529"/>
              <a:gd name="connsiteX8" fmla="*/ 2703419 w 2825844"/>
              <a:gd name="connsiteY8" fmla="*/ 3771448 h 3773529"/>
              <a:gd name="connsiteX9" fmla="*/ 2808049 w 2825844"/>
              <a:gd name="connsiteY9" fmla="*/ 3726198 h 3773529"/>
              <a:gd name="connsiteX10" fmla="*/ 2813297 w 2825844"/>
              <a:gd name="connsiteY10" fmla="*/ 3636565 h 3773529"/>
              <a:gd name="connsiteX11" fmla="*/ 2518076 w 2825844"/>
              <a:gd name="connsiteY11" fmla="*/ 3354153 h 3773529"/>
              <a:gd name="connsiteX0" fmla="*/ 0 w 2827792"/>
              <a:gd name="connsiteY0" fmla="*/ 0 h 3773529"/>
              <a:gd name="connsiteX1" fmla="*/ 79177 w 2827792"/>
              <a:gd name="connsiteY1" fmla="*/ 261671 h 3773529"/>
              <a:gd name="connsiteX2" fmla="*/ 187325 w 2827792"/>
              <a:gd name="connsiteY2" fmla="*/ 574921 h 3773529"/>
              <a:gd name="connsiteX3" fmla="*/ 397914 w 2827792"/>
              <a:gd name="connsiteY3" fmla="*/ 990557 h 3773529"/>
              <a:gd name="connsiteX4" fmla="*/ 636212 w 2827792"/>
              <a:gd name="connsiteY4" fmla="*/ 1311983 h 3773529"/>
              <a:gd name="connsiteX5" fmla="*/ 1373274 w 2827792"/>
              <a:gd name="connsiteY5" fmla="*/ 2154339 h 3773529"/>
              <a:gd name="connsiteX6" fmla="*/ 2521329 w 2827792"/>
              <a:gd name="connsiteY6" fmla="*/ 3362608 h 3773529"/>
              <a:gd name="connsiteX7" fmla="*/ 2627713 w 2827792"/>
              <a:gd name="connsiteY7" fmla="*/ 3640001 h 3773529"/>
              <a:gd name="connsiteX8" fmla="*/ 2703419 w 2827792"/>
              <a:gd name="connsiteY8" fmla="*/ 3771448 h 3773529"/>
              <a:gd name="connsiteX9" fmla="*/ 2808049 w 2827792"/>
              <a:gd name="connsiteY9" fmla="*/ 3726198 h 3773529"/>
              <a:gd name="connsiteX10" fmla="*/ 2813297 w 2827792"/>
              <a:gd name="connsiteY10" fmla="*/ 3636565 h 3773529"/>
              <a:gd name="connsiteX11" fmla="*/ 2518076 w 2827792"/>
              <a:gd name="connsiteY11" fmla="*/ 3354153 h 3773529"/>
              <a:gd name="connsiteX0" fmla="*/ 0 w 2827792"/>
              <a:gd name="connsiteY0" fmla="*/ 0 h 3773163"/>
              <a:gd name="connsiteX1" fmla="*/ 79177 w 2827792"/>
              <a:gd name="connsiteY1" fmla="*/ 261671 h 3773163"/>
              <a:gd name="connsiteX2" fmla="*/ 187325 w 2827792"/>
              <a:gd name="connsiteY2" fmla="*/ 574921 h 3773163"/>
              <a:gd name="connsiteX3" fmla="*/ 397914 w 2827792"/>
              <a:gd name="connsiteY3" fmla="*/ 990557 h 3773163"/>
              <a:gd name="connsiteX4" fmla="*/ 636212 w 2827792"/>
              <a:gd name="connsiteY4" fmla="*/ 1311983 h 3773163"/>
              <a:gd name="connsiteX5" fmla="*/ 1373274 w 2827792"/>
              <a:gd name="connsiteY5" fmla="*/ 2154339 h 3773163"/>
              <a:gd name="connsiteX6" fmla="*/ 2521329 w 2827792"/>
              <a:gd name="connsiteY6" fmla="*/ 3362608 h 3773163"/>
              <a:gd name="connsiteX7" fmla="*/ 2627713 w 2827792"/>
              <a:gd name="connsiteY7" fmla="*/ 3640001 h 3773163"/>
              <a:gd name="connsiteX8" fmla="*/ 2703419 w 2827792"/>
              <a:gd name="connsiteY8" fmla="*/ 3771448 h 3773163"/>
              <a:gd name="connsiteX9" fmla="*/ 2808049 w 2827792"/>
              <a:gd name="connsiteY9" fmla="*/ 3726198 h 3773163"/>
              <a:gd name="connsiteX10" fmla="*/ 2813297 w 2827792"/>
              <a:gd name="connsiteY10" fmla="*/ 3636565 h 3773163"/>
              <a:gd name="connsiteX11" fmla="*/ 2518076 w 2827792"/>
              <a:gd name="connsiteY11" fmla="*/ 3354153 h 3773163"/>
              <a:gd name="connsiteX0" fmla="*/ 0 w 2827792"/>
              <a:gd name="connsiteY0" fmla="*/ 0 h 3772758"/>
              <a:gd name="connsiteX1" fmla="*/ 79177 w 2827792"/>
              <a:gd name="connsiteY1" fmla="*/ 261671 h 3772758"/>
              <a:gd name="connsiteX2" fmla="*/ 187325 w 2827792"/>
              <a:gd name="connsiteY2" fmla="*/ 574921 h 3772758"/>
              <a:gd name="connsiteX3" fmla="*/ 397914 w 2827792"/>
              <a:gd name="connsiteY3" fmla="*/ 990557 h 3772758"/>
              <a:gd name="connsiteX4" fmla="*/ 636212 w 2827792"/>
              <a:gd name="connsiteY4" fmla="*/ 1311983 h 3772758"/>
              <a:gd name="connsiteX5" fmla="*/ 1373274 w 2827792"/>
              <a:gd name="connsiteY5" fmla="*/ 2154339 h 3772758"/>
              <a:gd name="connsiteX6" fmla="*/ 2521329 w 2827792"/>
              <a:gd name="connsiteY6" fmla="*/ 3362608 h 3772758"/>
              <a:gd name="connsiteX7" fmla="*/ 2627713 w 2827792"/>
              <a:gd name="connsiteY7" fmla="*/ 3640001 h 3772758"/>
              <a:gd name="connsiteX8" fmla="*/ 2703419 w 2827792"/>
              <a:gd name="connsiteY8" fmla="*/ 3771448 h 3772758"/>
              <a:gd name="connsiteX9" fmla="*/ 2808049 w 2827792"/>
              <a:gd name="connsiteY9" fmla="*/ 3726198 h 3772758"/>
              <a:gd name="connsiteX10" fmla="*/ 2813297 w 2827792"/>
              <a:gd name="connsiteY10" fmla="*/ 3636565 h 3772758"/>
              <a:gd name="connsiteX11" fmla="*/ 2518076 w 2827792"/>
              <a:gd name="connsiteY11" fmla="*/ 3354153 h 3772758"/>
              <a:gd name="connsiteX0" fmla="*/ 0 w 2827792"/>
              <a:gd name="connsiteY0" fmla="*/ 0 h 3772758"/>
              <a:gd name="connsiteX1" fmla="*/ 79177 w 2827792"/>
              <a:gd name="connsiteY1" fmla="*/ 261671 h 3772758"/>
              <a:gd name="connsiteX2" fmla="*/ 187325 w 2827792"/>
              <a:gd name="connsiteY2" fmla="*/ 574921 h 3772758"/>
              <a:gd name="connsiteX3" fmla="*/ 397914 w 2827792"/>
              <a:gd name="connsiteY3" fmla="*/ 990557 h 3772758"/>
              <a:gd name="connsiteX4" fmla="*/ 636212 w 2827792"/>
              <a:gd name="connsiteY4" fmla="*/ 1311983 h 3772758"/>
              <a:gd name="connsiteX5" fmla="*/ 1373274 w 2827792"/>
              <a:gd name="connsiteY5" fmla="*/ 2154339 h 3772758"/>
              <a:gd name="connsiteX6" fmla="*/ 2521329 w 2827792"/>
              <a:gd name="connsiteY6" fmla="*/ 3362608 h 3772758"/>
              <a:gd name="connsiteX7" fmla="*/ 2627713 w 2827792"/>
              <a:gd name="connsiteY7" fmla="*/ 3640001 h 3772758"/>
              <a:gd name="connsiteX8" fmla="*/ 2703419 w 2827792"/>
              <a:gd name="connsiteY8" fmla="*/ 3771448 h 3772758"/>
              <a:gd name="connsiteX9" fmla="*/ 2808049 w 2827792"/>
              <a:gd name="connsiteY9" fmla="*/ 3726198 h 3772758"/>
              <a:gd name="connsiteX10" fmla="*/ 2813297 w 2827792"/>
              <a:gd name="connsiteY10" fmla="*/ 3636565 h 3772758"/>
              <a:gd name="connsiteX11" fmla="*/ 2518076 w 2827792"/>
              <a:gd name="connsiteY11" fmla="*/ 3354153 h 3772758"/>
              <a:gd name="connsiteX0" fmla="*/ 0 w 2827792"/>
              <a:gd name="connsiteY0" fmla="*/ 0 h 3775961"/>
              <a:gd name="connsiteX1" fmla="*/ 79177 w 2827792"/>
              <a:gd name="connsiteY1" fmla="*/ 261671 h 3775961"/>
              <a:gd name="connsiteX2" fmla="*/ 187325 w 2827792"/>
              <a:gd name="connsiteY2" fmla="*/ 574921 h 3775961"/>
              <a:gd name="connsiteX3" fmla="*/ 397914 w 2827792"/>
              <a:gd name="connsiteY3" fmla="*/ 990557 h 3775961"/>
              <a:gd name="connsiteX4" fmla="*/ 636212 w 2827792"/>
              <a:gd name="connsiteY4" fmla="*/ 1311983 h 3775961"/>
              <a:gd name="connsiteX5" fmla="*/ 1373274 w 2827792"/>
              <a:gd name="connsiteY5" fmla="*/ 2154339 h 3775961"/>
              <a:gd name="connsiteX6" fmla="*/ 2521329 w 2827792"/>
              <a:gd name="connsiteY6" fmla="*/ 3362608 h 3775961"/>
              <a:gd name="connsiteX7" fmla="*/ 2627713 w 2827792"/>
              <a:gd name="connsiteY7" fmla="*/ 3640001 h 3775961"/>
              <a:gd name="connsiteX8" fmla="*/ 2703419 w 2827792"/>
              <a:gd name="connsiteY8" fmla="*/ 3771448 h 3775961"/>
              <a:gd name="connsiteX9" fmla="*/ 2808049 w 2827792"/>
              <a:gd name="connsiteY9" fmla="*/ 3726198 h 3775961"/>
              <a:gd name="connsiteX10" fmla="*/ 2813297 w 2827792"/>
              <a:gd name="connsiteY10" fmla="*/ 3636565 h 3775961"/>
              <a:gd name="connsiteX11" fmla="*/ 2518076 w 2827792"/>
              <a:gd name="connsiteY11" fmla="*/ 3354153 h 3775961"/>
              <a:gd name="connsiteX0" fmla="*/ 0 w 2827792"/>
              <a:gd name="connsiteY0" fmla="*/ 0 h 3775961"/>
              <a:gd name="connsiteX1" fmla="*/ 79177 w 2827792"/>
              <a:gd name="connsiteY1" fmla="*/ 261671 h 3775961"/>
              <a:gd name="connsiteX2" fmla="*/ 187325 w 2827792"/>
              <a:gd name="connsiteY2" fmla="*/ 574921 h 3775961"/>
              <a:gd name="connsiteX3" fmla="*/ 397914 w 2827792"/>
              <a:gd name="connsiteY3" fmla="*/ 990557 h 3775961"/>
              <a:gd name="connsiteX4" fmla="*/ 636212 w 2827792"/>
              <a:gd name="connsiteY4" fmla="*/ 1311983 h 3775961"/>
              <a:gd name="connsiteX5" fmla="*/ 1373274 w 2827792"/>
              <a:gd name="connsiteY5" fmla="*/ 2154339 h 3775961"/>
              <a:gd name="connsiteX6" fmla="*/ 2521329 w 2827792"/>
              <a:gd name="connsiteY6" fmla="*/ 3362608 h 3775961"/>
              <a:gd name="connsiteX7" fmla="*/ 2627713 w 2827792"/>
              <a:gd name="connsiteY7" fmla="*/ 3640001 h 3775961"/>
              <a:gd name="connsiteX8" fmla="*/ 2703419 w 2827792"/>
              <a:gd name="connsiteY8" fmla="*/ 3771448 h 3775961"/>
              <a:gd name="connsiteX9" fmla="*/ 2808049 w 2827792"/>
              <a:gd name="connsiteY9" fmla="*/ 3726198 h 3775961"/>
              <a:gd name="connsiteX10" fmla="*/ 2813297 w 2827792"/>
              <a:gd name="connsiteY10" fmla="*/ 3636565 h 3775961"/>
              <a:gd name="connsiteX11" fmla="*/ 2518076 w 2827792"/>
              <a:gd name="connsiteY11" fmla="*/ 3354153 h 3775961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373274 w 2827792"/>
              <a:gd name="connsiteY5" fmla="*/ 2154339 h 3775253"/>
              <a:gd name="connsiteX6" fmla="*/ 2521329 w 2827792"/>
              <a:gd name="connsiteY6" fmla="*/ 3362608 h 3775253"/>
              <a:gd name="connsiteX7" fmla="*/ 2627713 w 2827792"/>
              <a:gd name="connsiteY7" fmla="*/ 3640001 h 3775253"/>
              <a:gd name="connsiteX8" fmla="*/ 2703419 w 2827792"/>
              <a:gd name="connsiteY8" fmla="*/ 3771448 h 3775253"/>
              <a:gd name="connsiteX9" fmla="*/ 2808049 w 2827792"/>
              <a:gd name="connsiteY9" fmla="*/ 3726198 h 3775253"/>
              <a:gd name="connsiteX10" fmla="*/ 2813297 w 2827792"/>
              <a:gd name="connsiteY10" fmla="*/ 3636565 h 3775253"/>
              <a:gd name="connsiteX11" fmla="*/ 2518076 w 2827792"/>
              <a:gd name="connsiteY11" fmla="*/ 3354153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373274 w 2827792"/>
              <a:gd name="connsiteY5" fmla="*/ 2154339 h 3775253"/>
              <a:gd name="connsiteX6" fmla="*/ 2521329 w 2827792"/>
              <a:gd name="connsiteY6" fmla="*/ 3362608 h 3775253"/>
              <a:gd name="connsiteX7" fmla="*/ 2627713 w 2827792"/>
              <a:gd name="connsiteY7" fmla="*/ 3640001 h 3775253"/>
              <a:gd name="connsiteX8" fmla="*/ 2703419 w 2827792"/>
              <a:gd name="connsiteY8" fmla="*/ 3771448 h 3775253"/>
              <a:gd name="connsiteX9" fmla="*/ 2808049 w 2827792"/>
              <a:gd name="connsiteY9" fmla="*/ 3726198 h 3775253"/>
              <a:gd name="connsiteX10" fmla="*/ 2813297 w 2827792"/>
              <a:gd name="connsiteY10" fmla="*/ 3636565 h 3775253"/>
              <a:gd name="connsiteX11" fmla="*/ 2536611 w 2827792"/>
              <a:gd name="connsiteY11" fmla="*/ 3380926 h 377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792" h="3775253">
                <a:moveTo>
                  <a:pt x="0" y="0"/>
                </a:moveTo>
                <a:lnTo>
                  <a:pt x="79177" y="261671"/>
                </a:lnTo>
                <a:lnTo>
                  <a:pt x="187325" y="574921"/>
                </a:lnTo>
                <a:lnTo>
                  <a:pt x="397914" y="990557"/>
                </a:lnTo>
                <a:lnTo>
                  <a:pt x="636212" y="1311983"/>
                </a:lnTo>
                <a:cubicBezTo>
                  <a:pt x="881899" y="1592768"/>
                  <a:pt x="1059088" y="1812568"/>
                  <a:pt x="1373274" y="2154339"/>
                </a:cubicBezTo>
                <a:cubicBezTo>
                  <a:pt x="1687460" y="2496110"/>
                  <a:pt x="2308019" y="3137203"/>
                  <a:pt x="2521329" y="3362608"/>
                </a:cubicBezTo>
                <a:cubicBezTo>
                  <a:pt x="2624780" y="3528711"/>
                  <a:pt x="2599260" y="3517977"/>
                  <a:pt x="2627713" y="3640001"/>
                </a:cubicBezTo>
                <a:cubicBezTo>
                  <a:pt x="2639193" y="3694918"/>
                  <a:pt x="2637611" y="3757221"/>
                  <a:pt x="2703419" y="3771448"/>
                </a:cubicBezTo>
                <a:cubicBezTo>
                  <a:pt x="2771186" y="3788058"/>
                  <a:pt x="2792261" y="3746107"/>
                  <a:pt x="2808049" y="3726198"/>
                </a:cubicBezTo>
                <a:cubicBezTo>
                  <a:pt x="2831341" y="3697695"/>
                  <a:pt x="2835200" y="3661718"/>
                  <a:pt x="2813297" y="3636565"/>
                </a:cubicBezTo>
                <a:cubicBezTo>
                  <a:pt x="2764968" y="3574558"/>
                  <a:pt x="2598115" y="3439762"/>
                  <a:pt x="2536611" y="3380926"/>
                </a:cubicBezTo>
              </a:path>
            </a:pathLst>
          </a:custGeom>
          <a:noFill/>
          <a:ln w="635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460646" y="2395672"/>
            <a:ext cx="3595162" cy="1090839"/>
          </a:xfrm>
          <a:custGeom>
            <a:avLst/>
            <a:gdLst>
              <a:gd name="connsiteX0" fmla="*/ 0 w 4175091"/>
              <a:gd name="connsiteY0" fmla="*/ 1386672 h 1386672"/>
              <a:gd name="connsiteX1" fmla="*/ 592853 w 4175091"/>
              <a:gd name="connsiteY1" fmla="*/ 1311310 h 1386672"/>
              <a:gd name="connsiteX2" fmla="*/ 1868994 w 4175091"/>
              <a:gd name="connsiteY2" fmla="*/ 1080198 h 1386672"/>
              <a:gd name="connsiteX3" fmla="*/ 3029579 w 4175091"/>
              <a:gd name="connsiteY3" fmla="*/ 864158 h 1386672"/>
              <a:gd name="connsiteX4" fmla="*/ 3190352 w 4175091"/>
              <a:gd name="connsiteY4" fmla="*/ 803868 h 1386672"/>
              <a:gd name="connsiteX5" fmla="*/ 4175091 w 4175091"/>
              <a:gd name="connsiteY5" fmla="*/ 0 h 1386672"/>
              <a:gd name="connsiteX0" fmla="*/ 0 w 3870291"/>
              <a:gd name="connsiteY0" fmla="*/ 1131299 h 1131299"/>
              <a:gd name="connsiteX1" fmla="*/ 592853 w 3870291"/>
              <a:gd name="connsiteY1" fmla="*/ 1055937 h 1131299"/>
              <a:gd name="connsiteX2" fmla="*/ 1868994 w 3870291"/>
              <a:gd name="connsiteY2" fmla="*/ 824825 h 1131299"/>
              <a:gd name="connsiteX3" fmla="*/ 3029579 w 3870291"/>
              <a:gd name="connsiteY3" fmla="*/ 608785 h 1131299"/>
              <a:gd name="connsiteX4" fmla="*/ 3190352 w 3870291"/>
              <a:gd name="connsiteY4" fmla="*/ 548495 h 1131299"/>
              <a:gd name="connsiteX5" fmla="*/ 3870291 w 3870291"/>
              <a:gd name="connsiteY5" fmla="*/ 0 h 1131299"/>
              <a:gd name="connsiteX0" fmla="*/ 0 w 3619438"/>
              <a:gd name="connsiteY0" fmla="*/ 1090839 h 1090839"/>
              <a:gd name="connsiteX1" fmla="*/ 342000 w 3619438"/>
              <a:gd name="connsiteY1" fmla="*/ 1055937 h 1090839"/>
              <a:gd name="connsiteX2" fmla="*/ 1618141 w 3619438"/>
              <a:gd name="connsiteY2" fmla="*/ 824825 h 1090839"/>
              <a:gd name="connsiteX3" fmla="*/ 2778726 w 3619438"/>
              <a:gd name="connsiteY3" fmla="*/ 608785 h 1090839"/>
              <a:gd name="connsiteX4" fmla="*/ 2939499 w 3619438"/>
              <a:gd name="connsiteY4" fmla="*/ 548495 h 1090839"/>
              <a:gd name="connsiteX5" fmla="*/ 3619438 w 3619438"/>
              <a:gd name="connsiteY5" fmla="*/ 0 h 1090839"/>
              <a:gd name="connsiteX0" fmla="*/ 0 w 3595162"/>
              <a:gd name="connsiteY0" fmla="*/ 1090839 h 1090839"/>
              <a:gd name="connsiteX1" fmla="*/ 317724 w 3595162"/>
              <a:gd name="connsiteY1" fmla="*/ 1055937 h 1090839"/>
              <a:gd name="connsiteX2" fmla="*/ 1593865 w 3595162"/>
              <a:gd name="connsiteY2" fmla="*/ 824825 h 1090839"/>
              <a:gd name="connsiteX3" fmla="*/ 2754450 w 3595162"/>
              <a:gd name="connsiteY3" fmla="*/ 608785 h 1090839"/>
              <a:gd name="connsiteX4" fmla="*/ 2915223 w 3595162"/>
              <a:gd name="connsiteY4" fmla="*/ 548495 h 1090839"/>
              <a:gd name="connsiteX5" fmla="*/ 3595162 w 3595162"/>
              <a:gd name="connsiteY5" fmla="*/ 0 h 109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5162" h="1090839">
                <a:moveTo>
                  <a:pt x="0" y="1090839"/>
                </a:moveTo>
                <a:lnTo>
                  <a:pt x="317724" y="1055937"/>
                </a:lnTo>
                <a:lnTo>
                  <a:pt x="1593865" y="824825"/>
                </a:lnTo>
                <a:lnTo>
                  <a:pt x="2754450" y="608785"/>
                </a:lnTo>
                <a:lnTo>
                  <a:pt x="2915223" y="548495"/>
                </a:lnTo>
                <a:lnTo>
                  <a:pt x="3595162" y="0"/>
                </a:lnTo>
              </a:path>
            </a:pathLst>
          </a:custGeom>
          <a:noFill/>
          <a:ln w="44450">
            <a:solidFill>
              <a:srgbClr val="814B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rot="2824480">
            <a:off x="8328306" y="1963186"/>
            <a:ext cx="24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Смолевичи-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Шеметово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 rot="2845135">
            <a:off x="6860278" y="1963185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ADBC6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Н-9569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48744" y="119092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6BE98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Н-9569</a:t>
            </a:r>
          </a:p>
        </p:txBody>
      </p:sp>
      <p:sp>
        <p:nvSpPr>
          <p:cNvPr id="33" name="TextBox 32"/>
          <p:cNvSpPr txBox="1"/>
          <p:nvPr/>
        </p:nvSpPr>
        <p:spPr>
          <a:xfrm rot="2845135">
            <a:off x="6391798" y="2757041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ADBC6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Н-23184</a:t>
            </a:r>
          </a:p>
        </p:txBody>
      </p:sp>
      <p:sp>
        <p:nvSpPr>
          <p:cNvPr id="34" name="TextBox 33"/>
          <p:cNvSpPr txBox="1"/>
          <p:nvPr/>
        </p:nvSpPr>
        <p:spPr>
          <a:xfrm rot="20999031">
            <a:off x="2821846" y="2942703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6BE98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Проектируемая</a:t>
            </a:r>
            <a:r>
              <a:rPr lang="ru-RU" dirty="0">
                <a:solidFill>
                  <a:srgbClr val="F6BE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№4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46" y="3819623"/>
            <a:ext cx="887980" cy="88798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0" name="Полилиния 19"/>
          <p:cNvSpPr/>
          <p:nvPr/>
        </p:nvSpPr>
        <p:spPr>
          <a:xfrm>
            <a:off x="800710" y="0"/>
            <a:ext cx="2630384" cy="6010787"/>
          </a:xfrm>
          <a:custGeom>
            <a:avLst/>
            <a:gdLst>
              <a:gd name="connsiteX0" fmla="*/ 0 w 1235826"/>
              <a:gd name="connsiteY0" fmla="*/ 4089862 h 4089862"/>
              <a:gd name="connsiteX1" fmla="*/ 0 w 1235826"/>
              <a:gd name="connsiteY1" fmla="*/ 4089862 h 4089862"/>
              <a:gd name="connsiteX2" fmla="*/ 88669 w 1235826"/>
              <a:gd name="connsiteY2" fmla="*/ 3890357 h 4089862"/>
              <a:gd name="connsiteX3" fmla="*/ 221673 w 1235826"/>
              <a:gd name="connsiteY3" fmla="*/ 3557848 h 4089862"/>
              <a:gd name="connsiteX4" fmla="*/ 537557 w 1235826"/>
              <a:gd name="connsiteY4" fmla="*/ 2477193 h 4089862"/>
              <a:gd name="connsiteX5" fmla="*/ 1130531 w 1235826"/>
              <a:gd name="connsiteY5" fmla="*/ 371302 h 4089862"/>
              <a:gd name="connsiteX6" fmla="*/ 1235826 w 1235826"/>
              <a:gd name="connsiteY6" fmla="*/ 0 h 4089862"/>
              <a:gd name="connsiteX0" fmla="*/ 418956 w 1654782"/>
              <a:gd name="connsiteY0" fmla="*/ 4089862 h 4731349"/>
              <a:gd name="connsiteX1" fmla="*/ 0 w 1654782"/>
              <a:gd name="connsiteY1" fmla="*/ 4731349 h 4731349"/>
              <a:gd name="connsiteX2" fmla="*/ 507625 w 1654782"/>
              <a:gd name="connsiteY2" fmla="*/ 3890357 h 4731349"/>
              <a:gd name="connsiteX3" fmla="*/ 640629 w 1654782"/>
              <a:gd name="connsiteY3" fmla="*/ 3557848 h 4731349"/>
              <a:gd name="connsiteX4" fmla="*/ 956513 w 1654782"/>
              <a:gd name="connsiteY4" fmla="*/ 2477193 h 4731349"/>
              <a:gd name="connsiteX5" fmla="*/ 1549487 w 1654782"/>
              <a:gd name="connsiteY5" fmla="*/ 371302 h 4731349"/>
              <a:gd name="connsiteX6" fmla="*/ 1654782 w 1654782"/>
              <a:gd name="connsiteY6" fmla="*/ 0 h 4731349"/>
              <a:gd name="connsiteX0" fmla="*/ 0 w 2484144"/>
              <a:gd name="connsiteY0" fmla="*/ 5531124 h 5531124"/>
              <a:gd name="connsiteX1" fmla="*/ 829362 w 2484144"/>
              <a:gd name="connsiteY1" fmla="*/ 4731349 h 5531124"/>
              <a:gd name="connsiteX2" fmla="*/ 1336987 w 2484144"/>
              <a:gd name="connsiteY2" fmla="*/ 3890357 h 5531124"/>
              <a:gd name="connsiteX3" fmla="*/ 1469991 w 2484144"/>
              <a:gd name="connsiteY3" fmla="*/ 3557848 h 5531124"/>
              <a:gd name="connsiteX4" fmla="*/ 1785875 w 2484144"/>
              <a:gd name="connsiteY4" fmla="*/ 2477193 h 5531124"/>
              <a:gd name="connsiteX5" fmla="*/ 2378849 w 2484144"/>
              <a:gd name="connsiteY5" fmla="*/ 371302 h 5531124"/>
              <a:gd name="connsiteX6" fmla="*/ 2484144 w 2484144"/>
              <a:gd name="connsiteY6" fmla="*/ 0 h 5531124"/>
              <a:gd name="connsiteX0" fmla="*/ 0 w 2484144"/>
              <a:gd name="connsiteY0" fmla="*/ 5531124 h 5531124"/>
              <a:gd name="connsiteX1" fmla="*/ 760962 w 2484144"/>
              <a:gd name="connsiteY1" fmla="*/ 4814659 h 5531124"/>
              <a:gd name="connsiteX2" fmla="*/ 1336987 w 2484144"/>
              <a:gd name="connsiteY2" fmla="*/ 3890357 h 5531124"/>
              <a:gd name="connsiteX3" fmla="*/ 1469991 w 2484144"/>
              <a:gd name="connsiteY3" fmla="*/ 3557848 h 5531124"/>
              <a:gd name="connsiteX4" fmla="*/ 1785875 w 2484144"/>
              <a:gd name="connsiteY4" fmla="*/ 2477193 h 5531124"/>
              <a:gd name="connsiteX5" fmla="*/ 2378849 w 2484144"/>
              <a:gd name="connsiteY5" fmla="*/ 371302 h 5531124"/>
              <a:gd name="connsiteX6" fmla="*/ 2484144 w 2484144"/>
              <a:gd name="connsiteY6" fmla="*/ 0 h 5531124"/>
              <a:gd name="connsiteX0" fmla="*/ 0 w 2484144"/>
              <a:gd name="connsiteY0" fmla="*/ 5531124 h 5531124"/>
              <a:gd name="connsiteX1" fmla="*/ 589959 w 2484144"/>
              <a:gd name="connsiteY1" fmla="*/ 4972948 h 5531124"/>
              <a:gd name="connsiteX2" fmla="*/ 1336987 w 2484144"/>
              <a:gd name="connsiteY2" fmla="*/ 3890357 h 5531124"/>
              <a:gd name="connsiteX3" fmla="*/ 1469991 w 2484144"/>
              <a:gd name="connsiteY3" fmla="*/ 3557848 h 5531124"/>
              <a:gd name="connsiteX4" fmla="*/ 1785875 w 2484144"/>
              <a:gd name="connsiteY4" fmla="*/ 2477193 h 5531124"/>
              <a:gd name="connsiteX5" fmla="*/ 2378849 w 2484144"/>
              <a:gd name="connsiteY5" fmla="*/ 371302 h 5531124"/>
              <a:gd name="connsiteX6" fmla="*/ 2484144 w 2484144"/>
              <a:gd name="connsiteY6" fmla="*/ 0 h 5531124"/>
              <a:gd name="connsiteX0" fmla="*/ 0 w 2484144"/>
              <a:gd name="connsiteY0" fmla="*/ 5531124 h 5531124"/>
              <a:gd name="connsiteX1" fmla="*/ 589959 w 2484144"/>
              <a:gd name="connsiteY1" fmla="*/ 4972948 h 5531124"/>
              <a:gd name="connsiteX2" fmla="*/ 970932 w 2484144"/>
              <a:gd name="connsiteY2" fmla="*/ 4432090 h 5531124"/>
              <a:gd name="connsiteX3" fmla="*/ 1336987 w 2484144"/>
              <a:gd name="connsiteY3" fmla="*/ 3890357 h 5531124"/>
              <a:gd name="connsiteX4" fmla="*/ 1469991 w 2484144"/>
              <a:gd name="connsiteY4" fmla="*/ 3557848 h 5531124"/>
              <a:gd name="connsiteX5" fmla="*/ 1785875 w 2484144"/>
              <a:gd name="connsiteY5" fmla="*/ 2477193 h 5531124"/>
              <a:gd name="connsiteX6" fmla="*/ 2378849 w 2484144"/>
              <a:gd name="connsiteY6" fmla="*/ 371302 h 5531124"/>
              <a:gd name="connsiteX7" fmla="*/ 2484144 w 2484144"/>
              <a:gd name="connsiteY7" fmla="*/ 0 h 5531124"/>
              <a:gd name="connsiteX0" fmla="*/ 0 w 2484144"/>
              <a:gd name="connsiteY0" fmla="*/ 5531124 h 5531124"/>
              <a:gd name="connsiteX1" fmla="*/ 589959 w 2484144"/>
              <a:gd name="connsiteY1" fmla="*/ 4972948 h 5531124"/>
              <a:gd name="connsiteX2" fmla="*/ 1047883 w 2484144"/>
              <a:gd name="connsiteY2" fmla="*/ 4473745 h 5531124"/>
              <a:gd name="connsiteX3" fmla="*/ 1336987 w 2484144"/>
              <a:gd name="connsiteY3" fmla="*/ 3890357 h 5531124"/>
              <a:gd name="connsiteX4" fmla="*/ 1469991 w 2484144"/>
              <a:gd name="connsiteY4" fmla="*/ 3557848 h 5531124"/>
              <a:gd name="connsiteX5" fmla="*/ 1785875 w 2484144"/>
              <a:gd name="connsiteY5" fmla="*/ 2477193 h 5531124"/>
              <a:gd name="connsiteX6" fmla="*/ 2378849 w 2484144"/>
              <a:gd name="connsiteY6" fmla="*/ 371302 h 5531124"/>
              <a:gd name="connsiteX7" fmla="*/ 2484144 w 2484144"/>
              <a:gd name="connsiteY7" fmla="*/ 0 h 5531124"/>
              <a:gd name="connsiteX0" fmla="*/ 0 w 2484144"/>
              <a:gd name="connsiteY0" fmla="*/ 5531124 h 5531124"/>
              <a:gd name="connsiteX1" fmla="*/ 598509 w 2484144"/>
              <a:gd name="connsiteY1" fmla="*/ 5022935 h 5531124"/>
              <a:gd name="connsiteX2" fmla="*/ 1047883 w 2484144"/>
              <a:gd name="connsiteY2" fmla="*/ 4473745 h 5531124"/>
              <a:gd name="connsiteX3" fmla="*/ 1336987 w 2484144"/>
              <a:gd name="connsiteY3" fmla="*/ 3890357 h 5531124"/>
              <a:gd name="connsiteX4" fmla="*/ 1469991 w 2484144"/>
              <a:gd name="connsiteY4" fmla="*/ 3557848 h 5531124"/>
              <a:gd name="connsiteX5" fmla="*/ 1785875 w 2484144"/>
              <a:gd name="connsiteY5" fmla="*/ 2477193 h 5531124"/>
              <a:gd name="connsiteX6" fmla="*/ 2378849 w 2484144"/>
              <a:gd name="connsiteY6" fmla="*/ 371302 h 5531124"/>
              <a:gd name="connsiteX7" fmla="*/ 2484144 w 2484144"/>
              <a:gd name="connsiteY7" fmla="*/ 0 h 553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144" h="5531124">
                <a:moveTo>
                  <a:pt x="0" y="5531124"/>
                </a:moveTo>
                <a:cubicBezTo>
                  <a:pt x="276454" y="5264532"/>
                  <a:pt x="423862" y="5199165"/>
                  <a:pt x="598509" y="5022935"/>
                </a:cubicBezTo>
                <a:cubicBezTo>
                  <a:pt x="773156" y="4846705"/>
                  <a:pt x="923378" y="4654177"/>
                  <a:pt x="1047883" y="4473745"/>
                </a:cubicBezTo>
                <a:cubicBezTo>
                  <a:pt x="1172388" y="4293313"/>
                  <a:pt x="1253811" y="4036064"/>
                  <a:pt x="1336987" y="3890357"/>
                </a:cubicBezTo>
                <a:lnTo>
                  <a:pt x="1469991" y="3557848"/>
                </a:lnTo>
                <a:lnTo>
                  <a:pt x="1785875" y="2477193"/>
                </a:lnTo>
                <a:lnTo>
                  <a:pt x="2378849" y="371302"/>
                </a:lnTo>
                <a:lnTo>
                  <a:pt x="2484144" y="0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 rot="3057125">
            <a:off x="4242759" y="970040"/>
            <a:ext cx="284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6BE98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М-2 </a:t>
            </a:r>
          </a:p>
          <a:p>
            <a:pPr algn="ctr"/>
            <a:r>
              <a:rPr lang="ru-RU" dirty="0">
                <a:solidFill>
                  <a:srgbClr val="F6BE98"/>
                </a:solidFill>
                <a:effectLst>
                  <a:outerShdw blurRad="50800" dir="960000" sx="102000" sy="102000" algn="l" rotWithShape="0">
                    <a:prstClr val="black">
                      <a:alpha val="68000"/>
                    </a:prstClr>
                  </a:outerShdw>
                </a:effectLst>
              </a:rPr>
              <a:t>Минск-НА «Минск»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7838E11-8B6B-07AE-FB90-473A86C5047C}"/>
              </a:ext>
            </a:extLst>
          </p:cNvPr>
          <p:cNvSpPr/>
          <p:nvPr/>
        </p:nvSpPr>
        <p:spPr>
          <a:xfrm>
            <a:off x="5699761" y="2663190"/>
            <a:ext cx="3653508" cy="4010940"/>
          </a:xfrm>
          <a:custGeom>
            <a:avLst/>
            <a:gdLst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2019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3882390"/>
              <a:gd name="connsiteX1" fmla="*/ 102870 w 3253740"/>
              <a:gd name="connsiteY1" fmla="*/ 99060 h 3882390"/>
              <a:gd name="connsiteX2" fmla="*/ 137160 w 3253740"/>
              <a:gd name="connsiteY2" fmla="*/ 213360 h 3882390"/>
              <a:gd name="connsiteX3" fmla="*/ 133350 w 3253740"/>
              <a:gd name="connsiteY3" fmla="*/ 1169670 h 3882390"/>
              <a:gd name="connsiteX4" fmla="*/ 300990 w 3253740"/>
              <a:gd name="connsiteY4" fmla="*/ 1508760 h 3882390"/>
              <a:gd name="connsiteX5" fmla="*/ 2659380 w 3253740"/>
              <a:gd name="connsiteY5" fmla="*/ 3882390 h 3882390"/>
              <a:gd name="connsiteX6" fmla="*/ 3253740 w 3253740"/>
              <a:gd name="connsiteY6" fmla="*/ 2084070 h 3882390"/>
              <a:gd name="connsiteX7" fmla="*/ 3227070 w 3253740"/>
              <a:gd name="connsiteY7" fmla="*/ 1767840 h 3882390"/>
              <a:gd name="connsiteX8" fmla="*/ 3032760 w 3253740"/>
              <a:gd name="connsiteY8" fmla="*/ 1211580 h 3882390"/>
              <a:gd name="connsiteX9" fmla="*/ 2541270 w 3253740"/>
              <a:gd name="connsiteY9" fmla="*/ 704850 h 3882390"/>
              <a:gd name="connsiteX0" fmla="*/ 0 w 3253740"/>
              <a:gd name="connsiteY0" fmla="*/ 0 h 3885869"/>
              <a:gd name="connsiteX1" fmla="*/ 102870 w 3253740"/>
              <a:gd name="connsiteY1" fmla="*/ 99060 h 3885869"/>
              <a:gd name="connsiteX2" fmla="*/ 137160 w 3253740"/>
              <a:gd name="connsiteY2" fmla="*/ 213360 h 3885869"/>
              <a:gd name="connsiteX3" fmla="*/ 133350 w 3253740"/>
              <a:gd name="connsiteY3" fmla="*/ 1169670 h 3885869"/>
              <a:gd name="connsiteX4" fmla="*/ 300990 w 3253740"/>
              <a:gd name="connsiteY4" fmla="*/ 1508760 h 3885869"/>
              <a:gd name="connsiteX5" fmla="*/ 2659380 w 3253740"/>
              <a:gd name="connsiteY5" fmla="*/ 3882390 h 3885869"/>
              <a:gd name="connsiteX6" fmla="*/ 3253740 w 3253740"/>
              <a:gd name="connsiteY6" fmla="*/ 2084070 h 3885869"/>
              <a:gd name="connsiteX7" fmla="*/ 3227070 w 3253740"/>
              <a:gd name="connsiteY7" fmla="*/ 1767840 h 3885869"/>
              <a:gd name="connsiteX8" fmla="*/ 3032760 w 3253740"/>
              <a:gd name="connsiteY8" fmla="*/ 1211580 h 3885869"/>
              <a:gd name="connsiteX9" fmla="*/ 2541270 w 3253740"/>
              <a:gd name="connsiteY9" fmla="*/ 704850 h 3885869"/>
              <a:gd name="connsiteX0" fmla="*/ 0 w 3284220"/>
              <a:gd name="connsiteY0" fmla="*/ 0 h 4156427"/>
              <a:gd name="connsiteX1" fmla="*/ 102870 w 3284220"/>
              <a:gd name="connsiteY1" fmla="*/ 99060 h 4156427"/>
              <a:gd name="connsiteX2" fmla="*/ 137160 w 3284220"/>
              <a:gd name="connsiteY2" fmla="*/ 213360 h 4156427"/>
              <a:gd name="connsiteX3" fmla="*/ 133350 w 3284220"/>
              <a:gd name="connsiteY3" fmla="*/ 1169670 h 4156427"/>
              <a:gd name="connsiteX4" fmla="*/ 300990 w 3284220"/>
              <a:gd name="connsiteY4" fmla="*/ 1508760 h 4156427"/>
              <a:gd name="connsiteX5" fmla="*/ 2659380 w 3284220"/>
              <a:gd name="connsiteY5" fmla="*/ 3882390 h 4156427"/>
              <a:gd name="connsiteX6" fmla="*/ 3284220 w 3284220"/>
              <a:gd name="connsiteY6" fmla="*/ 3867150 h 4156427"/>
              <a:gd name="connsiteX7" fmla="*/ 3227070 w 3284220"/>
              <a:gd name="connsiteY7" fmla="*/ 1767840 h 4156427"/>
              <a:gd name="connsiteX8" fmla="*/ 3032760 w 3284220"/>
              <a:gd name="connsiteY8" fmla="*/ 1211580 h 4156427"/>
              <a:gd name="connsiteX9" fmla="*/ 2541270 w 3284220"/>
              <a:gd name="connsiteY9" fmla="*/ 704850 h 4156427"/>
              <a:gd name="connsiteX0" fmla="*/ 0 w 3284220"/>
              <a:gd name="connsiteY0" fmla="*/ 0 h 4153052"/>
              <a:gd name="connsiteX1" fmla="*/ 102870 w 3284220"/>
              <a:gd name="connsiteY1" fmla="*/ 99060 h 4153052"/>
              <a:gd name="connsiteX2" fmla="*/ 137160 w 3284220"/>
              <a:gd name="connsiteY2" fmla="*/ 213360 h 4153052"/>
              <a:gd name="connsiteX3" fmla="*/ 133350 w 3284220"/>
              <a:gd name="connsiteY3" fmla="*/ 1169670 h 4153052"/>
              <a:gd name="connsiteX4" fmla="*/ 300990 w 3284220"/>
              <a:gd name="connsiteY4" fmla="*/ 1508760 h 4153052"/>
              <a:gd name="connsiteX5" fmla="*/ 2670810 w 3284220"/>
              <a:gd name="connsiteY5" fmla="*/ 3870960 h 4153052"/>
              <a:gd name="connsiteX6" fmla="*/ 3284220 w 3284220"/>
              <a:gd name="connsiteY6" fmla="*/ 3867150 h 4153052"/>
              <a:gd name="connsiteX7" fmla="*/ 3227070 w 3284220"/>
              <a:gd name="connsiteY7" fmla="*/ 1767840 h 4153052"/>
              <a:gd name="connsiteX8" fmla="*/ 3032760 w 3284220"/>
              <a:gd name="connsiteY8" fmla="*/ 1211580 h 4153052"/>
              <a:gd name="connsiteX9" fmla="*/ 2541270 w 3284220"/>
              <a:gd name="connsiteY9" fmla="*/ 704850 h 4153052"/>
              <a:gd name="connsiteX0" fmla="*/ 0 w 3284220"/>
              <a:gd name="connsiteY0" fmla="*/ 0 h 4208832"/>
              <a:gd name="connsiteX1" fmla="*/ 102870 w 3284220"/>
              <a:gd name="connsiteY1" fmla="*/ 99060 h 4208832"/>
              <a:gd name="connsiteX2" fmla="*/ 137160 w 3284220"/>
              <a:gd name="connsiteY2" fmla="*/ 213360 h 4208832"/>
              <a:gd name="connsiteX3" fmla="*/ 133350 w 3284220"/>
              <a:gd name="connsiteY3" fmla="*/ 1169670 h 4208832"/>
              <a:gd name="connsiteX4" fmla="*/ 300990 w 3284220"/>
              <a:gd name="connsiteY4" fmla="*/ 1508760 h 4208832"/>
              <a:gd name="connsiteX5" fmla="*/ 2670810 w 3284220"/>
              <a:gd name="connsiteY5" fmla="*/ 3870960 h 4208832"/>
              <a:gd name="connsiteX6" fmla="*/ 3284220 w 3284220"/>
              <a:gd name="connsiteY6" fmla="*/ 3867150 h 4208832"/>
              <a:gd name="connsiteX7" fmla="*/ 3227070 w 3284220"/>
              <a:gd name="connsiteY7" fmla="*/ 1767840 h 4208832"/>
              <a:gd name="connsiteX8" fmla="*/ 3032760 w 3284220"/>
              <a:gd name="connsiteY8" fmla="*/ 1211580 h 4208832"/>
              <a:gd name="connsiteX9" fmla="*/ 2541270 w 3284220"/>
              <a:gd name="connsiteY9" fmla="*/ 704850 h 4208832"/>
              <a:gd name="connsiteX0" fmla="*/ 0 w 3284220"/>
              <a:gd name="connsiteY0" fmla="*/ 0 h 4015583"/>
              <a:gd name="connsiteX1" fmla="*/ 102870 w 3284220"/>
              <a:gd name="connsiteY1" fmla="*/ 99060 h 4015583"/>
              <a:gd name="connsiteX2" fmla="*/ 137160 w 3284220"/>
              <a:gd name="connsiteY2" fmla="*/ 213360 h 4015583"/>
              <a:gd name="connsiteX3" fmla="*/ 133350 w 3284220"/>
              <a:gd name="connsiteY3" fmla="*/ 1169670 h 4015583"/>
              <a:gd name="connsiteX4" fmla="*/ 300990 w 3284220"/>
              <a:gd name="connsiteY4" fmla="*/ 1508760 h 4015583"/>
              <a:gd name="connsiteX5" fmla="*/ 2670810 w 3284220"/>
              <a:gd name="connsiteY5" fmla="*/ 3870960 h 4015583"/>
              <a:gd name="connsiteX6" fmla="*/ 3284220 w 3284220"/>
              <a:gd name="connsiteY6" fmla="*/ 3867150 h 4015583"/>
              <a:gd name="connsiteX7" fmla="*/ 3227070 w 3284220"/>
              <a:gd name="connsiteY7" fmla="*/ 1767840 h 4015583"/>
              <a:gd name="connsiteX8" fmla="*/ 3032760 w 3284220"/>
              <a:gd name="connsiteY8" fmla="*/ 1211580 h 4015583"/>
              <a:gd name="connsiteX9" fmla="*/ 2541270 w 3284220"/>
              <a:gd name="connsiteY9" fmla="*/ 704850 h 4015583"/>
              <a:gd name="connsiteX0" fmla="*/ 0 w 3284220"/>
              <a:gd name="connsiteY0" fmla="*/ 0 h 4025974"/>
              <a:gd name="connsiteX1" fmla="*/ 102870 w 3284220"/>
              <a:gd name="connsiteY1" fmla="*/ 99060 h 4025974"/>
              <a:gd name="connsiteX2" fmla="*/ 137160 w 3284220"/>
              <a:gd name="connsiteY2" fmla="*/ 213360 h 4025974"/>
              <a:gd name="connsiteX3" fmla="*/ 133350 w 3284220"/>
              <a:gd name="connsiteY3" fmla="*/ 1169670 h 4025974"/>
              <a:gd name="connsiteX4" fmla="*/ 300990 w 3284220"/>
              <a:gd name="connsiteY4" fmla="*/ 1508760 h 4025974"/>
              <a:gd name="connsiteX5" fmla="*/ 2651760 w 3284220"/>
              <a:gd name="connsiteY5" fmla="*/ 3886200 h 4025974"/>
              <a:gd name="connsiteX6" fmla="*/ 3284220 w 3284220"/>
              <a:gd name="connsiteY6" fmla="*/ 3867150 h 4025974"/>
              <a:gd name="connsiteX7" fmla="*/ 3227070 w 3284220"/>
              <a:gd name="connsiteY7" fmla="*/ 1767840 h 4025974"/>
              <a:gd name="connsiteX8" fmla="*/ 3032760 w 3284220"/>
              <a:gd name="connsiteY8" fmla="*/ 1211580 h 4025974"/>
              <a:gd name="connsiteX9" fmla="*/ 2541270 w 3284220"/>
              <a:gd name="connsiteY9" fmla="*/ 704850 h 4025974"/>
              <a:gd name="connsiteX0" fmla="*/ 0 w 3284220"/>
              <a:gd name="connsiteY0" fmla="*/ 0 h 3994165"/>
              <a:gd name="connsiteX1" fmla="*/ 102870 w 3284220"/>
              <a:gd name="connsiteY1" fmla="*/ 99060 h 3994165"/>
              <a:gd name="connsiteX2" fmla="*/ 137160 w 3284220"/>
              <a:gd name="connsiteY2" fmla="*/ 213360 h 3994165"/>
              <a:gd name="connsiteX3" fmla="*/ 133350 w 3284220"/>
              <a:gd name="connsiteY3" fmla="*/ 1169670 h 3994165"/>
              <a:gd name="connsiteX4" fmla="*/ 300990 w 3284220"/>
              <a:gd name="connsiteY4" fmla="*/ 1508760 h 3994165"/>
              <a:gd name="connsiteX5" fmla="*/ 2651760 w 3284220"/>
              <a:gd name="connsiteY5" fmla="*/ 3886200 h 3994165"/>
              <a:gd name="connsiteX6" fmla="*/ 3284220 w 3284220"/>
              <a:gd name="connsiteY6" fmla="*/ 3867150 h 3994165"/>
              <a:gd name="connsiteX7" fmla="*/ 3227070 w 3284220"/>
              <a:gd name="connsiteY7" fmla="*/ 1767840 h 3994165"/>
              <a:gd name="connsiteX8" fmla="*/ 3032760 w 3284220"/>
              <a:gd name="connsiteY8" fmla="*/ 1211580 h 3994165"/>
              <a:gd name="connsiteX9" fmla="*/ 2541270 w 3284220"/>
              <a:gd name="connsiteY9" fmla="*/ 704850 h 3994165"/>
              <a:gd name="connsiteX0" fmla="*/ 0 w 3284220"/>
              <a:gd name="connsiteY0" fmla="*/ 0 h 4012137"/>
              <a:gd name="connsiteX1" fmla="*/ 102870 w 3284220"/>
              <a:gd name="connsiteY1" fmla="*/ 99060 h 4012137"/>
              <a:gd name="connsiteX2" fmla="*/ 137160 w 3284220"/>
              <a:gd name="connsiteY2" fmla="*/ 213360 h 4012137"/>
              <a:gd name="connsiteX3" fmla="*/ 133350 w 3284220"/>
              <a:gd name="connsiteY3" fmla="*/ 1169670 h 4012137"/>
              <a:gd name="connsiteX4" fmla="*/ 300990 w 3284220"/>
              <a:gd name="connsiteY4" fmla="*/ 1508760 h 4012137"/>
              <a:gd name="connsiteX5" fmla="*/ 2651760 w 3284220"/>
              <a:gd name="connsiteY5" fmla="*/ 3886200 h 4012137"/>
              <a:gd name="connsiteX6" fmla="*/ 3284220 w 3284220"/>
              <a:gd name="connsiteY6" fmla="*/ 3867150 h 4012137"/>
              <a:gd name="connsiteX7" fmla="*/ 3227070 w 3284220"/>
              <a:gd name="connsiteY7" fmla="*/ 1767840 h 4012137"/>
              <a:gd name="connsiteX8" fmla="*/ 3032760 w 3284220"/>
              <a:gd name="connsiteY8" fmla="*/ 1211580 h 4012137"/>
              <a:gd name="connsiteX9" fmla="*/ 2541270 w 3284220"/>
              <a:gd name="connsiteY9" fmla="*/ 704850 h 4012137"/>
              <a:gd name="connsiteX0" fmla="*/ 0 w 3284220"/>
              <a:gd name="connsiteY0" fmla="*/ 0 h 4022155"/>
              <a:gd name="connsiteX1" fmla="*/ 102870 w 3284220"/>
              <a:gd name="connsiteY1" fmla="*/ 99060 h 4022155"/>
              <a:gd name="connsiteX2" fmla="*/ 137160 w 3284220"/>
              <a:gd name="connsiteY2" fmla="*/ 213360 h 4022155"/>
              <a:gd name="connsiteX3" fmla="*/ 133350 w 3284220"/>
              <a:gd name="connsiteY3" fmla="*/ 1169670 h 4022155"/>
              <a:gd name="connsiteX4" fmla="*/ 300990 w 3284220"/>
              <a:gd name="connsiteY4" fmla="*/ 1508760 h 4022155"/>
              <a:gd name="connsiteX5" fmla="*/ 2651760 w 3284220"/>
              <a:gd name="connsiteY5" fmla="*/ 3886200 h 4022155"/>
              <a:gd name="connsiteX6" fmla="*/ 3284220 w 3284220"/>
              <a:gd name="connsiteY6" fmla="*/ 3867150 h 4022155"/>
              <a:gd name="connsiteX7" fmla="*/ 3227070 w 3284220"/>
              <a:gd name="connsiteY7" fmla="*/ 1767840 h 4022155"/>
              <a:gd name="connsiteX8" fmla="*/ 3032760 w 3284220"/>
              <a:gd name="connsiteY8" fmla="*/ 1211580 h 4022155"/>
              <a:gd name="connsiteX9" fmla="*/ 2541270 w 3284220"/>
              <a:gd name="connsiteY9" fmla="*/ 704850 h 4022155"/>
              <a:gd name="connsiteX0" fmla="*/ 0 w 3284220"/>
              <a:gd name="connsiteY0" fmla="*/ 0 h 4017543"/>
              <a:gd name="connsiteX1" fmla="*/ 102870 w 3284220"/>
              <a:gd name="connsiteY1" fmla="*/ 99060 h 4017543"/>
              <a:gd name="connsiteX2" fmla="*/ 137160 w 3284220"/>
              <a:gd name="connsiteY2" fmla="*/ 213360 h 4017543"/>
              <a:gd name="connsiteX3" fmla="*/ 133350 w 3284220"/>
              <a:gd name="connsiteY3" fmla="*/ 1169670 h 4017543"/>
              <a:gd name="connsiteX4" fmla="*/ 300990 w 3284220"/>
              <a:gd name="connsiteY4" fmla="*/ 1508760 h 4017543"/>
              <a:gd name="connsiteX5" fmla="*/ 2651760 w 3284220"/>
              <a:gd name="connsiteY5" fmla="*/ 3886200 h 4017543"/>
              <a:gd name="connsiteX6" fmla="*/ 3284220 w 3284220"/>
              <a:gd name="connsiteY6" fmla="*/ 3867150 h 4017543"/>
              <a:gd name="connsiteX7" fmla="*/ 3227070 w 3284220"/>
              <a:gd name="connsiteY7" fmla="*/ 1767840 h 4017543"/>
              <a:gd name="connsiteX8" fmla="*/ 3032760 w 3284220"/>
              <a:gd name="connsiteY8" fmla="*/ 1211580 h 4017543"/>
              <a:gd name="connsiteX9" fmla="*/ 2541270 w 3284220"/>
              <a:gd name="connsiteY9" fmla="*/ 704850 h 4017543"/>
              <a:gd name="connsiteX0" fmla="*/ 0 w 3284220"/>
              <a:gd name="connsiteY0" fmla="*/ 0 h 3988900"/>
              <a:gd name="connsiteX1" fmla="*/ 102870 w 3284220"/>
              <a:gd name="connsiteY1" fmla="*/ 99060 h 3988900"/>
              <a:gd name="connsiteX2" fmla="*/ 137160 w 3284220"/>
              <a:gd name="connsiteY2" fmla="*/ 213360 h 3988900"/>
              <a:gd name="connsiteX3" fmla="*/ 133350 w 3284220"/>
              <a:gd name="connsiteY3" fmla="*/ 1169670 h 3988900"/>
              <a:gd name="connsiteX4" fmla="*/ 300990 w 3284220"/>
              <a:gd name="connsiteY4" fmla="*/ 1508760 h 3988900"/>
              <a:gd name="connsiteX5" fmla="*/ 2609850 w 3284220"/>
              <a:gd name="connsiteY5" fmla="*/ 3829050 h 3988900"/>
              <a:gd name="connsiteX6" fmla="*/ 3284220 w 3284220"/>
              <a:gd name="connsiteY6" fmla="*/ 3867150 h 3988900"/>
              <a:gd name="connsiteX7" fmla="*/ 3227070 w 3284220"/>
              <a:gd name="connsiteY7" fmla="*/ 1767840 h 3988900"/>
              <a:gd name="connsiteX8" fmla="*/ 3032760 w 3284220"/>
              <a:gd name="connsiteY8" fmla="*/ 1211580 h 3988900"/>
              <a:gd name="connsiteX9" fmla="*/ 2541270 w 3284220"/>
              <a:gd name="connsiteY9" fmla="*/ 704850 h 3988900"/>
              <a:gd name="connsiteX0" fmla="*/ 0 w 3284220"/>
              <a:gd name="connsiteY0" fmla="*/ 0 h 4002477"/>
              <a:gd name="connsiteX1" fmla="*/ 102870 w 3284220"/>
              <a:gd name="connsiteY1" fmla="*/ 99060 h 4002477"/>
              <a:gd name="connsiteX2" fmla="*/ 137160 w 3284220"/>
              <a:gd name="connsiteY2" fmla="*/ 213360 h 4002477"/>
              <a:gd name="connsiteX3" fmla="*/ 133350 w 3284220"/>
              <a:gd name="connsiteY3" fmla="*/ 1169670 h 4002477"/>
              <a:gd name="connsiteX4" fmla="*/ 300990 w 3284220"/>
              <a:gd name="connsiteY4" fmla="*/ 1508760 h 4002477"/>
              <a:gd name="connsiteX5" fmla="*/ 2609850 w 3284220"/>
              <a:gd name="connsiteY5" fmla="*/ 3829050 h 4002477"/>
              <a:gd name="connsiteX6" fmla="*/ 3284220 w 3284220"/>
              <a:gd name="connsiteY6" fmla="*/ 3867150 h 4002477"/>
              <a:gd name="connsiteX7" fmla="*/ 3227070 w 3284220"/>
              <a:gd name="connsiteY7" fmla="*/ 1767840 h 4002477"/>
              <a:gd name="connsiteX8" fmla="*/ 3032760 w 3284220"/>
              <a:gd name="connsiteY8" fmla="*/ 1211580 h 4002477"/>
              <a:gd name="connsiteX9" fmla="*/ 2541270 w 3284220"/>
              <a:gd name="connsiteY9" fmla="*/ 704850 h 4002477"/>
              <a:gd name="connsiteX0" fmla="*/ 0 w 3272790"/>
              <a:gd name="connsiteY0" fmla="*/ 0 h 4006464"/>
              <a:gd name="connsiteX1" fmla="*/ 102870 w 3272790"/>
              <a:gd name="connsiteY1" fmla="*/ 99060 h 4006464"/>
              <a:gd name="connsiteX2" fmla="*/ 137160 w 3272790"/>
              <a:gd name="connsiteY2" fmla="*/ 213360 h 4006464"/>
              <a:gd name="connsiteX3" fmla="*/ 133350 w 3272790"/>
              <a:gd name="connsiteY3" fmla="*/ 1169670 h 4006464"/>
              <a:gd name="connsiteX4" fmla="*/ 300990 w 3272790"/>
              <a:gd name="connsiteY4" fmla="*/ 1508760 h 4006464"/>
              <a:gd name="connsiteX5" fmla="*/ 2609850 w 3272790"/>
              <a:gd name="connsiteY5" fmla="*/ 3829050 h 4006464"/>
              <a:gd name="connsiteX6" fmla="*/ 3272790 w 3272790"/>
              <a:gd name="connsiteY6" fmla="*/ 3874770 h 4006464"/>
              <a:gd name="connsiteX7" fmla="*/ 3227070 w 3272790"/>
              <a:gd name="connsiteY7" fmla="*/ 1767840 h 4006464"/>
              <a:gd name="connsiteX8" fmla="*/ 3032760 w 3272790"/>
              <a:gd name="connsiteY8" fmla="*/ 1211580 h 4006464"/>
              <a:gd name="connsiteX9" fmla="*/ 2541270 w 3272790"/>
              <a:gd name="connsiteY9" fmla="*/ 704850 h 4006464"/>
              <a:gd name="connsiteX0" fmla="*/ 0 w 3272790"/>
              <a:gd name="connsiteY0" fmla="*/ 0 h 4010940"/>
              <a:gd name="connsiteX1" fmla="*/ 102870 w 3272790"/>
              <a:gd name="connsiteY1" fmla="*/ 99060 h 4010940"/>
              <a:gd name="connsiteX2" fmla="*/ 137160 w 3272790"/>
              <a:gd name="connsiteY2" fmla="*/ 213360 h 4010940"/>
              <a:gd name="connsiteX3" fmla="*/ 133350 w 3272790"/>
              <a:gd name="connsiteY3" fmla="*/ 1169670 h 4010940"/>
              <a:gd name="connsiteX4" fmla="*/ 300990 w 3272790"/>
              <a:gd name="connsiteY4" fmla="*/ 1508760 h 4010940"/>
              <a:gd name="connsiteX5" fmla="*/ 2609850 w 3272790"/>
              <a:gd name="connsiteY5" fmla="*/ 3829050 h 4010940"/>
              <a:gd name="connsiteX6" fmla="*/ 3272790 w 3272790"/>
              <a:gd name="connsiteY6" fmla="*/ 3874770 h 4010940"/>
              <a:gd name="connsiteX7" fmla="*/ 3227070 w 3272790"/>
              <a:gd name="connsiteY7" fmla="*/ 1767840 h 4010940"/>
              <a:gd name="connsiteX8" fmla="*/ 3032760 w 3272790"/>
              <a:gd name="connsiteY8" fmla="*/ 1211580 h 4010940"/>
              <a:gd name="connsiteX9" fmla="*/ 2541270 w 3272790"/>
              <a:gd name="connsiteY9" fmla="*/ 704850 h 4010940"/>
              <a:gd name="connsiteX0" fmla="*/ 0 w 3619500"/>
              <a:gd name="connsiteY0" fmla="*/ 0 h 4010940"/>
              <a:gd name="connsiteX1" fmla="*/ 102870 w 3619500"/>
              <a:gd name="connsiteY1" fmla="*/ 99060 h 4010940"/>
              <a:gd name="connsiteX2" fmla="*/ 137160 w 3619500"/>
              <a:gd name="connsiteY2" fmla="*/ 213360 h 4010940"/>
              <a:gd name="connsiteX3" fmla="*/ 133350 w 3619500"/>
              <a:gd name="connsiteY3" fmla="*/ 1169670 h 4010940"/>
              <a:gd name="connsiteX4" fmla="*/ 300990 w 3619500"/>
              <a:gd name="connsiteY4" fmla="*/ 1508760 h 4010940"/>
              <a:gd name="connsiteX5" fmla="*/ 2609850 w 3619500"/>
              <a:gd name="connsiteY5" fmla="*/ 3829050 h 4010940"/>
              <a:gd name="connsiteX6" fmla="*/ 3272790 w 3619500"/>
              <a:gd name="connsiteY6" fmla="*/ 3874770 h 4010940"/>
              <a:gd name="connsiteX7" fmla="*/ 3619500 w 3619500"/>
              <a:gd name="connsiteY7" fmla="*/ 3569970 h 4010940"/>
              <a:gd name="connsiteX8" fmla="*/ 3032760 w 3619500"/>
              <a:gd name="connsiteY8" fmla="*/ 1211580 h 4010940"/>
              <a:gd name="connsiteX9" fmla="*/ 2541270 w 3619500"/>
              <a:gd name="connsiteY9" fmla="*/ 704850 h 4010940"/>
              <a:gd name="connsiteX0" fmla="*/ 0 w 3619500"/>
              <a:gd name="connsiteY0" fmla="*/ 0 h 4010940"/>
              <a:gd name="connsiteX1" fmla="*/ 102870 w 3619500"/>
              <a:gd name="connsiteY1" fmla="*/ 99060 h 4010940"/>
              <a:gd name="connsiteX2" fmla="*/ 137160 w 3619500"/>
              <a:gd name="connsiteY2" fmla="*/ 213360 h 4010940"/>
              <a:gd name="connsiteX3" fmla="*/ 133350 w 3619500"/>
              <a:gd name="connsiteY3" fmla="*/ 1169670 h 4010940"/>
              <a:gd name="connsiteX4" fmla="*/ 300990 w 3619500"/>
              <a:gd name="connsiteY4" fmla="*/ 1508760 h 4010940"/>
              <a:gd name="connsiteX5" fmla="*/ 2609850 w 3619500"/>
              <a:gd name="connsiteY5" fmla="*/ 3829050 h 4010940"/>
              <a:gd name="connsiteX6" fmla="*/ 3272790 w 3619500"/>
              <a:gd name="connsiteY6" fmla="*/ 3874770 h 4010940"/>
              <a:gd name="connsiteX7" fmla="*/ 3619500 w 3619500"/>
              <a:gd name="connsiteY7" fmla="*/ 3569970 h 4010940"/>
              <a:gd name="connsiteX8" fmla="*/ 3383280 w 3619500"/>
              <a:gd name="connsiteY8" fmla="*/ 2606040 h 4010940"/>
              <a:gd name="connsiteX9" fmla="*/ 3032760 w 3619500"/>
              <a:gd name="connsiteY9" fmla="*/ 1211580 h 4010940"/>
              <a:gd name="connsiteX10" fmla="*/ 2541270 w 3619500"/>
              <a:gd name="connsiteY10" fmla="*/ 704850 h 4010940"/>
              <a:gd name="connsiteX0" fmla="*/ 0 w 3638550"/>
              <a:gd name="connsiteY0" fmla="*/ 0 h 4010940"/>
              <a:gd name="connsiteX1" fmla="*/ 102870 w 3638550"/>
              <a:gd name="connsiteY1" fmla="*/ 99060 h 4010940"/>
              <a:gd name="connsiteX2" fmla="*/ 137160 w 3638550"/>
              <a:gd name="connsiteY2" fmla="*/ 213360 h 4010940"/>
              <a:gd name="connsiteX3" fmla="*/ 133350 w 3638550"/>
              <a:gd name="connsiteY3" fmla="*/ 1169670 h 4010940"/>
              <a:gd name="connsiteX4" fmla="*/ 300990 w 3638550"/>
              <a:gd name="connsiteY4" fmla="*/ 1508760 h 4010940"/>
              <a:gd name="connsiteX5" fmla="*/ 2609850 w 3638550"/>
              <a:gd name="connsiteY5" fmla="*/ 3829050 h 4010940"/>
              <a:gd name="connsiteX6" fmla="*/ 3272790 w 3638550"/>
              <a:gd name="connsiteY6" fmla="*/ 3874770 h 4010940"/>
              <a:gd name="connsiteX7" fmla="*/ 3619500 w 3638550"/>
              <a:gd name="connsiteY7" fmla="*/ 3569970 h 4010940"/>
              <a:gd name="connsiteX8" fmla="*/ 3638550 w 3638550"/>
              <a:gd name="connsiteY8" fmla="*/ 3421380 h 4010940"/>
              <a:gd name="connsiteX9" fmla="*/ 3032760 w 3638550"/>
              <a:gd name="connsiteY9" fmla="*/ 1211580 h 4010940"/>
              <a:gd name="connsiteX10" fmla="*/ 2541270 w 3638550"/>
              <a:gd name="connsiteY10" fmla="*/ 704850 h 4010940"/>
              <a:gd name="connsiteX0" fmla="*/ 0 w 3642057"/>
              <a:gd name="connsiteY0" fmla="*/ 0 h 4010940"/>
              <a:gd name="connsiteX1" fmla="*/ 102870 w 3642057"/>
              <a:gd name="connsiteY1" fmla="*/ 99060 h 4010940"/>
              <a:gd name="connsiteX2" fmla="*/ 137160 w 3642057"/>
              <a:gd name="connsiteY2" fmla="*/ 213360 h 4010940"/>
              <a:gd name="connsiteX3" fmla="*/ 133350 w 3642057"/>
              <a:gd name="connsiteY3" fmla="*/ 1169670 h 4010940"/>
              <a:gd name="connsiteX4" fmla="*/ 300990 w 3642057"/>
              <a:gd name="connsiteY4" fmla="*/ 1508760 h 4010940"/>
              <a:gd name="connsiteX5" fmla="*/ 2609850 w 3642057"/>
              <a:gd name="connsiteY5" fmla="*/ 3829050 h 4010940"/>
              <a:gd name="connsiteX6" fmla="*/ 3272790 w 3642057"/>
              <a:gd name="connsiteY6" fmla="*/ 3874770 h 4010940"/>
              <a:gd name="connsiteX7" fmla="*/ 3619500 w 3642057"/>
              <a:gd name="connsiteY7" fmla="*/ 3569970 h 4010940"/>
              <a:gd name="connsiteX8" fmla="*/ 3638550 w 3642057"/>
              <a:gd name="connsiteY8" fmla="*/ 3421380 h 4010940"/>
              <a:gd name="connsiteX9" fmla="*/ 3032760 w 3642057"/>
              <a:gd name="connsiteY9" fmla="*/ 1211580 h 4010940"/>
              <a:gd name="connsiteX10" fmla="*/ 2541270 w 3642057"/>
              <a:gd name="connsiteY10" fmla="*/ 704850 h 4010940"/>
              <a:gd name="connsiteX0" fmla="*/ 0 w 3646840"/>
              <a:gd name="connsiteY0" fmla="*/ 0 h 4010940"/>
              <a:gd name="connsiteX1" fmla="*/ 102870 w 3646840"/>
              <a:gd name="connsiteY1" fmla="*/ 99060 h 4010940"/>
              <a:gd name="connsiteX2" fmla="*/ 137160 w 3646840"/>
              <a:gd name="connsiteY2" fmla="*/ 213360 h 4010940"/>
              <a:gd name="connsiteX3" fmla="*/ 133350 w 3646840"/>
              <a:gd name="connsiteY3" fmla="*/ 1169670 h 4010940"/>
              <a:gd name="connsiteX4" fmla="*/ 300990 w 3646840"/>
              <a:gd name="connsiteY4" fmla="*/ 1508760 h 4010940"/>
              <a:gd name="connsiteX5" fmla="*/ 2609850 w 3646840"/>
              <a:gd name="connsiteY5" fmla="*/ 3829050 h 4010940"/>
              <a:gd name="connsiteX6" fmla="*/ 3272790 w 3646840"/>
              <a:gd name="connsiteY6" fmla="*/ 3874770 h 4010940"/>
              <a:gd name="connsiteX7" fmla="*/ 3619500 w 3646840"/>
              <a:gd name="connsiteY7" fmla="*/ 3569970 h 4010940"/>
              <a:gd name="connsiteX8" fmla="*/ 3638550 w 3646840"/>
              <a:gd name="connsiteY8" fmla="*/ 3421380 h 4010940"/>
              <a:gd name="connsiteX9" fmla="*/ 3032760 w 3646840"/>
              <a:gd name="connsiteY9" fmla="*/ 1211580 h 4010940"/>
              <a:gd name="connsiteX10" fmla="*/ 2541270 w 3646840"/>
              <a:gd name="connsiteY10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032760 w 3653508"/>
              <a:gd name="connsiteY9" fmla="*/ 1211580 h 4010940"/>
              <a:gd name="connsiteX10" fmla="*/ 2541270 w 3653508"/>
              <a:gd name="connsiteY10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032760 w 3653508"/>
              <a:gd name="connsiteY9" fmla="*/ 1211580 h 4010940"/>
              <a:gd name="connsiteX10" fmla="*/ 2541270 w 3653508"/>
              <a:gd name="connsiteY10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569969 w 3653508"/>
              <a:gd name="connsiteY9" fmla="*/ 318516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166109 w 3653508"/>
              <a:gd name="connsiteY10" fmla="*/ 1954530 h 4010940"/>
              <a:gd name="connsiteX11" fmla="*/ 3032760 w 3653508"/>
              <a:gd name="connsiteY11" fmla="*/ 1211580 h 4010940"/>
              <a:gd name="connsiteX12" fmla="*/ 2541270 w 3653508"/>
              <a:gd name="connsiteY12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032760 w 3653508"/>
              <a:gd name="connsiteY11" fmla="*/ 1211580 h 4010940"/>
              <a:gd name="connsiteX12" fmla="*/ 2541270 w 3653508"/>
              <a:gd name="connsiteY12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032760 w 3653508"/>
              <a:gd name="connsiteY11" fmla="*/ 1211580 h 4010940"/>
              <a:gd name="connsiteX12" fmla="*/ 2541270 w 3653508"/>
              <a:gd name="connsiteY12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154679 w 3653508"/>
              <a:gd name="connsiteY11" fmla="*/ 2057400 h 4010940"/>
              <a:gd name="connsiteX12" fmla="*/ 3032760 w 3653508"/>
              <a:gd name="connsiteY12" fmla="*/ 1211580 h 4010940"/>
              <a:gd name="connsiteX13" fmla="*/ 2541270 w 3653508"/>
              <a:gd name="connsiteY13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032760 w 3653508"/>
              <a:gd name="connsiteY12" fmla="*/ 1211580 h 4010940"/>
              <a:gd name="connsiteX13" fmla="*/ 2541270 w 3653508"/>
              <a:gd name="connsiteY13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15639 w 3653508"/>
              <a:gd name="connsiteY12" fmla="*/ 184785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05328 w 3653508"/>
              <a:gd name="connsiteY13" fmla="*/ 1726692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115056 w 3653508"/>
              <a:gd name="connsiteY13" fmla="*/ 1903476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2541270 w 3653508"/>
              <a:gd name="connsiteY13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3508" h="4010940">
                <a:moveTo>
                  <a:pt x="0" y="0"/>
                </a:moveTo>
                <a:lnTo>
                  <a:pt x="102870" y="99060"/>
                </a:lnTo>
                <a:cubicBezTo>
                  <a:pt x="137160" y="133350"/>
                  <a:pt x="140970" y="171450"/>
                  <a:pt x="137160" y="213360"/>
                </a:cubicBezTo>
                <a:lnTo>
                  <a:pt x="133350" y="1169670"/>
                </a:lnTo>
                <a:cubicBezTo>
                  <a:pt x="151130" y="1377950"/>
                  <a:pt x="172720" y="1407160"/>
                  <a:pt x="300990" y="1508760"/>
                </a:cubicBezTo>
                <a:lnTo>
                  <a:pt x="2609850" y="3829050"/>
                </a:lnTo>
                <a:cubicBezTo>
                  <a:pt x="2849880" y="4064000"/>
                  <a:pt x="3070860" y="4062730"/>
                  <a:pt x="3272790" y="3874770"/>
                </a:cubicBezTo>
                <a:lnTo>
                  <a:pt x="3619500" y="3569970"/>
                </a:lnTo>
                <a:cubicBezTo>
                  <a:pt x="3652520" y="3531870"/>
                  <a:pt x="3666490" y="3489960"/>
                  <a:pt x="3638550" y="3421380"/>
                </a:cubicBezTo>
                <a:cubicBezTo>
                  <a:pt x="3500374" y="3191256"/>
                  <a:pt x="3307333" y="2881884"/>
                  <a:pt x="3224021" y="2731008"/>
                </a:cubicBezTo>
                <a:cubicBezTo>
                  <a:pt x="3197097" y="2693797"/>
                  <a:pt x="3203320" y="2662428"/>
                  <a:pt x="3211829" y="2632710"/>
                </a:cubicBezTo>
                <a:lnTo>
                  <a:pt x="3290315" y="2175510"/>
                </a:lnTo>
                <a:cubicBezTo>
                  <a:pt x="3293998" y="2163572"/>
                  <a:pt x="3306317" y="2133473"/>
                  <a:pt x="3282695" y="2109978"/>
                </a:cubicBezTo>
                <a:lnTo>
                  <a:pt x="3114294" y="1924050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6875" y="616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5" grpId="0" animBg="1"/>
      <p:bldP spid="26" grpId="0" animBg="1"/>
      <p:bldP spid="28" grpId="0" animBg="1"/>
      <p:bldP spid="19" grpId="0" animBg="1"/>
      <p:bldP spid="23" grpId="0" animBg="1"/>
      <p:bldP spid="29" grpId="0"/>
      <p:bldP spid="31" grpId="0"/>
      <p:bldP spid="33" grpId="0"/>
      <p:bldP spid="34" grpId="0"/>
      <p:bldP spid="20" grpId="0" animBg="1"/>
      <p:bldP spid="21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7C8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0544" r="72" b="1848"/>
          <a:stretch/>
        </p:blipFill>
        <p:spPr>
          <a:xfrm>
            <a:off x="792478" y="-7620"/>
            <a:ext cx="10607040" cy="6865620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345823" y="0"/>
            <a:ext cx="10766928" cy="6864912"/>
          </a:xfrm>
          <a:custGeom>
            <a:avLst/>
            <a:gdLst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97500 w 10248900"/>
              <a:gd name="connsiteY6" fmla="*/ 635000 h 6889750"/>
              <a:gd name="connsiteX7" fmla="*/ 5651500 w 10248900"/>
              <a:gd name="connsiteY7" fmla="*/ 43180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97500 w 10248900"/>
              <a:gd name="connsiteY6" fmla="*/ 63500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72100 w 10248900"/>
              <a:gd name="connsiteY6" fmla="*/ 63500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3150 w 10248900"/>
              <a:gd name="connsiteY5" fmla="*/ 148590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40450 w 10248900"/>
              <a:gd name="connsiteY5" fmla="*/ 152400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6502400 w 10248900"/>
              <a:gd name="connsiteY8" fmla="*/ 1301750 h 6889750"/>
              <a:gd name="connsiteX9" fmla="*/ 6870700 w 10248900"/>
              <a:gd name="connsiteY9" fmla="*/ 990600 h 6889750"/>
              <a:gd name="connsiteX10" fmla="*/ 7105650 w 10248900"/>
              <a:gd name="connsiteY10" fmla="*/ 850900 h 6889750"/>
              <a:gd name="connsiteX11" fmla="*/ 7556500 w 10248900"/>
              <a:gd name="connsiteY11" fmla="*/ 1155700 h 6889750"/>
              <a:gd name="connsiteX12" fmla="*/ 7842250 w 10248900"/>
              <a:gd name="connsiteY12" fmla="*/ 1466850 h 6889750"/>
              <a:gd name="connsiteX13" fmla="*/ 10248900 w 10248900"/>
              <a:gd name="connsiteY13" fmla="*/ 4127500 h 6889750"/>
              <a:gd name="connsiteX14" fmla="*/ 10179050 w 10248900"/>
              <a:gd name="connsiteY14" fmla="*/ 4711700 h 6889750"/>
              <a:gd name="connsiteX15" fmla="*/ 9645650 w 10248900"/>
              <a:gd name="connsiteY15" fmla="*/ 5200650 h 6889750"/>
              <a:gd name="connsiteX16" fmla="*/ 9639300 w 10248900"/>
              <a:gd name="connsiteY16" fmla="*/ 5359400 h 6889750"/>
              <a:gd name="connsiteX17" fmla="*/ 8362950 w 10248900"/>
              <a:gd name="connsiteY17" fmla="*/ 6565900 h 6889750"/>
              <a:gd name="connsiteX18" fmla="*/ 8267700 w 10248900"/>
              <a:gd name="connsiteY18" fmla="*/ 6521450 h 6889750"/>
              <a:gd name="connsiteX19" fmla="*/ 8102600 w 10248900"/>
              <a:gd name="connsiteY19" fmla="*/ 6635750 h 6889750"/>
              <a:gd name="connsiteX20" fmla="*/ 8045450 w 10248900"/>
              <a:gd name="connsiteY20" fmla="*/ 6737350 h 6889750"/>
              <a:gd name="connsiteX21" fmla="*/ 7899400 w 10248900"/>
              <a:gd name="connsiteY21" fmla="*/ 6813550 h 6889750"/>
              <a:gd name="connsiteX22" fmla="*/ 7848600 w 10248900"/>
              <a:gd name="connsiteY22" fmla="*/ 6889750 h 6889750"/>
              <a:gd name="connsiteX23" fmla="*/ 0 w 10248900"/>
              <a:gd name="connsiteY23" fmla="*/ 6870700 h 6889750"/>
              <a:gd name="connsiteX24" fmla="*/ 25400 w 10248900"/>
              <a:gd name="connsiteY24" fmla="*/ 5397500 h 6889750"/>
              <a:gd name="connsiteX25" fmla="*/ 19050 w 10248900"/>
              <a:gd name="connsiteY25" fmla="*/ 5321300 h 6889750"/>
              <a:gd name="connsiteX26" fmla="*/ 317500 w 10248900"/>
              <a:gd name="connsiteY26" fmla="*/ 5162550 h 6889750"/>
              <a:gd name="connsiteX27" fmla="*/ 330200 w 10248900"/>
              <a:gd name="connsiteY27" fmla="*/ 4965700 h 6889750"/>
              <a:gd name="connsiteX28" fmla="*/ 228600 w 10248900"/>
              <a:gd name="connsiteY28" fmla="*/ 4864100 h 6889750"/>
              <a:gd name="connsiteX29" fmla="*/ 19050 w 10248900"/>
              <a:gd name="connsiteY29" fmla="*/ 4851400 h 6889750"/>
              <a:gd name="connsiteX30" fmla="*/ 25400 w 10248900"/>
              <a:gd name="connsiteY30" fmla="*/ 4578350 h 6889750"/>
              <a:gd name="connsiteX31" fmla="*/ 69850 w 10248900"/>
              <a:gd name="connsiteY31" fmla="*/ 4210050 h 6889750"/>
              <a:gd name="connsiteX32" fmla="*/ 469900 w 10248900"/>
              <a:gd name="connsiteY32" fmla="*/ 3790950 h 6889750"/>
              <a:gd name="connsiteX33" fmla="*/ 831850 w 10248900"/>
              <a:gd name="connsiteY33" fmla="*/ 3448050 h 6889750"/>
              <a:gd name="connsiteX34" fmla="*/ 723900 w 10248900"/>
              <a:gd name="connsiteY34" fmla="*/ 3295650 h 6889750"/>
              <a:gd name="connsiteX35" fmla="*/ 742950 w 10248900"/>
              <a:gd name="connsiteY35" fmla="*/ 3263900 h 6889750"/>
              <a:gd name="connsiteX36" fmla="*/ 685800 w 10248900"/>
              <a:gd name="connsiteY36" fmla="*/ 3162300 h 6889750"/>
              <a:gd name="connsiteX37" fmla="*/ 520700 w 10248900"/>
              <a:gd name="connsiteY37" fmla="*/ 3263900 h 6889750"/>
              <a:gd name="connsiteX38" fmla="*/ 476250 w 10248900"/>
              <a:gd name="connsiteY38" fmla="*/ 3187700 h 6889750"/>
              <a:gd name="connsiteX39" fmla="*/ 387350 w 10248900"/>
              <a:gd name="connsiteY39" fmla="*/ 3136900 h 6889750"/>
              <a:gd name="connsiteX40" fmla="*/ 425450 w 10248900"/>
              <a:gd name="connsiteY40" fmla="*/ 3092450 h 6889750"/>
              <a:gd name="connsiteX41" fmla="*/ 260350 w 10248900"/>
              <a:gd name="connsiteY41" fmla="*/ 2914650 h 6889750"/>
              <a:gd name="connsiteX42" fmla="*/ 203200 w 10248900"/>
              <a:gd name="connsiteY42" fmla="*/ 2901950 h 6889750"/>
              <a:gd name="connsiteX43" fmla="*/ 190500 w 10248900"/>
              <a:gd name="connsiteY43" fmla="*/ 2876550 h 6889750"/>
              <a:gd name="connsiteX44" fmla="*/ 120650 w 10248900"/>
              <a:gd name="connsiteY44" fmla="*/ 2152650 h 6889750"/>
              <a:gd name="connsiteX45" fmla="*/ 336550 w 10248900"/>
              <a:gd name="connsiteY45" fmla="*/ 1962150 h 6889750"/>
              <a:gd name="connsiteX46" fmla="*/ 381000 w 10248900"/>
              <a:gd name="connsiteY46" fmla="*/ 1809750 h 6889750"/>
              <a:gd name="connsiteX47" fmla="*/ 400050 w 10248900"/>
              <a:gd name="connsiteY47" fmla="*/ 1733550 h 6889750"/>
              <a:gd name="connsiteX48" fmla="*/ 444500 w 10248900"/>
              <a:gd name="connsiteY48" fmla="*/ 1689100 h 6889750"/>
              <a:gd name="connsiteX49" fmla="*/ 431800 w 10248900"/>
              <a:gd name="connsiteY49" fmla="*/ 1619250 h 6889750"/>
              <a:gd name="connsiteX50" fmla="*/ 444500 w 10248900"/>
              <a:gd name="connsiteY50" fmla="*/ 1568450 h 6889750"/>
              <a:gd name="connsiteX51" fmla="*/ 508000 w 10248900"/>
              <a:gd name="connsiteY51" fmla="*/ 1524000 h 6889750"/>
              <a:gd name="connsiteX52" fmla="*/ 527050 w 10248900"/>
              <a:gd name="connsiteY52" fmla="*/ 1422400 h 6889750"/>
              <a:gd name="connsiteX53" fmla="*/ 488950 w 10248900"/>
              <a:gd name="connsiteY53" fmla="*/ 1384300 h 6889750"/>
              <a:gd name="connsiteX54" fmla="*/ 495300 w 10248900"/>
              <a:gd name="connsiteY54" fmla="*/ 1333500 h 6889750"/>
              <a:gd name="connsiteX55" fmla="*/ 444500 w 10248900"/>
              <a:gd name="connsiteY55" fmla="*/ 1244600 h 6889750"/>
              <a:gd name="connsiteX56" fmla="*/ 400050 w 10248900"/>
              <a:gd name="connsiteY56" fmla="*/ 1149350 h 6889750"/>
              <a:gd name="connsiteX57" fmla="*/ 330200 w 10248900"/>
              <a:gd name="connsiteY57" fmla="*/ 1149350 h 6889750"/>
              <a:gd name="connsiteX58" fmla="*/ 298450 w 10248900"/>
              <a:gd name="connsiteY58" fmla="*/ 1130300 h 6889750"/>
              <a:gd name="connsiteX59" fmla="*/ 234950 w 10248900"/>
              <a:gd name="connsiteY59" fmla="*/ 1123950 h 6889750"/>
              <a:gd name="connsiteX60" fmla="*/ 228600 w 10248900"/>
              <a:gd name="connsiteY60" fmla="*/ 1092200 h 6889750"/>
              <a:gd name="connsiteX61" fmla="*/ 215900 w 10248900"/>
              <a:gd name="connsiteY61" fmla="*/ 1035050 h 6889750"/>
              <a:gd name="connsiteX62" fmla="*/ 266700 w 10248900"/>
              <a:gd name="connsiteY62" fmla="*/ 952500 h 6889750"/>
              <a:gd name="connsiteX63" fmla="*/ 279400 w 10248900"/>
              <a:gd name="connsiteY63" fmla="*/ 920750 h 6889750"/>
              <a:gd name="connsiteX64" fmla="*/ 292100 w 10248900"/>
              <a:gd name="connsiteY64" fmla="*/ 901700 h 6889750"/>
              <a:gd name="connsiteX65" fmla="*/ 260350 w 10248900"/>
              <a:gd name="connsiteY65" fmla="*/ 831850 h 6889750"/>
              <a:gd name="connsiteX66" fmla="*/ 247650 w 10248900"/>
              <a:gd name="connsiteY66" fmla="*/ 787400 h 6889750"/>
              <a:gd name="connsiteX67" fmla="*/ 260350 w 10248900"/>
              <a:gd name="connsiteY67" fmla="*/ 736600 h 6889750"/>
              <a:gd name="connsiteX68" fmla="*/ 234950 w 10248900"/>
              <a:gd name="connsiteY68" fmla="*/ 698500 h 6889750"/>
              <a:gd name="connsiteX69" fmla="*/ 254000 w 10248900"/>
              <a:gd name="connsiteY69" fmla="*/ 673100 h 6889750"/>
              <a:gd name="connsiteX70" fmla="*/ 292100 w 10248900"/>
              <a:gd name="connsiteY70" fmla="*/ 622300 h 6889750"/>
              <a:gd name="connsiteX71" fmla="*/ 311150 w 10248900"/>
              <a:gd name="connsiteY71" fmla="*/ 571500 h 6889750"/>
              <a:gd name="connsiteX72" fmla="*/ 317500 w 10248900"/>
              <a:gd name="connsiteY72" fmla="*/ 527050 h 6889750"/>
              <a:gd name="connsiteX73" fmla="*/ 457200 w 10248900"/>
              <a:gd name="connsiteY73" fmla="*/ 177800 h 6889750"/>
              <a:gd name="connsiteX74" fmla="*/ 488950 w 10248900"/>
              <a:gd name="connsiteY74" fmla="*/ 107950 h 6889750"/>
              <a:gd name="connsiteX75" fmla="*/ 469900 w 10248900"/>
              <a:gd name="connsiteY75" fmla="*/ 38100 h 6889750"/>
              <a:gd name="connsiteX76" fmla="*/ 381000 w 10248900"/>
              <a:gd name="connsiteY76" fmla="*/ 12700 h 6889750"/>
              <a:gd name="connsiteX77" fmla="*/ 311150 w 10248900"/>
              <a:gd name="connsiteY77" fmla="*/ 0 h 6889750"/>
              <a:gd name="connsiteX78" fmla="*/ 4197350 w 10248900"/>
              <a:gd name="connsiteY78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5937250 w 10248900"/>
              <a:gd name="connsiteY8" fmla="*/ 692150 h 6889750"/>
              <a:gd name="connsiteX9" fmla="*/ 6502400 w 10248900"/>
              <a:gd name="connsiteY9" fmla="*/ 1301750 h 6889750"/>
              <a:gd name="connsiteX10" fmla="*/ 6870700 w 10248900"/>
              <a:gd name="connsiteY10" fmla="*/ 990600 h 6889750"/>
              <a:gd name="connsiteX11" fmla="*/ 7105650 w 10248900"/>
              <a:gd name="connsiteY11" fmla="*/ 850900 h 6889750"/>
              <a:gd name="connsiteX12" fmla="*/ 7556500 w 10248900"/>
              <a:gd name="connsiteY12" fmla="*/ 1155700 h 6889750"/>
              <a:gd name="connsiteX13" fmla="*/ 7842250 w 10248900"/>
              <a:gd name="connsiteY13" fmla="*/ 1466850 h 6889750"/>
              <a:gd name="connsiteX14" fmla="*/ 10248900 w 10248900"/>
              <a:gd name="connsiteY14" fmla="*/ 4127500 h 6889750"/>
              <a:gd name="connsiteX15" fmla="*/ 10179050 w 10248900"/>
              <a:gd name="connsiteY15" fmla="*/ 4711700 h 6889750"/>
              <a:gd name="connsiteX16" fmla="*/ 9645650 w 10248900"/>
              <a:gd name="connsiteY16" fmla="*/ 5200650 h 6889750"/>
              <a:gd name="connsiteX17" fmla="*/ 9639300 w 10248900"/>
              <a:gd name="connsiteY17" fmla="*/ 5359400 h 6889750"/>
              <a:gd name="connsiteX18" fmla="*/ 8362950 w 10248900"/>
              <a:gd name="connsiteY18" fmla="*/ 6565900 h 6889750"/>
              <a:gd name="connsiteX19" fmla="*/ 8267700 w 10248900"/>
              <a:gd name="connsiteY19" fmla="*/ 6521450 h 6889750"/>
              <a:gd name="connsiteX20" fmla="*/ 8102600 w 10248900"/>
              <a:gd name="connsiteY20" fmla="*/ 6635750 h 6889750"/>
              <a:gd name="connsiteX21" fmla="*/ 8045450 w 10248900"/>
              <a:gd name="connsiteY21" fmla="*/ 6737350 h 6889750"/>
              <a:gd name="connsiteX22" fmla="*/ 7899400 w 10248900"/>
              <a:gd name="connsiteY22" fmla="*/ 6813550 h 6889750"/>
              <a:gd name="connsiteX23" fmla="*/ 7848600 w 10248900"/>
              <a:gd name="connsiteY23" fmla="*/ 6889750 h 6889750"/>
              <a:gd name="connsiteX24" fmla="*/ 0 w 10248900"/>
              <a:gd name="connsiteY24" fmla="*/ 6870700 h 6889750"/>
              <a:gd name="connsiteX25" fmla="*/ 25400 w 10248900"/>
              <a:gd name="connsiteY25" fmla="*/ 5397500 h 6889750"/>
              <a:gd name="connsiteX26" fmla="*/ 19050 w 10248900"/>
              <a:gd name="connsiteY26" fmla="*/ 5321300 h 6889750"/>
              <a:gd name="connsiteX27" fmla="*/ 317500 w 10248900"/>
              <a:gd name="connsiteY27" fmla="*/ 5162550 h 6889750"/>
              <a:gd name="connsiteX28" fmla="*/ 330200 w 10248900"/>
              <a:gd name="connsiteY28" fmla="*/ 4965700 h 6889750"/>
              <a:gd name="connsiteX29" fmla="*/ 228600 w 10248900"/>
              <a:gd name="connsiteY29" fmla="*/ 4864100 h 6889750"/>
              <a:gd name="connsiteX30" fmla="*/ 19050 w 10248900"/>
              <a:gd name="connsiteY30" fmla="*/ 4851400 h 6889750"/>
              <a:gd name="connsiteX31" fmla="*/ 25400 w 10248900"/>
              <a:gd name="connsiteY31" fmla="*/ 4578350 h 6889750"/>
              <a:gd name="connsiteX32" fmla="*/ 69850 w 10248900"/>
              <a:gd name="connsiteY32" fmla="*/ 4210050 h 6889750"/>
              <a:gd name="connsiteX33" fmla="*/ 469900 w 10248900"/>
              <a:gd name="connsiteY33" fmla="*/ 3790950 h 6889750"/>
              <a:gd name="connsiteX34" fmla="*/ 831850 w 10248900"/>
              <a:gd name="connsiteY34" fmla="*/ 3448050 h 6889750"/>
              <a:gd name="connsiteX35" fmla="*/ 723900 w 10248900"/>
              <a:gd name="connsiteY35" fmla="*/ 3295650 h 6889750"/>
              <a:gd name="connsiteX36" fmla="*/ 742950 w 10248900"/>
              <a:gd name="connsiteY36" fmla="*/ 3263900 h 6889750"/>
              <a:gd name="connsiteX37" fmla="*/ 685800 w 10248900"/>
              <a:gd name="connsiteY37" fmla="*/ 3162300 h 6889750"/>
              <a:gd name="connsiteX38" fmla="*/ 520700 w 10248900"/>
              <a:gd name="connsiteY38" fmla="*/ 3263900 h 6889750"/>
              <a:gd name="connsiteX39" fmla="*/ 476250 w 10248900"/>
              <a:gd name="connsiteY39" fmla="*/ 3187700 h 6889750"/>
              <a:gd name="connsiteX40" fmla="*/ 387350 w 10248900"/>
              <a:gd name="connsiteY40" fmla="*/ 3136900 h 6889750"/>
              <a:gd name="connsiteX41" fmla="*/ 425450 w 10248900"/>
              <a:gd name="connsiteY41" fmla="*/ 3092450 h 6889750"/>
              <a:gd name="connsiteX42" fmla="*/ 260350 w 10248900"/>
              <a:gd name="connsiteY42" fmla="*/ 2914650 h 6889750"/>
              <a:gd name="connsiteX43" fmla="*/ 203200 w 10248900"/>
              <a:gd name="connsiteY43" fmla="*/ 2901950 h 6889750"/>
              <a:gd name="connsiteX44" fmla="*/ 190500 w 10248900"/>
              <a:gd name="connsiteY44" fmla="*/ 2876550 h 6889750"/>
              <a:gd name="connsiteX45" fmla="*/ 120650 w 10248900"/>
              <a:gd name="connsiteY45" fmla="*/ 2152650 h 6889750"/>
              <a:gd name="connsiteX46" fmla="*/ 336550 w 10248900"/>
              <a:gd name="connsiteY46" fmla="*/ 1962150 h 6889750"/>
              <a:gd name="connsiteX47" fmla="*/ 381000 w 10248900"/>
              <a:gd name="connsiteY47" fmla="*/ 1809750 h 6889750"/>
              <a:gd name="connsiteX48" fmla="*/ 400050 w 10248900"/>
              <a:gd name="connsiteY48" fmla="*/ 1733550 h 6889750"/>
              <a:gd name="connsiteX49" fmla="*/ 444500 w 10248900"/>
              <a:gd name="connsiteY49" fmla="*/ 1689100 h 6889750"/>
              <a:gd name="connsiteX50" fmla="*/ 431800 w 10248900"/>
              <a:gd name="connsiteY50" fmla="*/ 1619250 h 6889750"/>
              <a:gd name="connsiteX51" fmla="*/ 444500 w 10248900"/>
              <a:gd name="connsiteY51" fmla="*/ 1568450 h 6889750"/>
              <a:gd name="connsiteX52" fmla="*/ 508000 w 10248900"/>
              <a:gd name="connsiteY52" fmla="*/ 1524000 h 6889750"/>
              <a:gd name="connsiteX53" fmla="*/ 527050 w 10248900"/>
              <a:gd name="connsiteY53" fmla="*/ 1422400 h 6889750"/>
              <a:gd name="connsiteX54" fmla="*/ 488950 w 10248900"/>
              <a:gd name="connsiteY54" fmla="*/ 1384300 h 6889750"/>
              <a:gd name="connsiteX55" fmla="*/ 495300 w 10248900"/>
              <a:gd name="connsiteY55" fmla="*/ 1333500 h 6889750"/>
              <a:gd name="connsiteX56" fmla="*/ 444500 w 10248900"/>
              <a:gd name="connsiteY56" fmla="*/ 1244600 h 6889750"/>
              <a:gd name="connsiteX57" fmla="*/ 400050 w 10248900"/>
              <a:gd name="connsiteY57" fmla="*/ 1149350 h 6889750"/>
              <a:gd name="connsiteX58" fmla="*/ 330200 w 10248900"/>
              <a:gd name="connsiteY58" fmla="*/ 1149350 h 6889750"/>
              <a:gd name="connsiteX59" fmla="*/ 298450 w 10248900"/>
              <a:gd name="connsiteY59" fmla="*/ 1130300 h 6889750"/>
              <a:gd name="connsiteX60" fmla="*/ 234950 w 10248900"/>
              <a:gd name="connsiteY60" fmla="*/ 1123950 h 6889750"/>
              <a:gd name="connsiteX61" fmla="*/ 228600 w 10248900"/>
              <a:gd name="connsiteY61" fmla="*/ 1092200 h 6889750"/>
              <a:gd name="connsiteX62" fmla="*/ 215900 w 10248900"/>
              <a:gd name="connsiteY62" fmla="*/ 1035050 h 6889750"/>
              <a:gd name="connsiteX63" fmla="*/ 266700 w 10248900"/>
              <a:gd name="connsiteY63" fmla="*/ 952500 h 6889750"/>
              <a:gd name="connsiteX64" fmla="*/ 279400 w 10248900"/>
              <a:gd name="connsiteY64" fmla="*/ 920750 h 6889750"/>
              <a:gd name="connsiteX65" fmla="*/ 292100 w 10248900"/>
              <a:gd name="connsiteY65" fmla="*/ 901700 h 6889750"/>
              <a:gd name="connsiteX66" fmla="*/ 260350 w 10248900"/>
              <a:gd name="connsiteY66" fmla="*/ 831850 h 6889750"/>
              <a:gd name="connsiteX67" fmla="*/ 247650 w 10248900"/>
              <a:gd name="connsiteY67" fmla="*/ 787400 h 6889750"/>
              <a:gd name="connsiteX68" fmla="*/ 260350 w 10248900"/>
              <a:gd name="connsiteY68" fmla="*/ 736600 h 6889750"/>
              <a:gd name="connsiteX69" fmla="*/ 234950 w 10248900"/>
              <a:gd name="connsiteY69" fmla="*/ 698500 h 6889750"/>
              <a:gd name="connsiteX70" fmla="*/ 254000 w 10248900"/>
              <a:gd name="connsiteY70" fmla="*/ 673100 h 6889750"/>
              <a:gd name="connsiteX71" fmla="*/ 292100 w 10248900"/>
              <a:gd name="connsiteY71" fmla="*/ 622300 h 6889750"/>
              <a:gd name="connsiteX72" fmla="*/ 311150 w 10248900"/>
              <a:gd name="connsiteY72" fmla="*/ 571500 h 6889750"/>
              <a:gd name="connsiteX73" fmla="*/ 317500 w 10248900"/>
              <a:gd name="connsiteY73" fmla="*/ 527050 h 6889750"/>
              <a:gd name="connsiteX74" fmla="*/ 457200 w 10248900"/>
              <a:gd name="connsiteY74" fmla="*/ 177800 h 6889750"/>
              <a:gd name="connsiteX75" fmla="*/ 488950 w 10248900"/>
              <a:gd name="connsiteY75" fmla="*/ 107950 h 6889750"/>
              <a:gd name="connsiteX76" fmla="*/ 469900 w 10248900"/>
              <a:gd name="connsiteY76" fmla="*/ 38100 h 6889750"/>
              <a:gd name="connsiteX77" fmla="*/ 381000 w 10248900"/>
              <a:gd name="connsiteY77" fmla="*/ 12700 h 6889750"/>
              <a:gd name="connsiteX78" fmla="*/ 311150 w 10248900"/>
              <a:gd name="connsiteY78" fmla="*/ 0 h 6889750"/>
              <a:gd name="connsiteX79" fmla="*/ 4197350 w 10248900"/>
              <a:gd name="connsiteY79" fmla="*/ 6350 h 6889750"/>
              <a:gd name="connsiteX0" fmla="*/ 4197350 w 10248900"/>
              <a:gd name="connsiteY0" fmla="*/ 6350 h 6889750"/>
              <a:gd name="connsiteX1" fmla="*/ 4686300 w 10248900"/>
              <a:gd name="connsiteY1" fmla="*/ 1111250 h 6889750"/>
              <a:gd name="connsiteX2" fmla="*/ 5454650 w 10248900"/>
              <a:gd name="connsiteY2" fmla="*/ 2019300 h 6889750"/>
              <a:gd name="connsiteX3" fmla="*/ 5537200 w 10248900"/>
              <a:gd name="connsiteY3" fmla="*/ 1955800 h 6889750"/>
              <a:gd name="connsiteX4" fmla="*/ 5657850 w 10248900"/>
              <a:gd name="connsiteY4" fmla="*/ 1955800 h 6889750"/>
              <a:gd name="connsiteX5" fmla="*/ 6159500 w 10248900"/>
              <a:gd name="connsiteY5" fmla="*/ 1504950 h 6889750"/>
              <a:gd name="connsiteX6" fmla="*/ 5384800 w 10248900"/>
              <a:gd name="connsiteY6" fmla="*/ 628650 h 6889750"/>
              <a:gd name="connsiteX7" fmla="*/ 5638800 w 10248900"/>
              <a:gd name="connsiteY7" fmla="*/ 387350 h 6889750"/>
              <a:gd name="connsiteX8" fmla="*/ 5930900 w 10248900"/>
              <a:gd name="connsiteY8" fmla="*/ 711200 h 6889750"/>
              <a:gd name="connsiteX9" fmla="*/ 6502400 w 10248900"/>
              <a:gd name="connsiteY9" fmla="*/ 1301750 h 6889750"/>
              <a:gd name="connsiteX10" fmla="*/ 6870700 w 10248900"/>
              <a:gd name="connsiteY10" fmla="*/ 990600 h 6889750"/>
              <a:gd name="connsiteX11" fmla="*/ 7105650 w 10248900"/>
              <a:gd name="connsiteY11" fmla="*/ 850900 h 6889750"/>
              <a:gd name="connsiteX12" fmla="*/ 7556500 w 10248900"/>
              <a:gd name="connsiteY12" fmla="*/ 1155700 h 6889750"/>
              <a:gd name="connsiteX13" fmla="*/ 7842250 w 10248900"/>
              <a:gd name="connsiteY13" fmla="*/ 1466850 h 6889750"/>
              <a:gd name="connsiteX14" fmla="*/ 10248900 w 10248900"/>
              <a:gd name="connsiteY14" fmla="*/ 4127500 h 6889750"/>
              <a:gd name="connsiteX15" fmla="*/ 10179050 w 10248900"/>
              <a:gd name="connsiteY15" fmla="*/ 4711700 h 6889750"/>
              <a:gd name="connsiteX16" fmla="*/ 9645650 w 10248900"/>
              <a:gd name="connsiteY16" fmla="*/ 5200650 h 6889750"/>
              <a:gd name="connsiteX17" fmla="*/ 9639300 w 10248900"/>
              <a:gd name="connsiteY17" fmla="*/ 5359400 h 6889750"/>
              <a:gd name="connsiteX18" fmla="*/ 8362950 w 10248900"/>
              <a:gd name="connsiteY18" fmla="*/ 6565900 h 6889750"/>
              <a:gd name="connsiteX19" fmla="*/ 8267700 w 10248900"/>
              <a:gd name="connsiteY19" fmla="*/ 6521450 h 6889750"/>
              <a:gd name="connsiteX20" fmla="*/ 8102600 w 10248900"/>
              <a:gd name="connsiteY20" fmla="*/ 6635750 h 6889750"/>
              <a:gd name="connsiteX21" fmla="*/ 8045450 w 10248900"/>
              <a:gd name="connsiteY21" fmla="*/ 6737350 h 6889750"/>
              <a:gd name="connsiteX22" fmla="*/ 7899400 w 10248900"/>
              <a:gd name="connsiteY22" fmla="*/ 6813550 h 6889750"/>
              <a:gd name="connsiteX23" fmla="*/ 7848600 w 10248900"/>
              <a:gd name="connsiteY23" fmla="*/ 6889750 h 6889750"/>
              <a:gd name="connsiteX24" fmla="*/ 0 w 10248900"/>
              <a:gd name="connsiteY24" fmla="*/ 6870700 h 6889750"/>
              <a:gd name="connsiteX25" fmla="*/ 25400 w 10248900"/>
              <a:gd name="connsiteY25" fmla="*/ 5397500 h 6889750"/>
              <a:gd name="connsiteX26" fmla="*/ 19050 w 10248900"/>
              <a:gd name="connsiteY26" fmla="*/ 5321300 h 6889750"/>
              <a:gd name="connsiteX27" fmla="*/ 317500 w 10248900"/>
              <a:gd name="connsiteY27" fmla="*/ 5162550 h 6889750"/>
              <a:gd name="connsiteX28" fmla="*/ 330200 w 10248900"/>
              <a:gd name="connsiteY28" fmla="*/ 4965700 h 6889750"/>
              <a:gd name="connsiteX29" fmla="*/ 228600 w 10248900"/>
              <a:gd name="connsiteY29" fmla="*/ 4864100 h 6889750"/>
              <a:gd name="connsiteX30" fmla="*/ 19050 w 10248900"/>
              <a:gd name="connsiteY30" fmla="*/ 4851400 h 6889750"/>
              <a:gd name="connsiteX31" fmla="*/ 25400 w 10248900"/>
              <a:gd name="connsiteY31" fmla="*/ 4578350 h 6889750"/>
              <a:gd name="connsiteX32" fmla="*/ 69850 w 10248900"/>
              <a:gd name="connsiteY32" fmla="*/ 4210050 h 6889750"/>
              <a:gd name="connsiteX33" fmla="*/ 469900 w 10248900"/>
              <a:gd name="connsiteY33" fmla="*/ 3790950 h 6889750"/>
              <a:gd name="connsiteX34" fmla="*/ 831850 w 10248900"/>
              <a:gd name="connsiteY34" fmla="*/ 3448050 h 6889750"/>
              <a:gd name="connsiteX35" fmla="*/ 723900 w 10248900"/>
              <a:gd name="connsiteY35" fmla="*/ 3295650 h 6889750"/>
              <a:gd name="connsiteX36" fmla="*/ 742950 w 10248900"/>
              <a:gd name="connsiteY36" fmla="*/ 3263900 h 6889750"/>
              <a:gd name="connsiteX37" fmla="*/ 685800 w 10248900"/>
              <a:gd name="connsiteY37" fmla="*/ 3162300 h 6889750"/>
              <a:gd name="connsiteX38" fmla="*/ 520700 w 10248900"/>
              <a:gd name="connsiteY38" fmla="*/ 3263900 h 6889750"/>
              <a:gd name="connsiteX39" fmla="*/ 476250 w 10248900"/>
              <a:gd name="connsiteY39" fmla="*/ 3187700 h 6889750"/>
              <a:gd name="connsiteX40" fmla="*/ 387350 w 10248900"/>
              <a:gd name="connsiteY40" fmla="*/ 3136900 h 6889750"/>
              <a:gd name="connsiteX41" fmla="*/ 425450 w 10248900"/>
              <a:gd name="connsiteY41" fmla="*/ 3092450 h 6889750"/>
              <a:gd name="connsiteX42" fmla="*/ 260350 w 10248900"/>
              <a:gd name="connsiteY42" fmla="*/ 2914650 h 6889750"/>
              <a:gd name="connsiteX43" fmla="*/ 203200 w 10248900"/>
              <a:gd name="connsiteY43" fmla="*/ 2901950 h 6889750"/>
              <a:gd name="connsiteX44" fmla="*/ 190500 w 10248900"/>
              <a:gd name="connsiteY44" fmla="*/ 2876550 h 6889750"/>
              <a:gd name="connsiteX45" fmla="*/ 120650 w 10248900"/>
              <a:gd name="connsiteY45" fmla="*/ 2152650 h 6889750"/>
              <a:gd name="connsiteX46" fmla="*/ 336550 w 10248900"/>
              <a:gd name="connsiteY46" fmla="*/ 1962150 h 6889750"/>
              <a:gd name="connsiteX47" fmla="*/ 381000 w 10248900"/>
              <a:gd name="connsiteY47" fmla="*/ 1809750 h 6889750"/>
              <a:gd name="connsiteX48" fmla="*/ 400050 w 10248900"/>
              <a:gd name="connsiteY48" fmla="*/ 1733550 h 6889750"/>
              <a:gd name="connsiteX49" fmla="*/ 444500 w 10248900"/>
              <a:gd name="connsiteY49" fmla="*/ 1689100 h 6889750"/>
              <a:gd name="connsiteX50" fmla="*/ 431800 w 10248900"/>
              <a:gd name="connsiteY50" fmla="*/ 1619250 h 6889750"/>
              <a:gd name="connsiteX51" fmla="*/ 444500 w 10248900"/>
              <a:gd name="connsiteY51" fmla="*/ 1568450 h 6889750"/>
              <a:gd name="connsiteX52" fmla="*/ 508000 w 10248900"/>
              <a:gd name="connsiteY52" fmla="*/ 1524000 h 6889750"/>
              <a:gd name="connsiteX53" fmla="*/ 527050 w 10248900"/>
              <a:gd name="connsiteY53" fmla="*/ 1422400 h 6889750"/>
              <a:gd name="connsiteX54" fmla="*/ 488950 w 10248900"/>
              <a:gd name="connsiteY54" fmla="*/ 1384300 h 6889750"/>
              <a:gd name="connsiteX55" fmla="*/ 495300 w 10248900"/>
              <a:gd name="connsiteY55" fmla="*/ 1333500 h 6889750"/>
              <a:gd name="connsiteX56" fmla="*/ 444500 w 10248900"/>
              <a:gd name="connsiteY56" fmla="*/ 1244600 h 6889750"/>
              <a:gd name="connsiteX57" fmla="*/ 400050 w 10248900"/>
              <a:gd name="connsiteY57" fmla="*/ 1149350 h 6889750"/>
              <a:gd name="connsiteX58" fmla="*/ 330200 w 10248900"/>
              <a:gd name="connsiteY58" fmla="*/ 1149350 h 6889750"/>
              <a:gd name="connsiteX59" fmla="*/ 298450 w 10248900"/>
              <a:gd name="connsiteY59" fmla="*/ 1130300 h 6889750"/>
              <a:gd name="connsiteX60" fmla="*/ 234950 w 10248900"/>
              <a:gd name="connsiteY60" fmla="*/ 1123950 h 6889750"/>
              <a:gd name="connsiteX61" fmla="*/ 228600 w 10248900"/>
              <a:gd name="connsiteY61" fmla="*/ 1092200 h 6889750"/>
              <a:gd name="connsiteX62" fmla="*/ 215900 w 10248900"/>
              <a:gd name="connsiteY62" fmla="*/ 1035050 h 6889750"/>
              <a:gd name="connsiteX63" fmla="*/ 266700 w 10248900"/>
              <a:gd name="connsiteY63" fmla="*/ 952500 h 6889750"/>
              <a:gd name="connsiteX64" fmla="*/ 279400 w 10248900"/>
              <a:gd name="connsiteY64" fmla="*/ 920750 h 6889750"/>
              <a:gd name="connsiteX65" fmla="*/ 292100 w 10248900"/>
              <a:gd name="connsiteY65" fmla="*/ 901700 h 6889750"/>
              <a:gd name="connsiteX66" fmla="*/ 260350 w 10248900"/>
              <a:gd name="connsiteY66" fmla="*/ 831850 h 6889750"/>
              <a:gd name="connsiteX67" fmla="*/ 247650 w 10248900"/>
              <a:gd name="connsiteY67" fmla="*/ 787400 h 6889750"/>
              <a:gd name="connsiteX68" fmla="*/ 260350 w 10248900"/>
              <a:gd name="connsiteY68" fmla="*/ 736600 h 6889750"/>
              <a:gd name="connsiteX69" fmla="*/ 234950 w 10248900"/>
              <a:gd name="connsiteY69" fmla="*/ 698500 h 6889750"/>
              <a:gd name="connsiteX70" fmla="*/ 254000 w 10248900"/>
              <a:gd name="connsiteY70" fmla="*/ 673100 h 6889750"/>
              <a:gd name="connsiteX71" fmla="*/ 292100 w 10248900"/>
              <a:gd name="connsiteY71" fmla="*/ 622300 h 6889750"/>
              <a:gd name="connsiteX72" fmla="*/ 311150 w 10248900"/>
              <a:gd name="connsiteY72" fmla="*/ 571500 h 6889750"/>
              <a:gd name="connsiteX73" fmla="*/ 317500 w 10248900"/>
              <a:gd name="connsiteY73" fmla="*/ 527050 h 6889750"/>
              <a:gd name="connsiteX74" fmla="*/ 457200 w 10248900"/>
              <a:gd name="connsiteY74" fmla="*/ 177800 h 6889750"/>
              <a:gd name="connsiteX75" fmla="*/ 488950 w 10248900"/>
              <a:gd name="connsiteY75" fmla="*/ 107950 h 6889750"/>
              <a:gd name="connsiteX76" fmla="*/ 469900 w 10248900"/>
              <a:gd name="connsiteY76" fmla="*/ 38100 h 6889750"/>
              <a:gd name="connsiteX77" fmla="*/ 381000 w 10248900"/>
              <a:gd name="connsiteY77" fmla="*/ 12700 h 6889750"/>
              <a:gd name="connsiteX78" fmla="*/ 311150 w 10248900"/>
              <a:gd name="connsiteY78" fmla="*/ 0 h 6889750"/>
              <a:gd name="connsiteX79" fmla="*/ 4197350 w 10248900"/>
              <a:gd name="connsiteY79" fmla="*/ 6350 h 6889750"/>
              <a:gd name="connsiteX0" fmla="*/ 4197350 w 10281097"/>
              <a:gd name="connsiteY0" fmla="*/ 6350 h 6889750"/>
              <a:gd name="connsiteX1" fmla="*/ 4686300 w 10281097"/>
              <a:gd name="connsiteY1" fmla="*/ 1111250 h 6889750"/>
              <a:gd name="connsiteX2" fmla="*/ 5454650 w 10281097"/>
              <a:gd name="connsiteY2" fmla="*/ 2019300 h 6889750"/>
              <a:gd name="connsiteX3" fmla="*/ 5537200 w 10281097"/>
              <a:gd name="connsiteY3" fmla="*/ 1955800 h 6889750"/>
              <a:gd name="connsiteX4" fmla="*/ 5657850 w 10281097"/>
              <a:gd name="connsiteY4" fmla="*/ 1955800 h 6889750"/>
              <a:gd name="connsiteX5" fmla="*/ 6159500 w 10281097"/>
              <a:gd name="connsiteY5" fmla="*/ 1504950 h 6889750"/>
              <a:gd name="connsiteX6" fmla="*/ 5384800 w 10281097"/>
              <a:gd name="connsiteY6" fmla="*/ 628650 h 6889750"/>
              <a:gd name="connsiteX7" fmla="*/ 5638800 w 10281097"/>
              <a:gd name="connsiteY7" fmla="*/ 387350 h 6889750"/>
              <a:gd name="connsiteX8" fmla="*/ 5930900 w 10281097"/>
              <a:gd name="connsiteY8" fmla="*/ 711200 h 6889750"/>
              <a:gd name="connsiteX9" fmla="*/ 6502400 w 10281097"/>
              <a:gd name="connsiteY9" fmla="*/ 1301750 h 6889750"/>
              <a:gd name="connsiteX10" fmla="*/ 6870700 w 10281097"/>
              <a:gd name="connsiteY10" fmla="*/ 990600 h 6889750"/>
              <a:gd name="connsiteX11" fmla="*/ 7105650 w 10281097"/>
              <a:gd name="connsiteY11" fmla="*/ 850900 h 6889750"/>
              <a:gd name="connsiteX12" fmla="*/ 7556500 w 10281097"/>
              <a:gd name="connsiteY12" fmla="*/ 1155700 h 6889750"/>
              <a:gd name="connsiteX13" fmla="*/ 7842250 w 10281097"/>
              <a:gd name="connsiteY13" fmla="*/ 1466850 h 6889750"/>
              <a:gd name="connsiteX14" fmla="*/ 10248900 w 10281097"/>
              <a:gd name="connsiteY14" fmla="*/ 4127500 h 6889750"/>
              <a:gd name="connsiteX15" fmla="*/ 10179050 w 10281097"/>
              <a:gd name="connsiteY15" fmla="*/ 4711700 h 6889750"/>
              <a:gd name="connsiteX16" fmla="*/ 9645650 w 10281097"/>
              <a:gd name="connsiteY16" fmla="*/ 5200650 h 6889750"/>
              <a:gd name="connsiteX17" fmla="*/ 9639300 w 10281097"/>
              <a:gd name="connsiteY17" fmla="*/ 5359400 h 6889750"/>
              <a:gd name="connsiteX18" fmla="*/ 8362950 w 10281097"/>
              <a:gd name="connsiteY18" fmla="*/ 6565900 h 6889750"/>
              <a:gd name="connsiteX19" fmla="*/ 8267700 w 10281097"/>
              <a:gd name="connsiteY19" fmla="*/ 6521450 h 6889750"/>
              <a:gd name="connsiteX20" fmla="*/ 8102600 w 10281097"/>
              <a:gd name="connsiteY20" fmla="*/ 6635750 h 6889750"/>
              <a:gd name="connsiteX21" fmla="*/ 8045450 w 10281097"/>
              <a:gd name="connsiteY21" fmla="*/ 6737350 h 6889750"/>
              <a:gd name="connsiteX22" fmla="*/ 7899400 w 10281097"/>
              <a:gd name="connsiteY22" fmla="*/ 6813550 h 6889750"/>
              <a:gd name="connsiteX23" fmla="*/ 7848600 w 10281097"/>
              <a:gd name="connsiteY23" fmla="*/ 6889750 h 6889750"/>
              <a:gd name="connsiteX24" fmla="*/ 0 w 10281097"/>
              <a:gd name="connsiteY24" fmla="*/ 6870700 h 6889750"/>
              <a:gd name="connsiteX25" fmla="*/ 25400 w 10281097"/>
              <a:gd name="connsiteY25" fmla="*/ 5397500 h 6889750"/>
              <a:gd name="connsiteX26" fmla="*/ 19050 w 10281097"/>
              <a:gd name="connsiteY26" fmla="*/ 5321300 h 6889750"/>
              <a:gd name="connsiteX27" fmla="*/ 317500 w 10281097"/>
              <a:gd name="connsiteY27" fmla="*/ 5162550 h 6889750"/>
              <a:gd name="connsiteX28" fmla="*/ 330200 w 10281097"/>
              <a:gd name="connsiteY28" fmla="*/ 4965700 h 6889750"/>
              <a:gd name="connsiteX29" fmla="*/ 228600 w 10281097"/>
              <a:gd name="connsiteY29" fmla="*/ 4864100 h 6889750"/>
              <a:gd name="connsiteX30" fmla="*/ 19050 w 10281097"/>
              <a:gd name="connsiteY30" fmla="*/ 4851400 h 6889750"/>
              <a:gd name="connsiteX31" fmla="*/ 25400 w 10281097"/>
              <a:gd name="connsiteY31" fmla="*/ 4578350 h 6889750"/>
              <a:gd name="connsiteX32" fmla="*/ 69850 w 10281097"/>
              <a:gd name="connsiteY32" fmla="*/ 4210050 h 6889750"/>
              <a:gd name="connsiteX33" fmla="*/ 469900 w 10281097"/>
              <a:gd name="connsiteY33" fmla="*/ 3790950 h 6889750"/>
              <a:gd name="connsiteX34" fmla="*/ 831850 w 10281097"/>
              <a:gd name="connsiteY34" fmla="*/ 3448050 h 6889750"/>
              <a:gd name="connsiteX35" fmla="*/ 723900 w 10281097"/>
              <a:gd name="connsiteY35" fmla="*/ 3295650 h 6889750"/>
              <a:gd name="connsiteX36" fmla="*/ 742950 w 10281097"/>
              <a:gd name="connsiteY36" fmla="*/ 3263900 h 6889750"/>
              <a:gd name="connsiteX37" fmla="*/ 685800 w 10281097"/>
              <a:gd name="connsiteY37" fmla="*/ 3162300 h 6889750"/>
              <a:gd name="connsiteX38" fmla="*/ 520700 w 10281097"/>
              <a:gd name="connsiteY38" fmla="*/ 3263900 h 6889750"/>
              <a:gd name="connsiteX39" fmla="*/ 476250 w 10281097"/>
              <a:gd name="connsiteY39" fmla="*/ 3187700 h 6889750"/>
              <a:gd name="connsiteX40" fmla="*/ 387350 w 10281097"/>
              <a:gd name="connsiteY40" fmla="*/ 3136900 h 6889750"/>
              <a:gd name="connsiteX41" fmla="*/ 425450 w 10281097"/>
              <a:gd name="connsiteY41" fmla="*/ 3092450 h 6889750"/>
              <a:gd name="connsiteX42" fmla="*/ 260350 w 10281097"/>
              <a:gd name="connsiteY42" fmla="*/ 2914650 h 6889750"/>
              <a:gd name="connsiteX43" fmla="*/ 203200 w 10281097"/>
              <a:gd name="connsiteY43" fmla="*/ 2901950 h 6889750"/>
              <a:gd name="connsiteX44" fmla="*/ 190500 w 10281097"/>
              <a:gd name="connsiteY44" fmla="*/ 2876550 h 6889750"/>
              <a:gd name="connsiteX45" fmla="*/ 120650 w 10281097"/>
              <a:gd name="connsiteY45" fmla="*/ 2152650 h 6889750"/>
              <a:gd name="connsiteX46" fmla="*/ 336550 w 10281097"/>
              <a:gd name="connsiteY46" fmla="*/ 1962150 h 6889750"/>
              <a:gd name="connsiteX47" fmla="*/ 381000 w 10281097"/>
              <a:gd name="connsiteY47" fmla="*/ 1809750 h 6889750"/>
              <a:gd name="connsiteX48" fmla="*/ 400050 w 10281097"/>
              <a:gd name="connsiteY48" fmla="*/ 1733550 h 6889750"/>
              <a:gd name="connsiteX49" fmla="*/ 444500 w 10281097"/>
              <a:gd name="connsiteY49" fmla="*/ 1689100 h 6889750"/>
              <a:gd name="connsiteX50" fmla="*/ 431800 w 10281097"/>
              <a:gd name="connsiteY50" fmla="*/ 1619250 h 6889750"/>
              <a:gd name="connsiteX51" fmla="*/ 444500 w 10281097"/>
              <a:gd name="connsiteY51" fmla="*/ 1568450 h 6889750"/>
              <a:gd name="connsiteX52" fmla="*/ 508000 w 10281097"/>
              <a:gd name="connsiteY52" fmla="*/ 1524000 h 6889750"/>
              <a:gd name="connsiteX53" fmla="*/ 527050 w 10281097"/>
              <a:gd name="connsiteY53" fmla="*/ 1422400 h 6889750"/>
              <a:gd name="connsiteX54" fmla="*/ 488950 w 10281097"/>
              <a:gd name="connsiteY54" fmla="*/ 1384300 h 6889750"/>
              <a:gd name="connsiteX55" fmla="*/ 495300 w 10281097"/>
              <a:gd name="connsiteY55" fmla="*/ 1333500 h 6889750"/>
              <a:gd name="connsiteX56" fmla="*/ 444500 w 10281097"/>
              <a:gd name="connsiteY56" fmla="*/ 1244600 h 6889750"/>
              <a:gd name="connsiteX57" fmla="*/ 400050 w 10281097"/>
              <a:gd name="connsiteY57" fmla="*/ 1149350 h 6889750"/>
              <a:gd name="connsiteX58" fmla="*/ 330200 w 10281097"/>
              <a:gd name="connsiteY58" fmla="*/ 1149350 h 6889750"/>
              <a:gd name="connsiteX59" fmla="*/ 298450 w 10281097"/>
              <a:gd name="connsiteY59" fmla="*/ 1130300 h 6889750"/>
              <a:gd name="connsiteX60" fmla="*/ 234950 w 10281097"/>
              <a:gd name="connsiteY60" fmla="*/ 1123950 h 6889750"/>
              <a:gd name="connsiteX61" fmla="*/ 228600 w 10281097"/>
              <a:gd name="connsiteY61" fmla="*/ 1092200 h 6889750"/>
              <a:gd name="connsiteX62" fmla="*/ 215900 w 10281097"/>
              <a:gd name="connsiteY62" fmla="*/ 1035050 h 6889750"/>
              <a:gd name="connsiteX63" fmla="*/ 266700 w 10281097"/>
              <a:gd name="connsiteY63" fmla="*/ 952500 h 6889750"/>
              <a:gd name="connsiteX64" fmla="*/ 279400 w 10281097"/>
              <a:gd name="connsiteY64" fmla="*/ 920750 h 6889750"/>
              <a:gd name="connsiteX65" fmla="*/ 292100 w 10281097"/>
              <a:gd name="connsiteY65" fmla="*/ 901700 h 6889750"/>
              <a:gd name="connsiteX66" fmla="*/ 260350 w 10281097"/>
              <a:gd name="connsiteY66" fmla="*/ 831850 h 6889750"/>
              <a:gd name="connsiteX67" fmla="*/ 247650 w 10281097"/>
              <a:gd name="connsiteY67" fmla="*/ 787400 h 6889750"/>
              <a:gd name="connsiteX68" fmla="*/ 260350 w 10281097"/>
              <a:gd name="connsiteY68" fmla="*/ 736600 h 6889750"/>
              <a:gd name="connsiteX69" fmla="*/ 234950 w 10281097"/>
              <a:gd name="connsiteY69" fmla="*/ 698500 h 6889750"/>
              <a:gd name="connsiteX70" fmla="*/ 254000 w 10281097"/>
              <a:gd name="connsiteY70" fmla="*/ 673100 h 6889750"/>
              <a:gd name="connsiteX71" fmla="*/ 292100 w 10281097"/>
              <a:gd name="connsiteY71" fmla="*/ 622300 h 6889750"/>
              <a:gd name="connsiteX72" fmla="*/ 311150 w 10281097"/>
              <a:gd name="connsiteY72" fmla="*/ 571500 h 6889750"/>
              <a:gd name="connsiteX73" fmla="*/ 317500 w 10281097"/>
              <a:gd name="connsiteY73" fmla="*/ 527050 h 6889750"/>
              <a:gd name="connsiteX74" fmla="*/ 457200 w 10281097"/>
              <a:gd name="connsiteY74" fmla="*/ 177800 h 6889750"/>
              <a:gd name="connsiteX75" fmla="*/ 488950 w 10281097"/>
              <a:gd name="connsiteY75" fmla="*/ 107950 h 6889750"/>
              <a:gd name="connsiteX76" fmla="*/ 469900 w 10281097"/>
              <a:gd name="connsiteY76" fmla="*/ 38100 h 6889750"/>
              <a:gd name="connsiteX77" fmla="*/ 381000 w 10281097"/>
              <a:gd name="connsiteY77" fmla="*/ 12700 h 6889750"/>
              <a:gd name="connsiteX78" fmla="*/ 311150 w 10281097"/>
              <a:gd name="connsiteY78" fmla="*/ 0 h 6889750"/>
              <a:gd name="connsiteX79" fmla="*/ 4197350 w 10281097"/>
              <a:gd name="connsiteY79" fmla="*/ 6350 h 6889750"/>
              <a:gd name="connsiteX0" fmla="*/ 4197350 w 10329217"/>
              <a:gd name="connsiteY0" fmla="*/ 6350 h 6889750"/>
              <a:gd name="connsiteX1" fmla="*/ 4686300 w 10329217"/>
              <a:gd name="connsiteY1" fmla="*/ 1111250 h 6889750"/>
              <a:gd name="connsiteX2" fmla="*/ 5454650 w 10329217"/>
              <a:gd name="connsiteY2" fmla="*/ 2019300 h 6889750"/>
              <a:gd name="connsiteX3" fmla="*/ 5537200 w 10329217"/>
              <a:gd name="connsiteY3" fmla="*/ 1955800 h 6889750"/>
              <a:gd name="connsiteX4" fmla="*/ 5657850 w 10329217"/>
              <a:gd name="connsiteY4" fmla="*/ 1955800 h 6889750"/>
              <a:gd name="connsiteX5" fmla="*/ 6159500 w 10329217"/>
              <a:gd name="connsiteY5" fmla="*/ 1504950 h 6889750"/>
              <a:gd name="connsiteX6" fmla="*/ 5384800 w 10329217"/>
              <a:gd name="connsiteY6" fmla="*/ 628650 h 6889750"/>
              <a:gd name="connsiteX7" fmla="*/ 5638800 w 10329217"/>
              <a:gd name="connsiteY7" fmla="*/ 387350 h 6889750"/>
              <a:gd name="connsiteX8" fmla="*/ 5930900 w 10329217"/>
              <a:gd name="connsiteY8" fmla="*/ 711200 h 6889750"/>
              <a:gd name="connsiteX9" fmla="*/ 6502400 w 10329217"/>
              <a:gd name="connsiteY9" fmla="*/ 1301750 h 6889750"/>
              <a:gd name="connsiteX10" fmla="*/ 6870700 w 10329217"/>
              <a:gd name="connsiteY10" fmla="*/ 990600 h 6889750"/>
              <a:gd name="connsiteX11" fmla="*/ 7105650 w 10329217"/>
              <a:gd name="connsiteY11" fmla="*/ 850900 h 6889750"/>
              <a:gd name="connsiteX12" fmla="*/ 7556500 w 10329217"/>
              <a:gd name="connsiteY12" fmla="*/ 1155700 h 6889750"/>
              <a:gd name="connsiteX13" fmla="*/ 7842250 w 10329217"/>
              <a:gd name="connsiteY13" fmla="*/ 1466850 h 6889750"/>
              <a:gd name="connsiteX14" fmla="*/ 10248900 w 10329217"/>
              <a:gd name="connsiteY14" fmla="*/ 4127500 h 6889750"/>
              <a:gd name="connsiteX15" fmla="*/ 10179050 w 10329217"/>
              <a:gd name="connsiteY15" fmla="*/ 4711700 h 6889750"/>
              <a:gd name="connsiteX16" fmla="*/ 9645650 w 10329217"/>
              <a:gd name="connsiteY16" fmla="*/ 5200650 h 6889750"/>
              <a:gd name="connsiteX17" fmla="*/ 9639300 w 10329217"/>
              <a:gd name="connsiteY17" fmla="*/ 5359400 h 6889750"/>
              <a:gd name="connsiteX18" fmla="*/ 8362950 w 10329217"/>
              <a:gd name="connsiteY18" fmla="*/ 6565900 h 6889750"/>
              <a:gd name="connsiteX19" fmla="*/ 8267700 w 10329217"/>
              <a:gd name="connsiteY19" fmla="*/ 6521450 h 6889750"/>
              <a:gd name="connsiteX20" fmla="*/ 8102600 w 10329217"/>
              <a:gd name="connsiteY20" fmla="*/ 6635750 h 6889750"/>
              <a:gd name="connsiteX21" fmla="*/ 8045450 w 10329217"/>
              <a:gd name="connsiteY21" fmla="*/ 6737350 h 6889750"/>
              <a:gd name="connsiteX22" fmla="*/ 7899400 w 10329217"/>
              <a:gd name="connsiteY22" fmla="*/ 6813550 h 6889750"/>
              <a:gd name="connsiteX23" fmla="*/ 7848600 w 10329217"/>
              <a:gd name="connsiteY23" fmla="*/ 6889750 h 6889750"/>
              <a:gd name="connsiteX24" fmla="*/ 0 w 10329217"/>
              <a:gd name="connsiteY24" fmla="*/ 6870700 h 6889750"/>
              <a:gd name="connsiteX25" fmla="*/ 25400 w 10329217"/>
              <a:gd name="connsiteY25" fmla="*/ 5397500 h 6889750"/>
              <a:gd name="connsiteX26" fmla="*/ 19050 w 10329217"/>
              <a:gd name="connsiteY26" fmla="*/ 5321300 h 6889750"/>
              <a:gd name="connsiteX27" fmla="*/ 317500 w 10329217"/>
              <a:gd name="connsiteY27" fmla="*/ 5162550 h 6889750"/>
              <a:gd name="connsiteX28" fmla="*/ 330200 w 10329217"/>
              <a:gd name="connsiteY28" fmla="*/ 4965700 h 6889750"/>
              <a:gd name="connsiteX29" fmla="*/ 228600 w 10329217"/>
              <a:gd name="connsiteY29" fmla="*/ 4864100 h 6889750"/>
              <a:gd name="connsiteX30" fmla="*/ 19050 w 10329217"/>
              <a:gd name="connsiteY30" fmla="*/ 4851400 h 6889750"/>
              <a:gd name="connsiteX31" fmla="*/ 25400 w 10329217"/>
              <a:gd name="connsiteY31" fmla="*/ 4578350 h 6889750"/>
              <a:gd name="connsiteX32" fmla="*/ 69850 w 10329217"/>
              <a:gd name="connsiteY32" fmla="*/ 4210050 h 6889750"/>
              <a:gd name="connsiteX33" fmla="*/ 469900 w 10329217"/>
              <a:gd name="connsiteY33" fmla="*/ 3790950 h 6889750"/>
              <a:gd name="connsiteX34" fmla="*/ 831850 w 10329217"/>
              <a:gd name="connsiteY34" fmla="*/ 3448050 h 6889750"/>
              <a:gd name="connsiteX35" fmla="*/ 723900 w 10329217"/>
              <a:gd name="connsiteY35" fmla="*/ 3295650 h 6889750"/>
              <a:gd name="connsiteX36" fmla="*/ 742950 w 10329217"/>
              <a:gd name="connsiteY36" fmla="*/ 3263900 h 6889750"/>
              <a:gd name="connsiteX37" fmla="*/ 685800 w 10329217"/>
              <a:gd name="connsiteY37" fmla="*/ 3162300 h 6889750"/>
              <a:gd name="connsiteX38" fmla="*/ 520700 w 10329217"/>
              <a:gd name="connsiteY38" fmla="*/ 3263900 h 6889750"/>
              <a:gd name="connsiteX39" fmla="*/ 476250 w 10329217"/>
              <a:gd name="connsiteY39" fmla="*/ 3187700 h 6889750"/>
              <a:gd name="connsiteX40" fmla="*/ 387350 w 10329217"/>
              <a:gd name="connsiteY40" fmla="*/ 3136900 h 6889750"/>
              <a:gd name="connsiteX41" fmla="*/ 425450 w 10329217"/>
              <a:gd name="connsiteY41" fmla="*/ 3092450 h 6889750"/>
              <a:gd name="connsiteX42" fmla="*/ 260350 w 10329217"/>
              <a:gd name="connsiteY42" fmla="*/ 2914650 h 6889750"/>
              <a:gd name="connsiteX43" fmla="*/ 203200 w 10329217"/>
              <a:gd name="connsiteY43" fmla="*/ 2901950 h 6889750"/>
              <a:gd name="connsiteX44" fmla="*/ 190500 w 10329217"/>
              <a:gd name="connsiteY44" fmla="*/ 2876550 h 6889750"/>
              <a:gd name="connsiteX45" fmla="*/ 120650 w 10329217"/>
              <a:gd name="connsiteY45" fmla="*/ 2152650 h 6889750"/>
              <a:gd name="connsiteX46" fmla="*/ 336550 w 10329217"/>
              <a:gd name="connsiteY46" fmla="*/ 1962150 h 6889750"/>
              <a:gd name="connsiteX47" fmla="*/ 381000 w 10329217"/>
              <a:gd name="connsiteY47" fmla="*/ 1809750 h 6889750"/>
              <a:gd name="connsiteX48" fmla="*/ 400050 w 10329217"/>
              <a:gd name="connsiteY48" fmla="*/ 1733550 h 6889750"/>
              <a:gd name="connsiteX49" fmla="*/ 444500 w 10329217"/>
              <a:gd name="connsiteY49" fmla="*/ 1689100 h 6889750"/>
              <a:gd name="connsiteX50" fmla="*/ 431800 w 10329217"/>
              <a:gd name="connsiteY50" fmla="*/ 1619250 h 6889750"/>
              <a:gd name="connsiteX51" fmla="*/ 444500 w 10329217"/>
              <a:gd name="connsiteY51" fmla="*/ 1568450 h 6889750"/>
              <a:gd name="connsiteX52" fmla="*/ 508000 w 10329217"/>
              <a:gd name="connsiteY52" fmla="*/ 1524000 h 6889750"/>
              <a:gd name="connsiteX53" fmla="*/ 527050 w 10329217"/>
              <a:gd name="connsiteY53" fmla="*/ 1422400 h 6889750"/>
              <a:gd name="connsiteX54" fmla="*/ 488950 w 10329217"/>
              <a:gd name="connsiteY54" fmla="*/ 1384300 h 6889750"/>
              <a:gd name="connsiteX55" fmla="*/ 495300 w 10329217"/>
              <a:gd name="connsiteY55" fmla="*/ 1333500 h 6889750"/>
              <a:gd name="connsiteX56" fmla="*/ 444500 w 10329217"/>
              <a:gd name="connsiteY56" fmla="*/ 1244600 h 6889750"/>
              <a:gd name="connsiteX57" fmla="*/ 400050 w 10329217"/>
              <a:gd name="connsiteY57" fmla="*/ 1149350 h 6889750"/>
              <a:gd name="connsiteX58" fmla="*/ 330200 w 10329217"/>
              <a:gd name="connsiteY58" fmla="*/ 1149350 h 6889750"/>
              <a:gd name="connsiteX59" fmla="*/ 298450 w 10329217"/>
              <a:gd name="connsiteY59" fmla="*/ 1130300 h 6889750"/>
              <a:gd name="connsiteX60" fmla="*/ 234950 w 10329217"/>
              <a:gd name="connsiteY60" fmla="*/ 1123950 h 6889750"/>
              <a:gd name="connsiteX61" fmla="*/ 228600 w 10329217"/>
              <a:gd name="connsiteY61" fmla="*/ 1092200 h 6889750"/>
              <a:gd name="connsiteX62" fmla="*/ 215900 w 10329217"/>
              <a:gd name="connsiteY62" fmla="*/ 1035050 h 6889750"/>
              <a:gd name="connsiteX63" fmla="*/ 266700 w 10329217"/>
              <a:gd name="connsiteY63" fmla="*/ 952500 h 6889750"/>
              <a:gd name="connsiteX64" fmla="*/ 279400 w 10329217"/>
              <a:gd name="connsiteY64" fmla="*/ 920750 h 6889750"/>
              <a:gd name="connsiteX65" fmla="*/ 292100 w 10329217"/>
              <a:gd name="connsiteY65" fmla="*/ 901700 h 6889750"/>
              <a:gd name="connsiteX66" fmla="*/ 260350 w 10329217"/>
              <a:gd name="connsiteY66" fmla="*/ 831850 h 6889750"/>
              <a:gd name="connsiteX67" fmla="*/ 247650 w 10329217"/>
              <a:gd name="connsiteY67" fmla="*/ 787400 h 6889750"/>
              <a:gd name="connsiteX68" fmla="*/ 260350 w 10329217"/>
              <a:gd name="connsiteY68" fmla="*/ 736600 h 6889750"/>
              <a:gd name="connsiteX69" fmla="*/ 234950 w 10329217"/>
              <a:gd name="connsiteY69" fmla="*/ 698500 h 6889750"/>
              <a:gd name="connsiteX70" fmla="*/ 254000 w 10329217"/>
              <a:gd name="connsiteY70" fmla="*/ 673100 h 6889750"/>
              <a:gd name="connsiteX71" fmla="*/ 292100 w 10329217"/>
              <a:gd name="connsiteY71" fmla="*/ 622300 h 6889750"/>
              <a:gd name="connsiteX72" fmla="*/ 311150 w 10329217"/>
              <a:gd name="connsiteY72" fmla="*/ 571500 h 6889750"/>
              <a:gd name="connsiteX73" fmla="*/ 317500 w 10329217"/>
              <a:gd name="connsiteY73" fmla="*/ 527050 h 6889750"/>
              <a:gd name="connsiteX74" fmla="*/ 457200 w 10329217"/>
              <a:gd name="connsiteY74" fmla="*/ 177800 h 6889750"/>
              <a:gd name="connsiteX75" fmla="*/ 488950 w 10329217"/>
              <a:gd name="connsiteY75" fmla="*/ 107950 h 6889750"/>
              <a:gd name="connsiteX76" fmla="*/ 469900 w 10329217"/>
              <a:gd name="connsiteY76" fmla="*/ 38100 h 6889750"/>
              <a:gd name="connsiteX77" fmla="*/ 381000 w 10329217"/>
              <a:gd name="connsiteY77" fmla="*/ 12700 h 6889750"/>
              <a:gd name="connsiteX78" fmla="*/ 311150 w 10329217"/>
              <a:gd name="connsiteY78" fmla="*/ 0 h 6889750"/>
              <a:gd name="connsiteX79" fmla="*/ 4197350 w 10329217"/>
              <a:gd name="connsiteY79" fmla="*/ 6350 h 6889750"/>
              <a:gd name="connsiteX0" fmla="*/ 4197350 w 10338051"/>
              <a:gd name="connsiteY0" fmla="*/ 6350 h 6889750"/>
              <a:gd name="connsiteX1" fmla="*/ 4686300 w 10338051"/>
              <a:gd name="connsiteY1" fmla="*/ 1111250 h 6889750"/>
              <a:gd name="connsiteX2" fmla="*/ 5454650 w 10338051"/>
              <a:gd name="connsiteY2" fmla="*/ 2019300 h 6889750"/>
              <a:gd name="connsiteX3" fmla="*/ 5537200 w 10338051"/>
              <a:gd name="connsiteY3" fmla="*/ 1955800 h 6889750"/>
              <a:gd name="connsiteX4" fmla="*/ 5657850 w 10338051"/>
              <a:gd name="connsiteY4" fmla="*/ 1955800 h 6889750"/>
              <a:gd name="connsiteX5" fmla="*/ 6159500 w 10338051"/>
              <a:gd name="connsiteY5" fmla="*/ 1504950 h 6889750"/>
              <a:gd name="connsiteX6" fmla="*/ 5384800 w 10338051"/>
              <a:gd name="connsiteY6" fmla="*/ 628650 h 6889750"/>
              <a:gd name="connsiteX7" fmla="*/ 5638800 w 10338051"/>
              <a:gd name="connsiteY7" fmla="*/ 387350 h 6889750"/>
              <a:gd name="connsiteX8" fmla="*/ 5930900 w 10338051"/>
              <a:gd name="connsiteY8" fmla="*/ 711200 h 6889750"/>
              <a:gd name="connsiteX9" fmla="*/ 6502400 w 10338051"/>
              <a:gd name="connsiteY9" fmla="*/ 1301750 h 6889750"/>
              <a:gd name="connsiteX10" fmla="*/ 6870700 w 10338051"/>
              <a:gd name="connsiteY10" fmla="*/ 990600 h 6889750"/>
              <a:gd name="connsiteX11" fmla="*/ 7105650 w 10338051"/>
              <a:gd name="connsiteY11" fmla="*/ 850900 h 6889750"/>
              <a:gd name="connsiteX12" fmla="*/ 7556500 w 10338051"/>
              <a:gd name="connsiteY12" fmla="*/ 1155700 h 6889750"/>
              <a:gd name="connsiteX13" fmla="*/ 7842250 w 10338051"/>
              <a:gd name="connsiteY13" fmla="*/ 1466850 h 6889750"/>
              <a:gd name="connsiteX14" fmla="*/ 10248900 w 10338051"/>
              <a:gd name="connsiteY14" fmla="*/ 4127500 h 6889750"/>
              <a:gd name="connsiteX15" fmla="*/ 10179050 w 10338051"/>
              <a:gd name="connsiteY15" fmla="*/ 4711700 h 6889750"/>
              <a:gd name="connsiteX16" fmla="*/ 9645650 w 10338051"/>
              <a:gd name="connsiteY16" fmla="*/ 5200650 h 6889750"/>
              <a:gd name="connsiteX17" fmla="*/ 9639300 w 10338051"/>
              <a:gd name="connsiteY17" fmla="*/ 5359400 h 6889750"/>
              <a:gd name="connsiteX18" fmla="*/ 8362950 w 10338051"/>
              <a:gd name="connsiteY18" fmla="*/ 6565900 h 6889750"/>
              <a:gd name="connsiteX19" fmla="*/ 8267700 w 10338051"/>
              <a:gd name="connsiteY19" fmla="*/ 6521450 h 6889750"/>
              <a:gd name="connsiteX20" fmla="*/ 8102600 w 10338051"/>
              <a:gd name="connsiteY20" fmla="*/ 6635750 h 6889750"/>
              <a:gd name="connsiteX21" fmla="*/ 8045450 w 10338051"/>
              <a:gd name="connsiteY21" fmla="*/ 6737350 h 6889750"/>
              <a:gd name="connsiteX22" fmla="*/ 7899400 w 10338051"/>
              <a:gd name="connsiteY22" fmla="*/ 6813550 h 6889750"/>
              <a:gd name="connsiteX23" fmla="*/ 7848600 w 10338051"/>
              <a:gd name="connsiteY23" fmla="*/ 6889750 h 6889750"/>
              <a:gd name="connsiteX24" fmla="*/ 0 w 10338051"/>
              <a:gd name="connsiteY24" fmla="*/ 6870700 h 6889750"/>
              <a:gd name="connsiteX25" fmla="*/ 25400 w 10338051"/>
              <a:gd name="connsiteY25" fmla="*/ 5397500 h 6889750"/>
              <a:gd name="connsiteX26" fmla="*/ 19050 w 10338051"/>
              <a:gd name="connsiteY26" fmla="*/ 5321300 h 6889750"/>
              <a:gd name="connsiteX27" fmla="*/ 317500 w 10338051"/>
              <a:gd name="connsiteY27" fmla="*/ 5162550 h 6889750"/>
              <a:gd name="connsiteX28" fmla="*/ 330200 w 10338051"/>
              <a:gd name="connsiteY28" fmla="*/ 4965700 h 6889750"/>
              <a:gd name="connsiteX29" fmla="*/ 228600 w 10338051"/>
              <a:gd name="connsiteY29" fmla="*/ 4864100 h 6889750"/>
              <a:gd name="connsiteX30" fmla="*/ 19050 w 10338051"/>
              <a:gd name="connsiteY30" fmla="*/ 4851400 h 6889750"/>
              <a:gd name="connsiteX31" fmla="*/ 25400 w 10338051"/>
              <a:gd name="connsiteY31" fmla="*/ 4578350 h 6889750"/>
              <a:gd name="connsiteX32" fmla="*/ 69850 w 10338051"/>
              <a:gd name="connsiteY32" fmla="*/ 4210050 h 6889750"/>
              <a:gd name="connsiteX33" fmla="*/ 469900 w 10338051"/>
              <a:gd name="connsiteY33" fmla="*/ 3790950 h 6889750"/>
              <a:gd name="connsiteX34" fmla="*/ 831850 w 10338051"/>
              <a:gd name="connsiteY34" fmla="*/ 3448050 h 6889750"/>
              <a:gd name="connsiteX35" fmla="*/ 723900 w 10338051"/>
              <a:gd name="connsiteY35" fmla="*/ 3295650 h 6889750"/>
              <a:gd name="connsiteX36" fmla="*/ 742950 w 10338051"/>
              <a:gd name="connsiteY36" fmla="*/ 3263900 h 6889750"/>
              <a:gd name="connsiteX37" fmla="*/ 685800 w 10338051"/>
              <a:gd name="connsiteY37" fmla="*/ 3162300 h 6889750"/>
              <a:gd name="connsiteX38" fmla="*/ 520700 w 10338051"/>
              <a:gd name="connsiteY38" fmla="*/ 3263900 h 6889750"/>
              <a:gd name="connsiteX39" fmla="*/ 476250 w 10338051"/>
              <a:gd name="connsiteY39" fmla="*/ 3187700 h 6889750"/>
              <a:gd name="connsiteX40" fmla="*/ 387350 w 10338051"/>
              <a:gd name="connsiteY40" fmla="*/ 3136900 h 6889750"/>
              <a:gd name="connsiteX41" fmla="*/ 425450 w 10338051"/>
              <a:gd name="connsiteY41" fmla="*/ 3092450 h 6889750"/>
              <a:gd name="connsiteX42" fmla="*/ 260350 w 10338051"/>
              <a:gd name="connsiteY42" fmla="*/ 2914650 h 6889750"/>
              <a:gd name="connsiteX43" fmla="*/ 203200 w 10338051"/>
              <a:gd name="connsiteY43" fmla="*/ 2901950 h 6889750"/>
              <a:gd name="connsiteX44" fmla="*/ 190500 w 10338051"/>
              <a:gd name="connsiteY44" fmla="*/ 2876550 h 6889750"/>
              <a:gd name="connsiteX45" fmla="*/ 120650 w 10338051"/>
              <a:gd name="connsiteY45" fmla="*/ 2152650 h 6889750"/>
              <a:gd name="connsiteX46" fmla="*/ 336550 w 10338051"/>
              <a:gd name="connsiteY46" fmla="*/ 1962150 h 6889750"/>
              <a:gd name="connsiteX47" fmla="*/ 381000 w 10338051"/>
              <a:gd name="connsiteY47" fmla="*/ 1809750 h 6889750"/>
              <a:gd name="connsiteX48" fmla="*/ 400050 w 10338051"/>
              <a:gd name="connsiteY48" fmla="*/ 1733550 h 6889750"/>
              <a:gd name="connsiteX49" fmla="*/ 444500 w 10338051"/>
              <a:gd name="connsiteY49" fmla="*/ 1689100 h 6889750"/>
              <a:gd name="connsiteX50" fmla="*/ 431800 w 10338051"/>
              <a:gd name="connsiteY50" fmla="*/ 1619250 h 6889750"/>
              <a:gd name="connsiteX51" fmla="*/ 444500 w 10338051"/>
              <a:gd name="connsiteY51" fmla="*/ 1568450 h 6889750"/>
              <a:gd name="connsiteX52" fmla="*/ 508000 w 10338051"/>
              <a:gd name="connsiteY52" fmla="*/ 1524000 h 6889750"/>
              <a:gd name="connsiteX53" fmla="*/ 527050 w 10338051"/>
              <a:gd name="connsiteY53" fmla="*/ 1422400 h 6889750"/>
              <a:gd name="connsiteX54" fmla="*/ 488950 w 10338051"/>
              <a:gd name="connsiteY54" fmla="*/ 1384300 h 6889750"/>
              <a:gd name="connsiteX55" fmla="*/ 495300 w 10338051"/>
              <a:gd name="connsiteY55" fmla="*/ 1333500 h 6889750"/>
              <a:gd name="connsiteX56" fmla="*/ 444500 w 10338051"/>
              <a:gd name="connsiteY56" fmla="*/ 1244600 h 6889750"/>
              <a:gd name="connsiteX57" fmla="*/ 400050 w 10338051"/>
              <a:gd name="connsiteY57" fmla="*/ 1149350 h 6889750"/>
              <a:gd name="connsiteX58" fmla="*/ 330200 w 10338051"/>
              <a:gd name="connsiteY58" fmla="*/ 1149350 h 6889750"/>
              <a:gd name="connsiteX59" fmla="*/ 298450 w 10338051"/>
              <a:gd name="connsiteY59" fmla="*/ 1130300 h 6889750"/>
              <a:gd name="connsiteX60" fmla="*/ 234950 w 10338051"/>
              <a:gd name="connsiteY60" fmla="*/ 1123950 h 6889750"/>
              <a:gd name="connsiteX61" fmla="*/ 228600 w 10338051"/>
              <a:gd name="connsiteY61" fmla="*/ 1092200 h 6889750"/>
              <a:gd name="connsiteX62" fmla="*/ 215900 w 10338051"/>
              <a:gd name="connsiteY62" fmla="*/ 1035050 h 6889750"/>
              <a:gd name="connsiteX63" fmla="*/ 266700 w 10338051"/>
              <a:gd name="connsiteY63" fmla="*/ 952500 h 6889750"/>
              <a:gd name="connsiteX64" fmla="*/ 279400 w 10338051"/>
              <a:gd name="connsiteY64" fmla="*/ 920750 h 6889750"/>
              <a:gd name="connsiteX65" fmla="*/ 292100 w 10338051"/>
              <a:gd name="connsiteY65" fmla="*/ 901700 h 6889750"/>
              <a:gd name="connsiteX66" fmla="*/ 260350 w 10338051"/>
              <a:gd name="connsiteY66" fmla="*/ 831850 h 6889750"/>
              <a:gd name="connsiteX67" fmla="*/ 247650 w 10338051"/>
              <a:gd name="connsiteY67" fmla="*/ 787400 h 6889750"/>
              <a:gd name="connsiteX68" fmla="*/ 260350 w 10338051"/>
              <a:gd name="connsiteY68" fmla="*/ 736600 h 6889750"/>
              <a:gd name="connsiteX69" fmla="*/ 234950 w 10338051"/>
              <a:gd name="connsiteY69" fmla="*/ 698500 h 6889750"/>
              <a:gd name="connsiteX70" fmla="*/ 254000 w 10338051"/>
              <a:gd name="connsiteY70" fmla="*/ 673100 h 6889750"/>
              <a:gd name="connsiteX71" fmla="*/ 292100 w 10338051"/>
              <a:gd name="connsiteY71" fmla="*/ 622300 h 6889750"/>
              <a:gd name="connsiteX72" fmla="*/ 311150 w 10338051"/>
              <a:gd name="connsiteY72" fmla="*/ 571500 h 6889750"/>
              <a:gd name="connsiteX73" fmla="*/ 317500 w 10338051"/>
              <a:gd name="connsiteY73" fmla="*/ 527050 h 6889750"/>
              <a:gd name="connsiteX74" fmla="*/ 457200 w 10338051"/>
              <a:gd name="connsiteY74" fmla="*/ 177800 h 6889750"/>
              <a:gd name="connsiteX75" fmla="*/ 488950 w 10338051"/>
              <a:gd name="connsiteY75" fmla="*/ 107950 h 6889750"/>
              <a:gd name="connsiteX76" fmla="*/ 469900 w 10338051"/>
              <a:gd name="connsiteY76" fmla="*/ 38100 h 6889750"/>
              <a:gd name="connsiteX77" fmla="*/ 381000 w 10338051"/>
              <a:gd name="connsiteY77" fmla="*/ 12700 h 6889750"/>
              <a:gd name="connsiteX78" fmla="*/ 311150 w 10338051"/>
              <a:gd name="connsiteY78" fmla="*/ 0 h 6889750"/>
              <a:gd name="connsiteX79" fmla="*/ 4197350 w 10338051"/>
              <a:gd name="connsiteY79" fmla="*/ 6350 h 6889750"/>
              <a:gd name="connsiteX0" fmla="*/ 4197350 w 10338051"/>
              <a:gd name="connsiteY0" fmla="*/ 6350 h 6889750"/>
              <a:gd name="connsiteX1" fmla="*/ 4686300 w 10338051"/>
              <a:gd name="connsiteY1" fmla="*/ 1111250 h 6889750"/>
              <a:gd name="connsiteX2" fmla="*/ 5454650 w 10338051"/>
              <a:gd name="connsiteY2" fmla="*/ 2019300 h 6889750"/>
              <a:gd name="connsiteX3" fmla="*/ 5537200 w 10338051"/>
              <a:gd name="connsiteY3" fmla="*/ 1955800 h 6889750"/>
              <a:gd name="connsiteX4" fmla="*/ 5657850 w 10338051"/>
              <a:gd name="connsiteY4" fmla="*/ 1955800 h 6889750"/>
              <a:gd name="connsiteX5" fmla="*/ 6159500 w 10338051"/>
              <a:gd name="connsiteY5" fmla="*/ 1504950 h 6889750"/>
              <a:gd name="connsiteX6" fmla="*/ 5384800 w 10338051"/>
              <a:gd name="connsiteY6" fmla="*/ 628650 h 6889750"/>
              <a:gd name="connsiteX7" fmla="*/ 5638800 w 10338051"/>
              <a:gd name="connsiteY7" fmla="*/ 387350 h 6889750"/>
              <a:gd name="connsiteX8" fmla="*/ 5930900 w 10338051"/>
              <a:gd name="connsiteY8" fmla="*/ 711200 h 6889750"/>
              <a:gd name="connsiteX9" fmla="*/ 6502400 w 10338051"/>
              <a:gd name="connsiteY9" fmla="*/ 1301750 h 6889750"/>
              <a:gd name="connsiteX10" fmla="*/ 6870700 w 10338051"/>
              <a:gd name="connsiteY10" fmla="*/ 990600 h 6889750"/>
              <a:gd name="connsiteX11" fmla="*/ 7105650 w 10338051"/>
              <a:gd name="connsiteY11" fmla="*/ 850900 h 6889750"/>
              <a:gd name="connsiteX12" fmla="*/ 7556500 w 10338051"/>
              <a:gd name="connsiteY12" fmla="*/ 1155700 h 6889750"/>
              <a:gd name="connsiteX13" fmla="*/ 7842250 w 10338051"/>
              <a:gd name="connsiteY13" fmla="*/ 1466850 h 6889750"/>
              <a:gd name="connsiteX14" fmla="*/ 10248900 w 10338051"/>
              <a:gd name="connsiteY14" fmla="*/ 4127500 h 6889750"/>
              <a:gd name="connsiteX15" fmla="*/ 10179050 w 10338051"/>
              <a:gd name="connsiteY15" fmla="*/ 4711700 h 6889750"/>
              <a:gd name="connsiteX16" fmla="*/ 9664700 w 10338051"/>
              <a:gd name="connsiteY16" fmla="*/ 5200650 h 6889750"/>
              <a:gd name="connsiteX17" fmla="*/ 9639300 w 10338051"/>
              <a:gd name="connsiteY17" fmla="*/ 5359400 h 6889750"/>
              <a:gd name="connsiteX18" fmla="*/ 8362950 w 10338051"/>
              <a:gd name="connsiteY18" fmla="*/ 6565900 h 6889750"/>
              <a:gd name="connsiteX19" fmla="*/ 8267700 w 10338051"/>
              <a:gd name="connsiteY19" fmla="*/ 6521450 h 6889750"/>
              <a:gd name="connsiteX20" fmla="*/ 8102600 w 10338051"/>
              <a:gd name="connsiteY20" fmla="*/ 6635750 h 6889750"/>
              <a:gd name="connsiteX21" fmla="*/ 8045450 w 10338051"/>
              <a:gd name="connsiteY21" fmla="*/ 6737350 h 6889750"/>
              <a:gd name="connsiteX22" fmla="*/ 7899400 w 10338051"/>
              <a:gd name="connsiteY22" fmla="*/ 6813550 h 6889750"/>
              <a:gd name="connsiteX23" fmla="*/ 7848600 w 10338051"/>
              <a:gd name="connsiteY23" fmla="*/ 6889750 h 6889750"/>
              <a:gd name="connsiteX24" fmla="*/ 0 w 10338051"/>
              <a:gd name="connsiteY24" fmla="*/ 6870700 h 6889750"/>
              <a:gd name="connsiteX25" fmla="*/ 25400 w 10338051"/>
              <a:gd name="connsiteY25" fmla="*/ 5397500 h 6889750"/>
              <a:gd name="connsiteX26" fmla="*/ 19050 w 10338051"/>
              <a:gd name="connsiteY26" fmla="*/ 5321300 h 6889750"/>
              <a:gd name="connsiteX27" fmla="*/ 317500 w 10338051"/>
              <a:gd name="connsiteY27" fmla="*/ 5162550 h 6889750"/>
              <a:gd name="connsiteX28" fmla="*/ 330200 w 10338051"/>
              <a:gd name="connsiteY28" fmla="*/ 4965700 h 6889750"/>
              <a:gd name="connsiteX29" fmla="*/ 228600 w 10338051"/>
              <a:gd name="connsiteY29" fmla="*/ 4864100 h 6889750"/>
              <a:gd name="connsiteX30" fmla="*/ 19050 w 10338051"/>
              <a:gd name="connsiteY30" fmla="*/ 4851400 h 6889750"/>
              <a:gd name="connsiteX31" fmla="*/ 25400 w 10338051"/>
              <a:gd name="connsiteY31" fmla="*/ 4578350 h 6889750"/>
              <a:gd name="connsiteX32" fmla="*/ 69850 w 10338051"/>
              <a:gd name="connsiteY32" fmla="*/ 4210050 h 6889750"/>
              <a:gd name="connsiteX33" fmla="*/ 469900 w 10338051"/>
              <a:gd name="connsiteY33" fmla="*/ 3790950 h 6889750"/>
              <a:gd name="connsiteX34" fmla="*/ 831850 w 10338051"/>
              <a:gd name="connsiteY34" fmla="*/ 3448050 h 6889750"/>
              <a:gd name="connsiteX35" fmla="*/ 723900 w 10338051"/>
              <a:gd name="connsiteY35" fmla="*/ 3295650 h 6889750"/>
              <a:gd name="connsiteX36" fmla="*/ 742950 w 10338051"/>
              <a:gd name="connsiteY36" fmla="*/ 3263900 h 6889750"/>
              <a:gd name="connsiteX37" fmla="*/ 685800 w 10338051"/>
              <a:gd name="connsiteY37" fmla="*/ 3162300 h 6889750"/>
              <a:gd name="connsiteX38" fmla="*/ 520700 w 10338051"/>
              <a:gd name="connsiteY38" fmla="*/ 3263900 h 6889750"/>
              <a:gd name="connsiteX39" fmla="*/ 476250 w 10338051"/>
              <a:gd name="connsiteY39" fmla="*/ 3187700 h 6889750"/>
              <a:gd name="connsiteX40" fmla="*/ 387350 w 10338051"/>
              <a:gd name="connsiteY40" fmla="*/ 3136900 h 6889750"/>
              <a:gd name="connsiteX41" fmla="*/ 425450 w 10338051"/>
              <a:gd name="connsiteY41" fmla="*/ 3092450 h 6889750"/>
              <a:gd name="connsiteX42" fmla="*/ 260350 w 10338051"/>
              <a:gd name="connsiteY42" fmla="*/ 2914650 h 6889750"/>
              <a:gd name="connsiteX43" fmla="*/ 203200 w 10338051"/>
              <a:gd name="connsiteY43" fmla="*/ 2901950 h 6889750"/>
              <a:gd name="connsiteX44" fmla="*/ 190500 w 10338051"/>
              <a:gd name="connsiteY44" fmla="*/ 2876550 h 6889750"/>
              <a:gd name="connsiteX45" fmla="*/ 120650 w 10338051"/>
              <a:gd name="connsiteY45" fmla="*/ 2152650 h 6889750"/>
              <a:gd name="connsiteX46" fmla="*/ 336550 w 10338051"/>
              <a:gd name="connsiteY46" fmla="*/ 1962150 h 6889750"/>
              <a:gd name="connsiteX47" fmla="*/ 381000 w 10338051"/>
              <a:gd name="connsiteY47" fmla="*/ 1809750 h 6889750"/>
              <a:gd name="connsiteX48" fmla="*/ 400050 w 10338051"/>
              <a:gd name="connsiteY48" fmla="*/ 1733550 h 6889750"/>
              <a:gd name="connsiteX49" fmla="*/ 444500 w 10338051"/>
              <a:gd name="connsiteY49" fmla="*/ 1689100 h 6889750"/>
              <a:gd name="connsiteX50" fmla="*/ 431800 w 10338051"/>
              <a:gd name="connsiteY50" fmla="*/ 1619250 h 6889750"/>
              <a:gd name="connsiteX51" fmla="*/ 444500 w 10338051"/>
              <a:gd name="connsiteY51" fmla="*/ 1568450 h 6889750"/>
              <a:gd name="connsiteX52" fmla="*/ 508000 w 10338051"/>
              <a:gd name="connsiteY52" fmla="*/ 1524000 h 6889750"/>
              <a:gd name="connsiteX53" fmla="*/ 527050 w 10338051"/>
              <a:gd name="connsiteY53" fmla="*/ 1422400 h 6889750"/>
              <a:gd name="connsiteX54" fmla="*/ 488950 w 10338051"/>
              <a:gd name="connsiteY54" fmla="*/ 1384300 h 6889750"/>
              <a:gd name="connsiteX55" fmla="*/ 495300 w 10338051"/>
              <a:gd name="connsiteY55" fmla="*/ 1333500 h 6889750"/>
              <a:gd name="connsiteX56" fmla="*/ 444500 w 10338051"/>
              <a:gd name="connsiteY56" fmla="*/ 1244600 h 6889750"/>
              <a:gd name="connsiteX57" fmla="*/ 400050 w 10338051"/>
              <a:gd name="connsiteY57" fmla="*/ 1149350 h 6889750"/>
              <a:gd name="connsiteX58" fmla="*/ 330200 w 10338051"/>
              <a:gd name="connsiteY58" fmla="*/ 1149350 h 6889750"/>
              <a:gd name="connsiteX59" fmla="*/ 298450 w 10338051"/>
              <a:gd name="connsiteY59" fmla="*/ 1130300 h 6889750"/>
              <a:gd name="connsiteX60" fmla="*/ 234950 w 10338051"/>
              <a:gd name="connsiteY60" fmla="*/ 1123950 h 6889750"/>
              <a:gd name="connsiteX61" fmla="*/ 228600 w 10338051"/>
              <a:gd name="connsiteY61" fmla="*/ 1092200 h 6889750"/>
              <a:gd name="connsiteX62" fmla="*/ 215900 w 10338051"/>
              <a:gd name="connsiteY62" fmla="*/ 1035050 h 6889750"/>
              <a:gd name="connsiteX63" fmla="*/ 266700 w 10338051"/>
              <a:gd name="connsiteY63" fmla="*/ 952500 h 6889750"/>
              <a:gd name="connsiteX64" fmla="*/ 279400 w 10338051"/>
              <a:gd name="connsiteY64" fmla="*/ 920750 h 6889750"/>
              <a:gd name="connsiteX65" fmla="*/ 292100 w 10338051"/>
              <a:gd name="connsiteY65" fmla="*/ 901700 h 6889750"/>
              <a:gd name="connsiteX66" fmla="*/ 260350 w 10338051"/>
              <a:gd name="connsiteY66" fmla="*/ 831850 h 6889750"/>
              <a:gd name="connsiteX67" fmla="*/ 247650 w 10338051"/>
              <a:gd name="connsiteY67" fmla="*/ 787400 h 6889750"/>
              <a:gd name="connsiteX68" fmla="*/ 260350 w 10338051"/>
              <a:gd name="connsiteY68" fmla="*/ 736600 h 6889750"/>
              <a:gd name="connsiteX69" fmla="*/ 234950 w 10338051"/>
              <a:gd name="connsiteY69" fmla="*/ 698500 h 6889750"/>
              <a:gd name="connsiteX70" fmla="*/ 254000 w 10338051"/>
              <a:gd name="connsiteY70" fmla="*/ 673100 h 6889750"/>
              <a:gd name="connsiteX71" fmla="*/ 292100 w 10338051"/>
              <a:gd name="connsiteY71" fmla="*/ 622300 h 6889750"/>
              <a:gd name="connsiteX72" fmla="*/ 311150 w 10338051"/>
              <a:gd name="connsiteY72" fmla="*/ 571500 h 6889750"/>
              <a:gd name="connsiteX73" fmla="*/ 317500 w 10338051"/>
              <a:gd name="connsiteY73" fmla="*/ 527050 h 6889750"/>
              <a:gd name="connsiteX74" fmla="*/ 457200 w 10338051"/>
              <a:gd name="connsiteY74" fmla="*/ 177800 h 6889750"/>
              <a:gd name="connsiteX75" fmla="*/ 488950 w 10338051"/>
              <a:gd name="connsiteY75" fmla="*/ 107950 h 6889750"/>
              <a:gd name="connsiteX76" fmla="*/ 469900 w 10338051"/>
              <a:gd name="connsiteY76" fmla="*/ 38100 h 6889750"/>
              <a:gd name="connsiteX77" fmla="*/ 381000 w 10338051"/>
              <a:gd name="connsiteY77" fmla="*/ 12700 h 6889750"/>
              <a:gd name="connsiteX78" fmla="*/ 311150 w 10338051"/>
              <a:gd name="connsiteY78" fmla="*/ 0 h 6889750"/>
              <a:gd name="connsiteX79" fmla="*/ 4197350 w 10338051"/>
              <a:gd name="connsiteY79" fmla="*/ 6350 h 68897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686300 w 10338051"/>
              <a:gd name="connsiteY1" fmla="*/ 111125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743450 w 10338051"/>
              <a:gd name="connsiteY1" fmla="*/ 1206500 h 6877050"/>
              <a:gd name="connsiteX2" fmla="*/ 5454650 w 10338051"/>
              <a:gd name="connsiteY2" fmla="*/ 201930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197350 w 10338051"/>
              <a:gd name="connsiteY0" fmla="*/ 6350 h 6877050"/>
              <a:gd name="connsiteX1" fmla="*/ 4743450 w 10338051"/>
              <a:gd name="connsiteY1" fmla="*/ 1206500 h 6877050"/>
              <a:gd name="connsiteX2" fmla="*/ 5461000 w 10338051"/>
              <a:gd name="connsiteY2" fmla="*/ 2038350 h 6877050"/>
              <a:gd name="connsiteX3" fmla="*/ 5537200 w 10338051"/>
              <a:gd name="connsiteY3" fmla="*/ 1955800 h 6877050"/>
              <a:gd name="connsiteX4" fmla="*/ 5657850 w 10338051"/>
              <a:gd name="connsiteY4" fmla="*/ 1955800 h 6877050"/>
              <a:gd name="connsiteX5" fmla="*/ 6159500 w 10338051"/>
              <a:gd name="connsiteY5" fmla="*/ 1504950 h 6877050"/>
              <a:gd name="connsiteX6" fmla="*/ 5384800 w 10338051"/>
              <a:gd name="connsiteY6" fmla="*/ 628650 h 6877050"/>
              <a:gd name="connsiteX7" fmla="*/ 5638800 w 10338051"/>
              <a:gd name="connsiteY7" fmla="*/ 387350 h 6877050"/>
              <a:gd name="connsiteX8" fmla="*/ 5930900 w 10338051"/>
              <a:gd name="connsiteY8" fmla="*/ 711200 h 6877050"/>
              <a:gd name="connsiteX9" fmla="*/ 6502400 w 10338051"/>
              <a:gd name="connsiteY9" fmla="*/ 1301750 h 6877050"/>
              <a:gd name="connsiteX10" fmla="*/ 6870700 w 10338051"/>
              <a:gd name="connsiteY10" fmla="*/ 990600 h 6877050"/>
              <a:gd name="connsiteX11" fmla="*/ 7105650 w 10338051"/>
              <a:gd name="connsiteY11" fmla="*/ 850900 h 6877050"/>
              <a:gd name="connsiteX12" fmla="*/ 7556500 w 10338051"/>
              <a:gd name="connsiteY12" fmla="*/ 1155700 h 6877050"/>
              <a:gd name="connsiteX13" fmla="*/ 7842250 w 10338051"/>
              <a:gd name="connsiteY13" fmla="*/ 1466850 h 6877050"/>
              <a:gd name="connsiteX14" fmla="*/ 10248900 w 10338051"/>
              <a:gd name="connsiteY14" fmla="*/ 4127500 h 6877050"/>
              <a:gd name="connsiteX15" fmla="*/ 10179050 w 10338051"/>
              <a:gd name="connsiteY15" fmla="*/ 4711700 h 6877050"/>
              <a:gd name="connsiteX16" fmla="*/ 9664700 w 10338051"/>
              <a:gd name="connsiteY16" fmla="*/ 5200650 h 6877050"/>
              <a:gd name="connsiteX17" fmla="*/ 9639300 w 10338051"/>
              <a:gd name="connsiteY17" fmla="*/ 5359400 h 6877050"/>
              <a:gd name="connsiteX18" fmla="*/ 8362950 w 10338051"/>
              <a:gd name="connsiteY18" fmla="*/ 6565900 h 6877050"/>
              <a:gd name="connsiteX19" fmla="*/ 8267700 w 10338051"/>
              <a:gd name="connsiteY19" fmla="*/ 6521450 h 6877050"/>
              <a:gd name="connsiteX20" fmla="*/ 8102600 w 10338051"/>
              <a:gd name="connsiteY20" fmla="*/ 6635750 h 6877050"/>
              <a:gd name="connsiteX21" fmla="*/ 8045450 w 10338051"/>
              <a:gd name="connsiteY21" fmla="*/ 6737350 h 6877050"/>
              <a:gd name="connsiteX22" fmla="*/ 7899400 w 10338051"/>
              <a:gd name="connsiteY22" fmla="*/ 6813550 h 6877050"/>
              <a:gd name="connsiteX23" fmla="*/ 7854950 w 10338051"/>
              <a:gd name="connsiteY23" fmla="*/ 6877050 h 6877050"/>
              <a:gd name="connsiteX24" fmla="*/ 0 w 10338051"/>
              <a:gd name="connsiteY24" fmla="*/ 6870700 h 6877050"/>
              <a:gd name="connsiteX25" fmla="*/ 25400 w 10338051"/>
              <a:gd name="connsiteY25" fmla="*/ 5397500 h 6877050"/>
              <a:gd name="connsiteX26" fmla="*/ 19050 w 10338051"/>
              <a:gd name="connsiteY26" fmla="*/ 5321300 h 6877050"/>
              <a:gd name="connsiteX27" fmla="*/ 317500 w 10338051"/>
              <a:gd name="connsiteY27" fmla="*/ 5162550 h 6877050"/>
              <a:gd name="connsiteX28" fmla="*/ 330200 w 10338051"/>
              <a:gd name="connsiteY28" fmla="*/ 4965700 h 6877050"/>
              <a:gd name="connsiteX29" fmla="*/ 228600 w 10338051"/>
              <a:gd name="connsiteY29" fmla="*/ 4864100 h 6877050"/>
              <a:gd name="connsiteX30" fmla="*/ 19050 w 10338051"/>
              <a:gd name="connsiteY30" fmla="*/ 4851400 h 6877050"/>
              <a:gd name="connsiteX31" fmla="*/ 25400 w 10338051"/>
              <a:gd name="connsiteY31" fmla="*/ 4578350 h 6877050"/>
              <a:gd name="connsiteX32" fmla="*/ 69850 w 10338051"/>
              <a:gd name="connsiteY32" fmla="*/ 4210050 h 6877050"/>
              <a:gd name="connsiteX33" fmla="*/ 469900 w 10338051"/>
              <a:gd name="connsiteY33" fmla="*/ 3790950 h 6877050"/>
              <a:gd name="connsiteX34" fmla="*/ 831850 w 10338051"/>
              <a:gd name="connsiteY34" fmla="*/ 3448050 h 6877050"/>
              <a:gd name="connsiteX35" fmla="*/ 723900 w 10338051"/>
              <a:gd name="connsiteY35" fmla="*/ 3295650 h 6877050"/>
              <a:gd name="connsiteX36" fmla="*/ 742950 w 10338051"/>
              <a:gd name="connsiteY36" fmla="*/ 3263900 h 6877050"/>
              <a:gd name="connsiteX37" fmla="*/ 685800 w 10338051"/>
              <a:gd name="connsiteY37" fmla="*/ 3162300 h 6877050"/>
              <a:gd name="connsiteX38" fmla="*/ 520700 w 10338051"/>
              <a:gd name="connsiteY38" fmla="*/ 3263900 h 6877050"/>
              <a:gd name="connsiteX39" fmla="*/ 476250 w 10338051"/>
              <a:gd name="connsiteY39" fmla="*/ 3187700 h 6877050"/>
              <a:gd name="connsiteX40" fmla="*/ 387350 w 10338051"/>
              <a:gd name="connsiteY40" fmla="*/ 3136900 h 6877050"/>
              <a:gd name="connsiteX41" fmla="*/ 425450 w 10338051"/>
              <a:gd name="connsiteY41" fmla="*/ 3092450 h 6877050"/>
              <a:gd name="connsiteX42" fmla="*/ 260350 w 10338051"/>
              <a:gd name="connsiteY42" fmla="*/ 2914650 h 6877050"/>
              <a:gd name="connsiteX43" fmla="*/ 203200 w 10338051"/>
              <a:gd name="connsiteY43" fmla="*/ 2901950 h 6877050"/>
              <a:gd name="connsiteX44" fmla="*/ 190500 w 10338051"/>
              <a:gd name="connsiteY44" fmla="*/ 2876550 h 6877050"/>
              <a:gd name="connsiteX45" fmla="*/ 120650 w 10338051"/>
              <a:gd name="connsiteY45" fmla="*/ 2152650 h 6877050"/>
              <a:gd name="connsiteX46" fmla="*/ 336550 w 10338051"/>
              <a:gd name="connsiteY46" fmla="*/ 1962150 h 6877050"/>
              <a:gd name="connsiteX47" fmla="*/ 381000 w 10338051"/>
              <a:gd name="connsiteY47" fmla="*/ 1809750 h 6877050"/>
              <a:gd name="connsiteX48" fmla="*/ 400050 w 10338051"/>
              <a:gd name="connsiteY48" fmla="*/ 1733550 h 6877050"/>
              <a:gd name="connsiteX49" fmla="*/ 444500 w 10338051"/>
              <a:gd name="connsiteY49" fmla="*/ 1689100 h 6877050"/>
              <a:gd name="connsiteX50" fmla="*/ 431800 w 10338051"/>
              <a:gd name="connsiteY50" fmla="*/ 1619250 h 6877050"/>
              <a:gd name="connsiteX51" fmla="*/ 444500 w 10338051"/>
              <a:gd name="connsiteY51" fmla="*/ 1568450 h 6877050"/>
              <a:gd name="connsiteX52" fmla="*/ 508000 w 10338051"/>
              <a:gd name="connsiteY52" fmla="*/ 1524000 h 6877050"/>
              <a:gd name="connsiteX53" fmla="*/ 527050 w 10338051"/>
              <a:gd name="connsiteY53" fmla="*/ 1422400 h 6877050"/>
              <a:gd name="connsiteX54" fmla="*/ 488950 w 10338051"/>
              <a:gd name="connsiteY54" fmla="*/ 1384300 h 6877050"/>
              <a:gd name="connsiteX55" fmla="*/ 495300 w 10338051"/>
              <a:gd name="connsiteY55" fmla="*/ 1333500 h 6877050"/>
              <a:gd name="connsiteX56" fmla="*/ 444500 w 10338051"/>
              <a:gd name="connsiteY56" fmla="*/ 1244600 h 6877050"/>
              <a:gd name="connsiteX57" fmla="*/ 400050 w 10338051"/>
              <a:gd name="connsiteY57" fmla="*/ 1149350 h 6877050"/>
              <a:gd name="connsiteX58" fmla="*/ 330200 w 10338051"/>
              <a:gd name="connsiteY58" fmla="*/ 1149350 h 6877050"/>
              <a:gd name="connsiteX59" fmla="*/ 298450 w 10338051"/>
              <a:gd name="connsiteY59" fmla="*/ 1130300 h 6877050"/>
              <a:gd name="connsiteX60" fmla="*/ 234950 w 10338051"/>
              <a:gd name="connsiteY60" fmla="*/ 1123950 h 6877050"/>
              <a:gd name="connsiteX61" fmla="*/ 228600 w 10338051"/>
              <a:gd name="connsiteY61" fmla="*/ 1092200 h 6877050"/>
              <a:gd name="connsiteX62" fmla="*/ 215900 w 10338051"/>
              <a:gd name="connsiteY62" fmla="*/ 1035050 h 6877050"/>
              <a:gd name="connsiteX63" fmla="*/ 266700 w 10338051"/>
              <a:gd name="connsiteY63" fmla="*/ 952500 h 6877050"/>
              <a:gd name="connsiteX64" fmla="*/ 279400 w 10338051"/>
              <a:gd name="connsiteY64" fmla="*/ 920750 h 6877050"/>
              <a:gd name="connsiteX65" fmla="*/ 292100 w 10338051"/>
              <a:gd name="connsiteY65" fmla="*/ 901700 h 6877050"/>
              <a:gd name="connsiteX66" fmla="*/ 260350 w 10338051"/>
              <a:gd name="connsiteY66" fmla="*/ 831850 h 6877050"/>
              <a:gd name="connsiteX67" fmla="*/ 247650 w 10338051"/>
              <a:gd name="connsiteY67" fmla="*/ 787400 h 6877050"/>
              <a:gd name="connsiteX68" fmla="*/ 260350 w 10338051"/>
              <a:gd name="connsiteY68" fmla="*/ 736600 h 6877050"/>
              <a:gd name="connsiteX69" fmla="*/ 234950 w 10338051"/>
              <a:gd name="connsiteY69" fmla="*/ 698500 h 6877050"/>
              <a:gd name="connsiteX70" fmla="*/ 254000 w 10338051"/>
              <a:gd name="connsiteY70" fmla="*/ 673100 h 6877050"/>
              <a:gd name="connsiteX71" fmla="*/ 292100 w 10338051"/>
              <a:gd name="connsiteY71" fmla="*/ 622300 h 6877050"/>
              <a:gd name="connsiteX72" fmla="*/ 311150 w 10338051"/>
              <a:gd name="connsiteY72" fmla="*/ 571500 h 6877050"/>
              <a:gd name="connsiteX73" fmla="*/ 317500 w 10338051"/>
              <a:gd name="connsiteY73" fmla="*/ 527050 h 6877050"/>
              <a:gd name="connsiteX74" fmla="*/ 457200 w 10338051"/>
              <a:gd name="connsiteY74" fmla="*/ 177800 h 6877050"/>
              <a:gd name="connsiteX75" fmla="*/ 488950 w 10338051"/>
              <a:gd name="connsiteY75" fmla="*/ 107950 h 6877050"/>
              <a:gd name="connsiteX76" fmla="*/ 469900 w 10338051"/>
              <a:gd name="connsiteY76" fmla="*/ 38100 h 6877050"/>
              <a:gd name="connsiteX77" fmla="*/ 381000 w 10338051"/>
              <a:gd name="connsiteY77" fmla="*/ 12700 h 6877050"/>
              <a:gd name="connsiteX78" fmla="*/ 311150 w 10338051"/>
              <a:gd name="connsiteY78" fmla="*/ 0 h 6877050"/>
              <a:gd name="connsiteX79" fmla="*/ 4197350 w 10338051"/>
              <a:gd name="connsiteY79" fmla="*/ 6350 h 6877050"/>
              <a:gd name="connsiteX0" fmla="*/ 4218760 w 10359461"/>
              <a:gd name="connsiteY0" fmla="*/ 6350 h 6877050"/>
              <a:gd name="connsiteX1" fmla="*/ 4764860 w 10359461"/>
              <a:gd name="connsiteY1" fmla="*/ 1206500 h 6877050"/>
              <a:gd name="connsiteX2" fmla="*/ 5482410 w 10359461"/>
              <a:gd name="connsiteY2" fmla="*/ 2038350 h 6877050"/>
              <a:gd name="connsiteX3" fmla="*/ 5558610 w 10359461"/>
              <a:gd name="connsiteY3" fmla="*/ 1955800 h 6877050"/>
              <a:gd name="connsiteX4" fmla="*/ 5679260 w 10359461"/>
              <a:gd name="connsiteY4" fmla="*/ 1955800 h 6877050"/>
              <a:gd name="connsiteX5" fmla="*/ 6180910 w 10359461"/>
              <a:gd name="connsiteY5" fmla="*/ 1504950 h 6877050"/>
              <a:gd name="connsiteX6" fmla="*/ 5406210 w 10359461"/>
              <a:gd name="connsiteY6" fmla="*/ 628650 h 6877050"/>
              <a:gd name="connsiteX7" fmla="*/ 5660210 w 10359461"/>
              <a:gd name="connsiteY7" fmla="*/ 387350 h 6877050"/>
              <a:gd name="connsiteX8" fmla="*/ 5952310 w 10359461"/>
              <a:gd name="connsiteY8" fmla="*/ 711200 h 6877050"/>
              <a:gd name="connsiteX9" fmla="*/ 6523810 w 10359461"/>
              <a:gd name="connsiteY9" fmla="*/ 1301750 h 6877050"/>
              <a:gd name="connsiteX10" fmla="*/ 6892110 w 10359461"/>
              <a:gd name="connsiteY10" fmla="*/ 990600 h 6877050"/>
              <a:gd name="connsiteX11" fmla="*/ 7127060 w 10359461"/>
              <a:gd name="connsiteY11" fmla="*/ 850900 h 6877050"/>
              <a:gd name="connsiteX12" fmla="*/ 7577910 w 10359461"/>
              <a:gd name="connsiteY12" fmla="*/ 1155700 h 6877050"/>
              <a:gd name="connsiteX13" fmla="*/ 7863660 w 10359461"/>
              <a:gd name="connsiteY13" fmla="*/ 1466850 h 6877050"/>
              <a:gd name="connsiteX14" fmla="*/ 10270310 w 10359461"/>
              <a:gd name="connsiteY14" fmla="*/ 4127500 h 6877050"/>
              <a:gd name="connsiteX15" fmla="*/ 10200460 w 10359461"/>
              <a:gd name="connsiteY15" fmla="*/ 4711700 h 6877050"/>
              <a:gd name="connsiteX16" fmla="*/ 9686110 w 10359461"/>
              <a:gd name="connsiteY16" fmla="*/ 5200650 h 6877050"/>
              <a:gd name="connsiteX17" fmla="*/ 9660710 w 10359461"/>
              <a:gd name="connsiteY17" fmla="*/ 5359400 h 6877050"/>
              <a:gd name="connsiteX18" fmla="*/ 8384360 w 10359461"/>
              <a:gd name="connsiteY18" fmla="*/ 6565900 h 6877050"/>
              <a:gd name="connsiteX19" fmla="*/ 8289110 w 10359461"/>
              <a:gd name="connsiteY19" fmla="*/ 6521450 h 6877050"/>
              <a:gd name="connsiteX20" fmla="*/ 8124010 w 10359461"/>
              <a:gd name="connsiteY20" fmla="*/ 6635750 h 6877050"/>
              <a:gd name="connsiteX21" fmla="*/ 8066860 w 10359461"/>
              <a:gd name="connsiteY21" fmla="*/ 6737350 h 6877050"/>
              <a:gd name="connsiteX22" fmla="*/ 7920810 w 10359461"/>
              <a:gd name="connsiteY22" fmla="*/ 6813550 h 6877050"/>
              <a:gd name="connsiteX23" fmla="*/ 7876360 w 10359461"/>
              <a:gd name="connsiteY23" fmla="*/ 6877050 h 6877050"/>
              <a:gd name="connsiteX24" fmla="*/ 21410 w 10359461"/>
              <a:gd name="connsiteY24" fmla="*/ 6870700 h 6877050"/>
              <a:gd name="connsiteX25" fmla="*/ 46810 w 10359461"/>
              <a:gd name="connsiteY25" fmla="*/ 5397500 h 6877050"/>
              <a:gd name="connsiteX26" fmla="*/ 40460 w 10359461"/>
              <a:gd name="connsiteY26" fmla="*/ 5321300 h 6877050"/>
              <a:gd name="connsiteX27" fmla="*/ 338910 w 10359461"/>
              <a:gd name="connsiteY27" fmla="*/ 5162550 h 6877050"/>
              <a:gd name="connsiteX28" fmla="*/ 351610 w 10359461"/>
              <a:gd name="connsiteY28" fmla="*/ 4965700 h 6877050"/>
              <a:gd name="connsiteX29" fmla="*/ 250010 w 10359461"/>
              <a:gd name="connsiteY29" fmla="*/ 4864100 h 6877050"/>
              <a:gd name="connsiteX30" fmla="*/ 0 w 10359461"/>
              <a:gd name="connsiteY30" fmla="*/ 4855446 h 6877050"/>
              <a:gd name="connsiteX31" fmla="*/ 46810 w 10359461"/>
              <a:gd name="connsiteY31" fmla="*/ 4578350 h 6877050"/>
              <a:gd name="connsiteX32" fmla="*/ 91260 w 10359461"/>
              <a:gd name="connsiteY32" fmla="*/ 4210050 h 6877050"/>
              <a:gd name="connsiteX33" fmla="*/ 491310 w 10359461"/>
              <a:gd name="connsiteY33" fmla="*/ 3790950 h 6877050"/>
              <a:gd name="connsiteX34" fmla="*/ 853260 w 10359461"/>
              <a:gd name="connsiteY34" fmla="*/ 3448050 h 6877050"/>
              <a:gd name="connsiteX35" fmla="*/ 745310 w 10359461"/>
              <a:gd name="connsiteY35" fmla="*/ 3295650 h 6877050"/>
              <a:gd name="connsiteX36" fmla="*/ 764360 w 10359461"/>
              <a:gd name="connsiteY36" fmla="*/ 3263900 h 6877050"/>
              <a:gd name="connsiteX37" fmla="*/ 707210 w 10359461"/>
              <a:gd name="connsiteY37" fmla="*/ 3162300 h 6877050"/>
              <a:gd name="connsiteX38" fmla="*/ 542110 w 10359461"/>
              <a:gd name="connsiteY38" fmla="*/ 3263900 h 6877050"/>
              <a:gd name="connsiteX39" fmla="*/ 497660 w 10359461"/>
              <a:gd name="connsiteY39" fmla="*/ 3187700 h 6877050"/>
              <a:gd name="connsiteX40" fmla="*/ 408760 w 10359461"/>
              <a:gd name="connsiteY40" fmla="*/ 3136900 h 6877050"/>
              <a:gd name="connsiteX41" fmla="*/ 446860 w 10359461"/>
              <a:gd name="connsiteY41" fmla="*/ 3092450 h 6877050"/>
              <a:gd name="connsiteX42" fmla="*/ 281760 w 10359461"/>
              <a:gd name="connsiteY42" fmla="*/ 2914650 h 6877050"/>
              <a:gd name="connsiteX43" fmla="*/ 224610 w 10359461"/>
              <a:gd name="connsiteY43" fmla="*/ 2901950 h 6877050"/>
              <a:gd name="connsiteX44" fmla="*/ 211910 w 10359461"/>
              <a:gd name="connsiteY44" fmla="*/ 2876550 h 6877050"/>
              <a:gd name="connsiteX45" fmla="*/ 142060 w 10359461"/>
              <a:gd name="connsiteY45" fmla="*/ 2152650 h 6877050"/>
              <a:gd name="connsiteX46" fmla="*/ 357960 w 10359461"/>
              <a:gd name="connsiteY46" fmla="*/ 1962150 h 6877050"/>
              <a:gd name="connsiteX47" fmla="*/ 402410 w 10359461"/>
              <a:gd name="connsiteY47" fmla="*/ 1809750 h 6877050"/>
              <a:gd name="connsiteX48" fmla="*/ 421460 w 10359461"/>
              <a:gd name="connsiteY48" fmla="*/ 1733550 h 6877050"/>
              <a:gd name="connsiteX49" fmla="*/ 465910 w 10359461"/>
              <a:gd name="connsiteY49" fmla="*/ 1689100 h 6877050"/>
              <a:gd name="connsiteX50" fmla="*/ 453210 w 10359461"/>
              <a:gd name="connsiteY50" fmla="*/ 1619250 h 6877050"/>
              <a:gd name="connsiteX51" fmla="*/ 465910 w 10359461"/>
              <a:gd name="connsiteY51" fmla="*/ 1568450 h 6877050"/>
              <a:gd name="connsiteX52" fmla="*/ 529410 w 10359461"/>
              <a:gd name="connsiteY52" fmla="*/ 1524000 h 6877050"/>
              <a:gd name="connsiteX53" fmla="*/ 548460 w 10359461"/>
              <a:gd name="connsiteY53" fmla="*/ 1422400 h 6877050"/>
              <a:gd name="connsiteX54" fmla="*/ 510360 w 10359461"/>
              <a:gd name="connsiteY54" fmla="*/ 1384300 h 6877050"/>
              <a:gd name="connsiteX55" fmla="*/ 516710 w 10359461"/>
              <a:gd name="connsiteY55" fmla="*/ 1333500 h 6877050"/>
              <a:gd name="connsiteX56" fmla="*/ 465910 w 10359461"/>
              <a:gd name="connsiteY56" fmla="*/ 1244600 h 6877050"/>
              <a:gd name="connsiteX57" fmla="*/ 421460 w 10359461"/>
              <a:gd name="connsiteY57" fmla="*/ 1149350 h 6877050"/>
              <a:gd name="connsiteX58" fmla="*/ 351610 w 10359461"/>
              <a:gd name="connsiteY58" fmla="*/ 1149350 h 6877050"/>
              <a:gd name="connsiteX59" fmla="*/ 319860 w 10359461"/>
              <a:gd name="connsiteY59" fmla="*/ 1130300 h 6877050"/>
              <a:gd name="connsiteX60" fmla="*/ 256360 w 10359461"/>
              <a:gd name="connsiteY60" fmla="*/ 1123950 h 6877050"/>
              <a:gd name="connsiteX61" fmla="*/ 250010 w 10359461"/>
              <a:gd name="connsiteY61" fmla="*/ 1092200 h 6877050"/>
              <a:gd name="connsiteX62" fmla="*/ 237310 w 10359461"/>
              <a:gd name="connsiteY62" fmla="*/ 1035050 h 6877050"/>
              <a:gd name="connsiteX63" fmla="*/ 288110 w 10359461"/>
              <a:gd name="connsiteY63" fmla="*/ 952500 h 6877050"/>
              <a:gd name="connsiteX64" fmla="*/ 300810 w 10359461"/>
              <a:gd name="connsiteY64" fmla="*/ 920750 h 6877050"/>
              <a:gd name="connsiteX65" fmla="*/ 313510 w 10359461"/>
              <a:gd name="connsiteY65" fmla="*/ 901700 h 6877050"/>
              <a:gd name="connsiteX66" fmla="*/ 281760 w 10359461"/>
              <a:gd name="connsiteY66" fmla="*/ 831850 h 6877050"/>
              <a:gd name="connsiteX67" fmla="*/ 269060 w 10359461"/>
              <a:gd name="connsiteY67" fmla="*/ 787400 h 6877050"/>
              <a:gd name="connsiteX68" fmla="*/ 281760 w 10359461"/>
              <a:gd name="connsiteY68" fmla="*/ 736600 h 6877050"/>
              <a:gd name="connsiteX69" fmla="*/ 256360 w 10359461"/>
              <a:gd name="connsiteY69" fmla="*/ 698500 h 6877050"/>
              <a:gd name="connsiteX70" fmla="*/ 275410 w 10359461"/>
              <a:gd name="connsiteY70" fmla="*/ 673100 h 6877050"/>
              <a:gd name="connsiteX71" fmla="*/ 313510 w 10359461"/>
              <a:gd name="connsiteY71" fmla="*/ 622300 h 6877050"/>
              <a:gd name="connsiteX72" fmla="*/ 332560 w 10359461"/>
              <a:gd name="connsiteY72" fmla="*/ 571500 h 6877050"/>
              <a:gd name="connsiteX73" fmla="*/ 338910 w 10359461"/>
              <a:gd name="connsiteY73" fmla="*/ 527050 h 6877050"/>
              <a:gd name="connsiteX74" fmla="*/ 478610 w 10359461"/>
              <a:gd name="connsiteY74" fmla="*/ 177800 h 6877050"/>
              <a:gd name="connsiteX75" fmla="*/ 510360 w 10359461"/>
              <a:gd name="connsiteY75" fmla="*/ 107950 h 6877050"/>
              <a:gd name="connsiteX76" fmla="*/ 491310 w 10359461"/>
              <a:gd name="connsiteY76" fmla="*/ 38100 h 6877050"/>
              <a:gd name="connsiteX77" fmla="*/ 402410 w 10359461"/>
              <a:gd name="connsiteY77" fmla="*/ 12700 h 6877050"/>
              <a:gd name="connsiteX78" fmla="*/ 332560 w 10359461"/>
              <a:gd name="connsiteY78" fmla="*/ 0 h 6877050"/>
              <a:gd name="connsiteX79" fmla="*/ 4218760 w 10359461"/>
              <a:gd name="connsiteY79" fmla="*/ 6350 h 6877050"/>
              <a:gd name="connsiteX0" fmla="*/ 4394481 w 10535182"/>
              <a:gd name="connsiteY0" fmla="*/ 6350 h 6877050"/>
              <a:gd name="connsiteX1" fmla="*/ 4940581 w 10535182"/>
              <a:gd name="connsiteY1" fmla="*/ 1206500 h 6877050"/>
              <a:gd name="connsiteX2" fmla="*/ 5658131 w 10535182"/>
              <a:gd name="connsiteY2" fmla="*/ 2038350 h 6877050"/>
              <a:gd name="connsiteX3" fmla="*/ 5734331 w 10535182"/>
              <a:gd name="connsiteY3" fmla="*/ 1955800 h 6877050"/>
              <a:gd name="connsiteX4" fmla="*/ 5854981 w 10535182"/>
              <a:gd name="connsiteY4" fmla="*/ 1955800 h 6877050"/>
              <a:gd name="connsiteX5" fmla="*/ 6356631 w 10535182"/>
              <a:gd name="connsiteY5" fmla="*/ 1504950 h 6877050"/>
              <a:gd name="connsiteX6" fmla="*/ 5581931 w 10535182"/>
              <a:gd name="connsiteY6" fmla="*/ 628650 h 6877050"/>
              <a:gd name="connsiteX7" fmla="*/ 5835931 w 10535182"/>
              <a:gd name="connsiteY7" fmla="*/ 387350 h 6877050"/>
              <a:gd name="connsiteX8" fmla="*/ 6128031 w 10535182"/>
              <a:gd name="connsiteY8" fmla="*/ 711200 h 6877050"/>
              <a:gd name="connsiteX9" fmla="*/ 6699531 w 10535182"/>
              <a:gd name="connsiteY9" fmla="*/ 1301750 h 6877050"/>
              <a:gd name="connsiteX10" fmla="*/ 7067831 w 10535182"/>
              <a:gd name="connsiteY10" fmla="*/ 990600 h 6877050"/>
              <a:gd name="connsiteX11" fmla="*/ 7302781 w 10535182"/>
              <a:gd name="connsiteY11" fmla="*/ 850900 h 6877050"/>
              <a:gd name="connsiteX12" fmla="*/ 7753631 w 10535182"/>
              <a:gd name="connsiteY12" fmla="*/ 1155700 h 6877050"/>
              <a:gd name="connsiteX13" fmla="*/ 8039381 w 10535182"/>
              <a:gd name="connsiteY13" fmla="*/ 1466850 h 6877050"/>
              <a:gd name="connsiteX14" fmla="*/ 10446031 w 10535182"/>
              <a:gd name="connsiteY14" fmla="*/ 4127500 h 6877050"/>
              <a:gd name="connsiteX15" fmla="*/ 10376181 w 10535182"/>
              <a:gd name="connsiteY15" fmla="*/ 4711700 h 6877050"/>
              <a:gd name="connsiteX16" fmla="*/ 9861831 w 10535182"/>
              <a:gd name="connsiteY16" fmla="*/ 5200650 h 6877050"/>
              <a:gd name="connsiteX17" fmla="*/ 9836431 w 10535182"/>
              <a:gd name="connsiteY17" fmla="*/ 5359400 h 6877050"/>
              <a:gd name="connsiteX18" fmla="*/ 8560081 w 10535182"/>
              <a:gd name="connsiteY18" fmla="*/ 6565900 h 6877050"/>
              <a:gd name="connsiteX19" fmla="*/ 8464831 w 10535182"/>
              <a:gd name="connsiteY19" fmla="*/ 6521450 h 6877050"/>
              <a:gd name="connsiteX20" fmla="*/ 8299731 w 10535182"/>
              <a:gd name="connsiteY20" fmla="*/ 6635750 h 6877050"/>
              <a:gd name="connsiteX21" fmla="*/ 8242581 w 10535182"/>
              <a:gd name="connsiteY21" fmla="*/ 6737350 h 6877050"/>
              <a:gd name="connsiteX22" fmla="*/ 8096531 w 10535182"/>
              <a:gd name="connsiteY22" fmla="*/ 6813550 h 6877050"/>
              <a:gd name="connsiteX23" fmla="*/ 8052081 w 10535182"/>
              <a:gd name="connsiteY23" fmla="*/ 6877050 h 6877050"/>
              <a:gd name="connsiteX24" fmla="*/ 197131 w 10535182"/>
              <a:gd name="connsiteY24" fmla="*/ 6870700 h 6877050"/>
              <a:gd name="connsiteX25" fmla="*/ 0 w 10535182"/>
              <a:gd name="connsiteY25" fmla="*/ 5409638 h 6877050"/>
              <a:gd name="connsiteX26" fmla="*/ 216181 w 10535182"/>
              <a:gd name="connsiteY26" fmla="*/ 5321300 h 6877050"/>
              <a:gd name="connsiteX27" fmla="*/ 514631 w 10535182"/>
              <a:gd name="connsiteY27" fmla="*/ 5162550 h 6877050"/>
              <a:gd name="connsiteX28" fmla="*/ 527331 w 10535182"/>
              <a:gd name="connsiteY28" fmla="*/ 4965700 h 6877050"/>
              <a:gd name="connsiteX29" fmla="*/ 425731 w 10535182"/>
              <a:gd name="connsiteY29" fmla="*/ 4864100 h 6877050"/>
              <a:gd name="connsiteX30" fmla="*/ 175721 w 10535182"/>
              <a:gd name="connsiteY30" fmla="*/ 4855446 h 6877050"/>
              <a:gd name="connsiteX31" fmla="*/ 222531 w 10535182"/>
              <a:gd name="connsiteY31" fmla="*/ 4578350 h 6877050"/>
              <a:gd name="connsiteX32" fmla="*/ 266981 w 10535182"/>
              <a:gd name="connsiteY32" fmla="*/ 4210050 h 6877050"/>
              <a:gd name="connsiteX33" fmla="*/ 667031 w 10535182"/>
              <a:gd name="connsiteY33" fmla="*/ 3790950 h 6877050"/>
              <a:gd name="connsiteX34" fmla="*/ 1028981 w 10535182"/>
              <a:gd name="connsiteY34" fmla="*/ 3448050 h 6877050"/>
              <a:gd name="connsiteX35" fmla="*/ 921031 w 10535182"/>
              <a:gd name="connsiteY35" fmla="*/ 3295650 h 6877050"/>
              <a:gd name="connsiteX36" fmla="*/ 940081 w 10535182"/>
              <a:gd name="connsiteY36" fmla="*/ 3263900 h 6877050"/>
              <a:gd name="connsiteX37" fmla="*/ 882931 w 10535182"/>
              <a:gd name="connsiteY37" fmla="*/ 3162300 h 6877050"/>
              <a:gd name="connsiteX38" fmla="*/ 717831 w 10535182"/>
              <a:gd name="connsiteY38" fmla="*/ 3263900 h 6877050"/>
              <a:gd name="connsiteX39" fmla="*/ 673381 w 10535182"/>
              <a:gd name="connsiteY39" fmla="*/ 3187700 h 6877050"/>
              <a:gd name="connsiteX40" fmla="*/ 584481 w 10535182"/>
              <a:gd name="connsiteY40" fmla="*/ 3136900 h 6877050"/>
              <a:gd name="connsiteX41" fmla="*/ 622581 w 10535182"/>
              <a:gd name="connsiteY41" fmla="*/ 3092450 h 6877050"/>
              <a:gd name="connsiteX42" fmla="*/ 457481 w 10535182"/>
              <a:gd name="connsiteY42" fmla="*/ 2914650 h 6877050"/>
              <a:gd name="connsiteX43" fmla="*/ 400331 w 10535182"/>
              <a:gd name="connsiteY43" fmla="*/ 2901950 h 6877050"/>
              <a:gd name="connsiteX44" fmla="*/ 387631 w 10535182"/>
              <a:gd name="connsiteY44" fmla="*/ 2876550 h 6877050"/>
              <a:gd name="connsiteX45" fmla="*/ 317781 w 10535182"/>
              <a:gd name="connsiteY45" fmla="*/ 2152650 h 6877050"/>
              <a:gd name="connsiteX46" fmla="*/ 533681 w 10535182"/>
              <a:gd name="connsiteY46" fmla="*/ 1962150 h 6877050"/>
              <a:gd name="connsiteX47" fmla="*/ 578131 w 10535182"/>
              <a:gd name="connsiteY47" fmla="*/ 1809750 h 6877050"/>
              <a:gd name="connsiteX48" fmla="*/ 597181 w 10535182"/>
              <a:gd name="connsiteY48" fmla="*/ 1733550 h 6877050"/>
              <a:gd name="connsiteX49" fmla="*/ 641631 w 10535182"/>
              <a:gd name="connsiteY49" fmla="*/ 1689100 h 6877050"/>
              <a:gd name="connsiteX50" fmla="*/ 628931 w 10535182"/>
              <a:gd name="connsiteY50" fmla="*/ 1619250 h 6877050"/>
              <a:gd name="connsiteX51" fmla="*/ 641631 w 10535182"/>
              <a:gd name="connsiteY51" fmla="*/ 1568450 h 6877050"/>
              <a:gd name="connsiteX52" fmla="*/ 705131 w 10535182"/>
              <a:gd name="connsiteY52" fmla="*/ 1524000 h 6877050"/>
              <a:gd name="connsiteX53" fmla="*/ 724181 w 10535182"/>
              <a:gd name="connsiteY53" fmla="*/ 1422400 h 6877050"/>
              <a:gd name="connsiteX54" fmla="*/ 686081 w 10535182"/>
              <a:gd name="connsiteY54" fmla="*/ 1384300 h 6877050"/>
              <a:gd name="connsiteX55" fmla="*/ 692431 w 10535182"/>
              <a:gd name="connsiteY55" fmla="*/ 1333500 h 6877050"/>
              <a:gd name="connsiteX56" fmla="*/ 641631 w 10535182"/>
              <a:gd name="connsiteY56" fmla="*/ 1244600 h 6877050"/>
              <a:gd name="connsiteX57" fmla="*/ 597181 w 10535182"/>
              <a:gd name="connsiteY57" fmla="*/ 1149350 h 6877050"/>
              <a:gd name="connsiteX58" fmla="*/ 527331 w 10535182"/>
              <a:gd name="connsiteY58" fmla="*/ 1149350 h 6877050"/>
              <a:gd name="connsiteX59" fmla="*/ 495581 w 10535182"/>
              <a:gd name="connsiteY59" fmla="*/ 1130300 h 6877050"/>
              <a:gd name="connsiteX60" fmla="*/ 432081 w 10535182"/>
              <a:gd name="connsiteY60" fmla="*/ 1123950 h 6877050"/>
              <a:gd name="connsiteX61" fmla="*/ 425731 w 10535182"/>
              <a:gd name="connsiteY61" fmla="*/ 1092200 h 6877050"/>
              <a:gd name="connsiteX62" fmla="*/ 413031 w 10535182"/>
              <a:gd name="connsiteY62" fmla="*/ 1035050 h 6877050"/>
              <a:gd name="connsiteX63" fmla="*/ 463831 w 10535182"/>
              <a:gd name="connsiteY63" fmla="*/ 952500 h 6877050"/>
              <a:gd name="connsiteX64" fmla="*/ 476531 w 10535182"/>
              <a:gd name="connsiteY64" fmla="*/ 920750 h 6877050"/>
              <a:gd name="connsiteX65" fmla="*/ 489231 w 10535182"/>
              <a:gd name="connsiteY65" fmla="*/ 901700 h 6877050"/>
              <a:gd name="connsiteX66" fmla="*/ 457481 w 10535182"/>
              <a:gd name="connsiteY66" fmla="*/ 831850 h 6877050"/>
              <a:gd name="connsiteX67" fmla="*/ 444781 w 10535182"/>
              <a:gd name="connsiteY67" fmla="*/ 787400 h 6877050"/>
              <a:gd name="connsiteX68" fmla="*/ 457481 w 10535182"/>
              <a:gd name="connsiteY68" fmla="*/ 736600 h 6877050"/>
              <a:gd name="connsiteX69" fmla="*/ 432081 w 10535182"/>
              <a:gd name="connsiteY69" fmla="*/ 698500 h 6877050"/>
              <a:gd name="connsiteX70" fmla="*/ 451131 w 10535182"/>
              <a:gd name="connsiteY70" fmla="*/ 673100 h 6877050"/>
              <a:gd name="connsiteX71" fmla="*/ 489231 w 10535182"/>
              <a:gd name="connsiteY71" fmla="*/ 622300 h 6877050"/>
              <a:gd name="connsiteX72" fmla="*/ 508281 w 10535182"/>
              <a:gd name="connsiteY72" fmla="*/ 571500 h 6877050"/>
              <a:gd name="connsiteX73" fmla="*/ 514631 w 10535182"/>
              <a:gd name="connsiteY73" fmla="*/ 527050 h 6877050"/>
              <a:gd name="connsiteX74" fmla="*/ 654331 w 10535182"/>
              <a:gd name="connsiteY74" fmla="*/ 177800 h 6877050"/>
              <a:gd name="connsiteX75" fmla="*/ 686081 w 10535182"/>
              <a:gd name="connsiteY75" fmla="*/ 107950 h 6877050"/>
              <a:gd name="connsiteX76" fmla="*/ 667031 w 10535182"/>
              <a:gd name="connsiteY76" fmla="*/ 38100 h 6877050"/>
              <a:gd name="connsiteX77" fmla="*/ 578131 w 10535182"/>
              <a:gd name="connsiteY77" fmla="*/ 12700 h 6877050"/>
              <a:gd name="connsiteX78" fmla="*/ 508281 w 10535182"/>
              <a:gd name="connsiteY78" fmla="*/ 0 h 6877050"/>
              <a:gd name="connsiteX79" fmla="*/ 4394481 w 10535182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74746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77050"/>
              <a:gd name="connsiteX1" fmla="*/ 5172327 w 10766928"/>
              <a:gd name="connsiteY1" fmla="*/ 1206500 h 6877050"/>
              <a:gd name="connsiteX2" fmla="*/ 5889877 w 10766928"/>
              <a:gd name="connsiteY2" fmla="*/ 2038350 h 6877050"/>
              <a:gd name="connsiteX3" fmla="*/ 5966077 w 10766928"/>
              <a:gd name="connsiteY3" fmla="*/ 1955800 h 6877050"/>
              <a:gd name="connsiteX4" fmla="*/ 6086727 w 10766928"/>
              <a:gd name="connsiteY4" fmla="*/ 1955800 h 6877050"/>
              <a:gd name="connsiteX5" fmla="*/ 6588377 w 10766928"/>
              <a:gd name="connsiteY5" fmla="*/ 1504950 h 6877050"/>
              <a:gd name="connsiteX6" fmla="*/ 5813677 w 10766928"/>
              <a:gd name="connsiteY6" fmla="*/ 628650 h 6877050"/>
              <a:gd name="connsiteX7" fmla="*/ 6067677 w 10766928"/>
              <a:gd name="connsiteY7" fmla="*/ 387350 h 6877050"/>
              <a:gd name="connsiteX8" fmla="*/ 6359777 w 10766928"/>
              <a:gd name="connsiteY8" fmla="*/ 711200 h 6877050"/>
              <a:gd name="connsiteX9" fmla="*/ 6931277 w 10766928"/>
              <a:gd name="connsiteY9" fmla="*/ 1301750 h 6877050"/>
              <a:gd name="connsiteX10" fmla="*/ 7299577 w 10766928"/>
              <a:gd name="connsiteY10" fmla="*/ 990600 h 6877050"/>
              <a:gd name="connsiteX11" fmla="*/ 7534527 w 10766928"/>
              <a:gd name="connsiteY11" fmla="*/ 850900 h 6877050"/>
              <a:gd name="connsiteX12" fmla="*/ 7985377 w 10766928"/>
              <a:gd name="connsiteY12" fmla="*/ 1155700 h 6877050"/>
              <a:gd name="connsiteX13" fmla="*/ 8271127 w 10766928"/>
              <a:gd name="connsiteY13" fmla="*/ 1466850 h 6877050"/>
              <a:gd name="connsiteX14" fmla="*/ 10677777 w 10766928"/>
              <a:gd name="connsiteY14" fmla="*/ 4127500 h 6877050"/>
              <a:gd name="connsiteX15" fmla="*/ 10607927 w 10766928"/>
              <a:gd name="connsiteY15" fmla="*/ 4711700 h 6877050"/>
              <a:gd name="connsiteX16" fmla="*/ 10093577 w 10766928"/>
              <a:gd name="connsiteY16" fmla="*/ 5200650 h 6877050"/>
              <a:gd name="connsiteX17" fmla="*/ 10068177 w 10766928"/>
              <a:gd name="connsiteY17" fmla="*/ 5359400 h 6877050"/>
              <a:gd name="connsiteX18" fmla="*/ 8791827 w 10766928"/>
              <a:gd name="connsiteY18" fmla="*/ 6565900 h 6877050"/>
              <a:gd name="connsiteX19" fmla="*/ 8696577 w 10766928"/>
              <a:gd name="connsiteY19" fmla="*/ 6521450 h 6877050"/>
              <a:gd name="connsiteX20" fmla="*/ 8531477 w 10766928"/>
              <a:gd name="connsiteY20" fmla="*/ 6635750 h 6877050"/>
              <a:gd name="connsiteX21" fmla="*/ 8474327 w 10766928"/>
              <a:gd name="connsiteY21" fmla="*/ 6737350 h 6877050"/>
              <a:gd name="connsiteX22" fmla="*/ 8328277 w 10766928"/>
              <a:gd name="connsiteY22" fmla="*/ 6813550 h 6877050"/>
              <a:gd name="connsiteX23" fmla="*/ 8283827 w 10766928"/>
              <a:gd name="connsiteY23" fmla="*/ 6877050 h 6877050"/>
              <a:gd name="connsiteX24" fmla="*/ 0 w 10766928"/>
              <a:gd name="connsiteY24" fmla="*/ 6858562 h 6877050"/>
              <a:gd name="connsiteX25" fmla="*/ 231746 w 10766928"/>
              <a:gd name="connsiteY25" fmla="*/ 5409638 h 6877050"/>
              <a:gd name="connsiteX26" fmla="*/ 447927 w 10766928"/>
              <a:gd name="connsiteY26" fmla="*/ 5321300 h 6877050"/>
              <a:gd name="connsiteX27" fmla="*/ 746377 w 10766928"/>
              <a:gd name="connsiteY27" fmla="*/ 5162550 h 6877050"/>
              <a:gd name="connsiteX28" fmla="*/ 759077 w 10766928"/>
              <a:gd name="connsiteY28" fmla="*/ 4965700 h 6877050"/>
              <a:gd name="connsiteX29" fmla="*/ 657477 w 10766928"/>
              <a:gd name="connsiteY29" fmla="*/ 4864100 h 6877050"/>
              <a:gd name="connsiteX30" fmla="*/ 407467 w 10766928"/>
              <a:gd name="connsiteY30" fmla="*/ 4855446 h 6877050"/>
              <a:gd name="connsiteX31" fmla="*/ 454277 w 10766928"/>
              <a:gd name="connsiteY31" fmla="*/ 4578350 h 6877050"/>
              <a:gd name="connsiteX32" fmla="*/ 498727 w 10766928"/>
              <a:gd name="connsiteY32" fmla="*/ 4210050 h 6877050"/>
              <a:gd name="connsiteX33" fmla="*/ 898777 w 10766928"/>
              <a:gd name="connsiteY33" fmla="*/ 3790950 h 6877050"/>
              <a:gd name="connsiteX34" fmla="*/ 1260727 w 10766928"/>
              <a:gd name="connsiteY34" fmla="*/ 3448050 h 6877050"/>
              <a:gd name="connsiteX35" fmla="*/ 1152777 w 10766928"/>
              <a:gd name="connsiteY35" fmla="*/ 3295650 h 6877050"/>
              <a:gd name="connsiteX36" fmla="*/ 1171827 w 10766928"/>
              <a:gd name="connsiteY36" fmla="*/ 3263900 h 6877050"/>
              <a:gd name="connsiteX37" fmla="*/ 1114677 w 10766928"/>
              <a:gd name="connsiteY37" fmla="*/ 3162300 h 6877050"/>
              <a:gd name="connsiteX38" fmla="*/ 949577 w 10766928"/>
              <a:gd name="connsiteY38" fmla="*/ 3263900 h 6877050"/>
              <a:gd name="connsiteX39" fmla="*/ 905127 w 10766928"/>
              <a:gd name="connsiteY39" fmla="*/ 3187700 h 6877050"/>
              <a:gd name="connsiteX40" fmla="*/ 816227 w 10766928"/>
              <a:gd name="connsiteY40" fmla="*/ 3136900 h 6877050"/>
              <a:gd name="connsiteX41" fmla="*/ 854327 w 10766928"/>
              <a:gd name="connsiteY41" fmla="*/ 3092450 h 6877050"/>
              <a:gd name="connsiteX42" fmla="*/ 689227 w 10766928"/>
              <a:gd name="connsiteY42" fmla="*/ 2914650 h 6877050"/>
              <a:gd name="connsiteX43" fmla="*/ 632077 w 10766928"/>
              <a:gd name="connsiteY43" fmla="*/ 2901950 h 6877050"/>
              <a:gd name="connsiteX44" fmla="*/ 619377 w 10766928"/>
              <a:gd name="connsiteY44" fmla="*/ 2876550 h 6877050"/>
              <a:gd name="connsiteX45" fmla="*/ 549527 w 10766928"/>
              <a:gd name="connsiteY45" fmla="*/ 2152650 h 6877050"/>
              <a:gd name="connsiteX46" fmla="*/ 765427 w 10766928"/>
              <a:gd name="connsiteY46" fmla="*/ 1962150 h 6877050"/>
              <a:gd name="connsiteX47" fmla="*/ 809877 w 10766928"/>
              <a:gd name="connsiteY47" fmla="*/ 1809750 h 6877050"/>
              <a:gd name="connsiteX48" fmla="*/ 828927 w 10766928"/>
              <a:gd name="connsiteY48" fmla="*/ 1733550 h 6877050"/>
              <a:gd name="connsiteX49" fmla="*/ 873377 w 10766928"/>
              <a:gd name="connsiteY49" fmla="*/ 1689100 h 6877050"/>
              <a:gd name="connsiteX50" fmla="*/ 860677 w 10766928"/>
              <a:gd name="connsiteY50" fmla="*/ 1619250 h 6877050"/>
              <a:gd name="connsiteX51" fmla="*/ 873377 w 10766928"/>
              <a:gd name="connsiteY51" fmla="*/ 1568450 h 6877050"/>
              <a:gd name="connsiteX52" fmla="*/ 936877 w 10766928"/>
              <a:gd name="connsiteY52" fmla="*/ 1524000 h 6877050"/>
              <a:gd name="connsiteX53" fmla="*/ 955927 w 10766928"/>
              <a:gd name="connsiteY53" fmla="*/ 1422400 h 6877050"/>
              <a:gd name="connsiteX54" fmla="*/ 917827 w 10766928"/>
              <a:gd name="connsiteY54" fmla="*/ 1384300 h 6877050"/>
              <a:gd name="connsiteX55" fmla="*/ 924177 w 10766928"/>
              <a:gd name="connsiteY55" fmla="*/ 1333500 h 6877050"/>
              <a:gd name="connsiteX56" fmla="*/ 873377 w 10766928"/>
              <a:gd name="connsiteY56" fmla="*/ 1244600 h 6877050"/>
              <a:gd name="connsiteX57" fmla="*/ 828927 w 10766928"/>
              <a:gd name="connsiteY57" fmla="*/ 1149350 h 6877050"/>
              <a:gd name="connsiteX58" fmla="*/ 759077 w 10766928"/>
              <a:gd name="connsiteY58" fmla="*/ 1149350 h 6877050"/>
              <a:gd name="connsiteX59" fmla="*/ 727327 w 10766928"/>
              <a:gd name="connsiteY59" fmla="*/ 1130300 h 6877050"/>
              <a:gd name="connsiteX60" fmla="*/ 663827 w 10766928"/>
              <a:gd name="connsiteY60" fmla="*/ 1123950 h 6877050"/>
              <a:gd name="connsiteX61" fmla="*/ 657477 w 10766928"/>
              <a:gd name="connsiteY61" fmla="*/ 1092200 h 6877050"/>
              <a:gd name="connsiteX62" fmla="*/ 644777 w 10766928"/>
              <a:gd name="connsiteY62" fmla="*/ 1035050 h 6877050"/>
              <a:gd name="connsiteX63" fmla="*/ 695577 w 10766928"/>
              <a:gd name="connsiteY63" fmla="*/ 952500 h 6877050"/>
              <a:gd name="connsiteX64" fmla="*/ 708277 w 10766928"/>
              <a:gd name="connsiteY64" fmla="*/ 920750 h 6877050"/>
              <a:gd name="connsiteX65" fmla="*/ 720977 w 10766928"/>
              <a:gd name="connsiteY65" fmla="*/ 901700 h 6877050"/>
              <a:gd name="connsiteX66" fmla="*/ 689227 w 10766928"/>
              <a:gd name="connsiteY66" fmla="*/ 831850 h 6877050"/>
              <a:gd name="connsiteX67" fmla="*/ 676527 w 10766928"/>
              <a:gd name="connsiteY67" fmla="*/ 787400 h 6877050"/>
              <a:gd name="connsiteX68" fmla="*/ 689227 w 10766928"/>
              <a:gd name="connsiteY68" fmla="*/ 736600 h 6877050"/>
              <a:gd name="connsiteX69" fmla="*/ 663827 w 10766928"/>
              <a:gd name="connsiteY69" fmla="*/ 698500 h 6877050"/>
              <a:gd name="connsiteX70" fmla="*/ 682877 w 10766928"/>
              <a:gd name="connsiteY70" fmla="*/ 673100 h 6877050"/>
              <a:gd name="connsiteX71" fmla="*/ 720977 w 10766928"/>
              <a:gd name="connsiteY71" fmla="*/ 622300 h 6877050"/>
              <a:gd name="connsiteX72" fmla="*/ 740027 w 10766928"/>
              <a:gd name="connsiteY72" fmla="*/ 571500 h 6877050"/>
              <a:gd name="connsiteX73" fmla="*/ 746377 w 10766928"/>
              <a:gd name="connsiteY73" fmla="*/ 527050 h 6877050"/>
              <a:gd name="connsiteX74" fmla="*/ 886077 w 10766928"/>
              <a:gd name="connsiteY74" fmla="*/ 177800 h 6877050"/>
              <a:gd name="connsiteX75" fmla="*/ 917827 w 10766928"/>
              <a:gd name="connsiteY75" fmla="*/ 107950 h 6877050"/>
              <a:gd name="connsiteX76" fmla="*/ 898777 w 10766928"/>
              <a:gd name="connsiteY76" fmla="*/ 38100 h 6877050"/>
              <a:gd name="connsiteX77" fmla="*/ 809877 w 10766928"/>
              <a:gd name="connsiteY77" fmla="*/ 12700 h 6877050"/>
              <a:gd name="connsiteX78" fmla="*/ 740027 w 10766928"/>
              <a:gd name="connsiteY78" fmla="*/ 0 h 6877050"/>
              <a:gd name="connsiteX79" fmla="*/ 4626227 w 10766928"/>
              <a:gd name="connsiteY79" fmla="*/ 6350 h 6877050"/>
              <a:gd name="connsiteX0" fmla="*/ 4626227 w 10766928"/>
              <a:gd name="connsiteY0" fmla="*/ 6350 h 6864912"/>
              <a:gd name="connsiteX1" fmla="*/ 5172327 w 10766928"/>
              <a:gd name="connsiteY1" fmla="*/ 1206500 h 6864912"/>
              <a:gd name="connsiteX2" fmla="*/ 5889877 w 10766928"/>
              <a:gd name="connsiteY2" fmla="*/ 2038350 h 6864912"/>
              <a:gd name="connsiteX3" fmla="*/ 5966077 w 10766928"/>
              <a:gd name="connsiteY3" fmla="*/ 1955800 h 6864912"/>
              <a:gd name="connsiteX4" fmla="*/ 6086727 w 10766928"/>
              <a:gd name="connsiteY4" fmla="*/ 1955800 h 6864912"/>
              <a:gd name="connsiteX5" fmla="*/ 6588377 w 10766928"/>
              <a:gd name="connsiteY5" fmla="*/ 1504950 h 6864912"/>
              <a:gd name="connsiteX6" fmla="*/ 5813677 w 10766928"/>
              <a:gd name="connsiteY6" fmla="*/ 628650 h 6864912"/>
              <a:gd name="connsiteX7" fmla="*/ 6067677 w 10766928"/>
              <a:gd name="connsiteY7" fmla="*/ 387350 h 6864912"/>
              <a:gd name="connsiteX8" fmla="*/ 6359777 w 10766928"/>
              <a:gd name="connsiteY8" fmla="*/ 711200 h 6864912"/>
              <a:gd name="connsiteX9" fmla="*/ 6931277 w 10766928"/>
              <a:gd name="connsiteY9" fmla="*/ 1301750 h 6864912"/>
              <a:gd name="connsiteX10" fmla="*/ 7299577 w 10766928"/>
              <a:gd name="connsiteY10" fmla="*/ 990600 h 6864912"/>
              <a:gd name="connsiteX11" fmla="*/ 7534527 w 10766928"/>
              <a:gd name="connsiteY11" fmla="*/ 850900 h 6864912"/>
              <a:gd name="connsiteX12" fmla="*/ 7985377 w 10766928"/>
              <a:gd name="connsiteY12" fmla="*/ 1155700 h 6864912"/>
              <a:gd name="connsiteX13" fmla="*/ 8271127 w 10766928"/>
              <a:gd name="connsiteY13" fmla="*/ 1466850 h 6864912"/>
              <a:gd name="connsiteX14" fmla="*/ 10677777 w 10766928"/>
              <a:gd name="connsiteY14" fmla="*/ 4127500 h 6864912"/>
              <a:gd name="connsiteX15" fmla="*/ 10607927 w 10766928"/>
              <a:gd name="connsiteY15" fmla="*/ 4711700 h 6864912"/>
              <a:gd name="connsiteX16" fmla="*/ 10093577 w 10766928"/>
              <a:gd name="connsiteY16" fmla="*/ 5200650 h 6864912"/>
              <a:gd name="connsiteX17" fmla="*/ 10068177 w 10766928"/>
              <a:gd name="connsiteY17" fmla="*/ 5359400 h 6864912"/>
              <a:gd name="connsiteX18" fmla="*/ 8791827 w 10766928"/>
              <a:gd name="connsiteY18" fmla="*/ 6565900 h 6864912"/>
              <a:gd name="connsiteX19" fmla="*/ 8696577 w 10766928"/>
              <a:gd name="connsiteY19" fmla="*/ 6521450 h 6864912"/>
              <a:gd name="connsiteX20" fmla="*/ 8531477 w 10766928"/>
              <a:gd name="connsiteY20" fmla="*/ 6635750 h 6864912"/>
              <a:gd name="connsiteX21" fmla="*/ 8474327 w 10766928"/>
              <a:gd name="connsiteY21" fmla="*/ 6737350 h 6864912"/>
              <a:gd name="connsiteX22" fmla="*/ 8328277 w 10766928"/>
              <a:gd name="connsiteY22" fmla="*/ 6813550 h 6864912"/>
              <a:gd name="connsiteX23" fmla="*/ 8287873 w 10766928"/>
              <a:gd name="connsiteY23" fmla="*/ 6864912 h 6864912"/>
              <a:gd name="connsiteX24" fmla="*/ 0 w 10766928"/>
              <a:gd name="connsiteY24" fmla="*/ 6858562 h 6864912"/>
              <a:gd name="connsiteX25" fmla="*/ 231746 w 10766928"/>
              <a:gd name="connsiteY25" fmla="*/ 5409638 h 6864912"/>
              <a:gd name="connsiteX26" fmla="*/ 447927 w 10766928"/>
              <a:gd name="connsiteY26" fmla="*/ 5321300 h 6864912"/>
              <a:gd name="connsiteX27" fmla="*/ 746377 w 10766928"/>
              <a:gd name="connsiteY27" fmla="*/ 5162550 h 6864912"/>
              <a:gd name="connsiteX28" fmla="*/ 759077 w 10766928"/>
              <a:gd name="connsiteY28" fmla="*/ 4965700 h 6864912"/>
              <a:gd name="connsiteX29" fmla="*/ 657477 w 10766928"/>
              <a:gd name="connsiteY29" fmla="*/ 4864100 h 6864912"/>
              <a:gd name="connsiteX30" fmla="*/ 407467 w 10766928"/>
              <a:gd name="connsiteY30" fmla="*/ 4855446 h 6864912"/>
              <a:gd name="connsiteX31" fmla="*/ 454277 w 10766928"/>
              <a:gd name="connsiteY31" fmla="*/ 4578350 h 6864912"/>
              <a:gd name="connsiteX32" fmla="*/ 498727 w 10766928"/>
              <a:gd name="connsiteY32" fmla="*/ 4210050 h 6864912"/>
              <a:gd name="connsiteX33" fmla="*/ 898777 w 10766928"/>
              <a:gd name="connsiteY33" fmla="*/ 3790950 h 6864912"/>
              <a:gd name="connsiteX34" fmla="*/ 1260727 w 10766928"/>
              <a:gd name="connsiteY34" fmla="*/ 3448050 h 6864912"/>
              <a:gd name="connsiteX35" fmla="*/ 1152777 w 10766928"/>
              <a:gd name="connsiteY35" fmla="*/ 3295650 h 6864912"/>
              <a:gd name="connsiteX36" fmla="*/ 1171827 w 10766928"/>
              <a:gd name="connsiteY36" fmla="*/ 3263900 h 6864912"/>
              <a:gd name="connsiteX37" fmla="*/ 1114677 w 10766928"/>
              <a:gd name="connsiteY37" fmla="*/ 3162300 h 6864912"/>
              <a:gd name="connsiteX38" fmla="*/ 949577 w 10766928"/>
              <a:gd name="connsiteY38" fmla="*/ 3263900 h 6864912"/>
              <a:gd name="connsiteX39" fmla="*/ 905127 w 10766928"/>
              <a:gd name="connsiteY39" fmla="*/ 3187700 h 6864912"/>
              <a:gd name="connsiteX40" fmla="*/ 816227 w 10766928"/>
              <a:gd name="connsiteY40" fmla="*/ 3136900 h 6864912"/>
              <a:gd name="connsiteX41" fmla="*/ 854327 w 10766928"/>
              <a:gd name="connsiteY41" fmla="*/ 3092450 h 6864912"/>
              <a:gd name="connsiteX42" fmla="*/ 689227 w 10766928"/>
              <a:gd name="connsiteY42" fmla="*/ 2914650 h 6864912"/>
              <a:gd name="connsiteX43" fmla="*/ 632077 w 10766928"/>
              <a:gd name="connsiteY43" fmla="*/ 2901950 h 6864912"/>
              <a:gd name="connsiteX44" fmla="*/ 619377 w 10766928"/>
              <a:gd name="connsiteY44" fmla="*/ 2876550 h 6864912"/>
              <a:gd name="connsiteX45" fmla="*/ 549527 w 10766928"/>
              <a:gd name="connsiteY45" fmla="*/ 2152650 h 6864912"/>
              <a:gd name="connsiteX46" fmla="*/ 765427 w 10766928"/>
              <a:gd name="connsiteY46" fmla="*/ 1962150 h 6864912"/>
              <a:gd name="connsiteX47" fmla="*/ 809877 w 10766928"/>
              <a:gd name="connsiteY47" fmla="*/ 1809750 h 6864912"/>
              <a:gd name="connsiteX48" fmla="*/ 828927 w 10766928"/>
              <a:gd name="connsiteY48" fmla="*/ 1733550 h 6864912"/>
              <a:gd name="connsiteX49" fmla="*/ 873377 w 10766928"/>
              <a:gd name="connsiteY49" fmla="*/ 1689100 h 6864912"/>
              <a:gd name="connsiteX50" fmla="*/ 860677 w 10766928"/>
              <a:gd name="connsiteY50" fmla="*/ 1619250 h 6864912"/>
              <a:gd name="connsiteX51" fmla="*/ 873377 w 10766928"/>
              <a:gd name="connsiteY51" fmla="*/ 1568450 h 6864912"/>
              <a:gd name="connsiteX52" fmla="*/ 936877 w 10766928"/>
              <a:gd name="connsiteY52" fmla="*/ 1524000 h 6864912"/>
              <a:gd name="connsiteX53" fmla="*/ 955927 w 10766928"/>
              <a:gd name="connsiteY53" fmla="*/ 1422400 h 6864912"/>
              <a:gd name="connsiteX54" fmla="*/ 917827 w 10766928"/>
              <a:gd name="connsiteY54" fmla="*/ 1384300 h 6864912"/>
              <a:gd name="connsiteX55" fmla="*/ 924177 w 10766928"/>
              <a:gd name="connsiteY55" fmla="*/ 1333500 h 6864912"/>
              <a:gd name="connsiteX56" fmla="*/ 873377 w 10766928"/>
              <a:gd name="connsiteY56" fmla="*/ 1244600 h 6864912"/>
              <a:gd name="connsiteX57" fmla="*/ 828927 w 10766928"/>
              <a:gd name="connsiteY57" fmla="*/ 1149350 h 6864912"/>
              <a:gd name="connsiteX58" fmla="*/ 759077 w 10766928"/>
              <a:gd name="connsiteY58" fmla="*/ 1149350 h 6864912"/>
              <a:gd name="connsiteX59" fmla="*/ 727327 w 10766928"/>
              <a:gd name="connsiteY59" fmla="*/ 1130300 h 6864912"/>
              <a:gd name="connsiteX60" fmla="*/ 663827 w 10766928"/>
              <a:gd name="connsiteY60" fmla="*/ 1123950 h 6864912"/>
              <a:gd name="connsiteX61" fmla="*/ 657477 w 10766928"/>
              <a:gd name="connsiteY61" fmla="*/ 1092200 h 6864912"/>
              <a:gd name="connsiteX62" fmla="*/ 644777 w 10766928"/>
              <a:gd name="connsiteY62" fmla="*/ 1035050 h 6864912"/>
              <a:gd name="connsiteX63" fmla="*/ 695577 w 10766928"/>
              <a:gd name="connsiteY63" fmla="*/ 952500 h 6864912"/>
              <a:gd name="connsiteX64" fmla="*/ 708277 w 10766928"/>
              <a:gd name="connsiteY64" fmla="*/ 920750 h 6864912"/>
              <a:gd name="connsiteX65" fmla="*/ 720977 w 10766928"/>
              <a:gd name="connsiteY65" fmla="*/ 901700 h 6864912"/>
              <a:gd name="connsiteX66" fmla="*/ 689227 w 10766928"/>
              <a:gd name="connsiteY66" fmla="*/ 831850 h 6864912"/>
              <a:gd name="connsiteX67" fmla="*/ 676527 w 10766928"/>
              <a:gd name="connsiteY67" fmla="*/ 787400 h 6864912"/>
              <a:gd name="connsiteX68" fmla="*/ 689227 w 10766928"/>
              <a:gd name="connsiteY68" fmla="*/ 736600 h 6864912"/>
              <a:gd name="connsiteX69" fmla="*/ 663827 w 10766928"/>
              <a:gd name="connsiteY69" fmla="*/ 698500 h 6864912"/>
              <a:gd name="connsiteX70" fmla="*/ 682877 w 10766928"/>
              <a:gd name="connsiteY70" fmla="*/ 673100 h 6864912"/>
              <a:gd name="connsiteX71" fmla="*/ 720977 w 10766928"/>
              <a:gd name="connsiteY71" fmla="*/ 622300 h 6864912"/>
              <a:gd name="connsiteX72" fmla="*/ 740027 w 10766928"/>
              <a:gd name="connsiteY72" fmla="*/ 571500 h 6864912"/>
              <a:gd name="connsiteX73" fmla="*/ 746377 w 10766928"/>
              <a:gd name="connsiteY73" fmla="*/ 527050 h 6864912"/>
              <a:gd name="connsiteX74" fmla="*/ 886077 w 10766928"/>
              <a:gd name="connsiteY74" fmla="*/ 177800 h 6864912"/>
              <a:gd name="connsiteX75" fmla="*/ 917827 w 10766928"/>
              <a:gd name="connsiteY75" fmla="*/ 107950 h 6864912"/>
              <a:gd name="connsiteX76" fmla="*/ 898777 w 10766928"/>
              <a:gd name="connsiteY76" fmla="*/ 38100 h 6864912"/>
              <a:gd name="connsiteX77" fmla="*/ 809877 w 10766928"/>
              <a:gd name="connsiteY77" fmla="*/ 12700 h 6864912"/>
              <a:gd name="connsiteX78" fmla="*/ 740027 w 10766928"/>
              <a:gd name="connsiteY78" fmla="*/ 0 h 6864912"/>
              <a:gd name="connsiteX79" fmla="*/ 4626227 w 10766928"/>
              <a:gd name="connsiteY79" fmla="*/ 6350 h 686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0766928" h="6864912">
                <a:moveTo>
                  <a:pt x="4626227" y="6350"/>
                </a:moveTo>
                <a:cubicBezTo>
                  <a:pt x="4751110" y="476250"/>
                  <a:pt x="5002994" y="971550"/>
                  <a:pt x="5172327" y="1206500"/>
                </a:cubicBezTo>
                <a:lnTo>
                  <a:pt x="5889877" y="2038350"/>
                </a:lnTo>
                <a:lnTo>
                  <a:pt x="5966077" y="1955800"/>
                </a:lnTo>
                <a:lnTo>
                  <a:pt x="6086727" y="1955800"/>
                </a:lnTo>
                <a:lnTo>
                  <a:pt x="6588377" y="1504950"/>
                </a:lnTo>
                <a:lnTo>
                  <a:pt x="5813677" y="628650"/>
                </a:lnTo>
                <a:lnTo>
                  <a:pt x="6067677" y="387350"/>
                </a:lnTo>
                <a:lnTo>
                  <a:pt x="6359777" y="711200"/>
                </a:lnTo>
                <a:lnTo>
                  <a:pt x="6931277" y="1301750"/>
                </a:lnTo>
                <a:lnTo>
                  <a:pt x="7299577" y="990600"/>
                </a:lnTo>
                <a:lnTo>
                  <a:pt x="7534527" y="850900"/>
                </a:lnTo>
                <a:lnTo>
                  <a:pt x="7985377" y="1155700"/>
                </a:lnTo>
                <a:lnTo>
                  <a:pt x="8271127" y="1466850"/>
                </a:lnTo>
                <a:lnTo>
                  <a:pt x="10677777" y="4127500"/>
                </a:lnTo>
                <a:cubicBezTo>
                  <a:pt x="10787844" y="4315883"/>
                  <a:pt x="10828060" y="4497917"/>
                  <a:pt x="10607927" y="4711700"/>
                </a:cubicBezTo>
                <a:lnTo>
                  <a:pt x="10093577" y="5200650"/>
                </a:lnTo>
                <a:lnTo>
                  <a:pt x="10068177" y="5359400"/>
                </a:lnTo>
                <a:lnTo>
                  <a:pt x="8791827" y="6565900"/>
                </a:lnTo>
                <a:lnTo>
                  <a:pt x="8696577" y="6521450"/>
                </a:lnTo>
                <a:lnTo>
                  <a:pt x="8531477" y="6635750"/>
                </a:lnTo>
                <a:lnTo>
                  <a:pt x="8474327" y="6737350"/>
                </a:lnTo>
                <a:lnTo>
                  <a:pt x="8328277" y="6813550"/>
                </a:lnTo>
                <a:lnTo>
                  <a:pt x="8287873" y="6864912"/>
                </a:lnTo>
                <a:lnTo>
                  <a:pt x="0" y="6858562"/>
                </a:lnTo>
                <a:lnTo>
                  <a:pt x="231746" y="5409638"/>
                </a:lnTo>
                <a:lnTo>
                  <a:pt x="447927" y="5321300"/>
                </a:lnTo>
                <a:lnTo>
                  <a:pt x="746377" y="5162550"/>
                </a:lnTo>
                <a:lnTo>
                  <a:pt x="759077" y="4965700"/>
                </a:lnTo>
                <a:lnTo>
                  <a:pt x="657477" y="4864100"/>
                </a:lnTo>
                <a:lnTo>
                  <a:pt x="407467" y="4855446"/>
                </a:lnTo>
                <a:lnTo>
                  <a:pt x="454277" y="4578350"/>
                </a:lnTo>
                <a:lnTo>
                  <a:pt x="498727" y="4210050"/>
                </a:lnTo>
                <a:lnTo>
                  <a:pt x="898777" y="3790950"/>
                </a:lnTo>
                <a:lnTo>
                  <a:pt x="1260727" y="3448050"/>
                </a:lnTo>
                <a:lnTo>
                  <a:pt x="1152777" y="3295650"/>
                </a:lnTo>
                <a:lnTo>
                  <a:pt x="1171827" y="3263900"/>
                </a:lnTo>
                <a:lnTo>
                  <a:pt x="1114677" y="3162300"/>
                </a:lnTo>
                <a:lnTo>
                  <a:pt x="949577" y="3263900"/>
                </a:lnTo>
                <a:lnTo>
                  <a:pt x="905127" y="3187700"/>
                </a:lnTo>
                <a:lnTo>
                  <a:pt x="816227" y="3136900"/>
                </a:lnTo>
                <a:lnTo>
                  <a:pt x="854327" y="3092450"/>
                </a:lnTo>
                <a:lnTo>
                  <a:pt x="689227" y="2914650"/>
                </a:lnTo>
                <a:lnTo>
                  <a:pt x="632077" y="2901950"/>
                </a:lnTo>
                <a:lnTo>
                  <a:pt x="619377" y="2876550"/>
                </a:lnTo>
                <a:lnTo>
                  <a:pt x="549527" y="2152650"/>
                </a:lnTo>
                <a:lnTo>
                  <a:pt x="765427" y="1962150"/>
                </a:lnTo>
                <a:lnTo>
                  <a:pt x="809877" y="1809750"/>
                </a:lnTo>
                <a:lnTo>
                  <a:pt x="828927" y="1733550"/>
                </a:lnTo>
                <a:lnTo>
                  <a:pt x="873377" y="1689100"/>
                </a:lnTo>
                <a:lnTo>
                  <a:pt x="860677" y="1619250"/>
                </a:lnTo>
                <a:lnTo>
                  <a:pt x="873377" y="1568450"/>
                </a:lnTo>
                <a:lnTo>
                  <a:pt x="936877" y="1524000"/>
                </a:lnTo>
                <a:lnTo>
                  <a:pt x="955927" y="1422400"/>
                </a:lnTo>
                <a:lnTo>
                  <a:pt x="917827" y="1384300"/>
                </a:lnTo>
                <a:lnTo>
                  <a:pt x="924177" y="1333500"/>
                </a:lnTo>
                <a:lnTo>
                  <a:pt x="873377" y="1244600"/>
                </a:lnTo>
                <a:lnTo>
                  <a:pt x="828927" y="1149350"/>
                </a:lnTo>
                <a:lnTo>
                  <a:pt x="759077" y="1149350"/>
                </a:lnTo>
                <a:lnTo>
                  <a:pt x="727327" y="1130300"/>
                </a:lnTo>
                <a:lnTo>
                  <a:pt x="663827" y="1123950"/>
                </a:lnTo>
                <a:lnTo>
                  <a:pt x="657477" y="1092200"/>
                </a:lnTo>
                <a:lnTo>
                  <a:pt x="644777" y="1035050"/>
                </a:lnTo>
                <a:lnTo>
                  <a:pt x="695577" y="952500"/>
                </a:lnTo>
                <a:lnTo>
                  <a:pt x="708277" y="920750"/>
                </a:lnTo>
                <a:lnTo>
                  <a:pt x="720977" y="901700"/>
                </a:lnTo>
                <a:lnTo>
                  <a:pt x="689227" y="831850"/>
                </a:lnTo>
                <a:lnTo>
                  <a:pt x="676527" y="787400"/>
                </a:lnTo>
                <a:lnTo>
                  <a:pt x="689227" y="736600"/>
                </a:lnTo>
                <a:lnTo>
                  <a:pt x="663827" y="698500"/>
                </a:lnTo>
                <a:lnTo>
                  <a:pt x="682877" y="673100"/>
                </a:lnTo>
                <a:lnTo>
                  <a:pt x="720977" y="622300"/>
                </a:lnTo>
                <a:lnTo>
                  <a:pt x="740027" y="571500"/>
                </a:lnTo>
                <a:lnTo>
                  <a:pt x="746377" y="527050"/>
                </a:lnTo>
                <a:lnTo>
                  <a:pt x="886077" y="177800"/>
                </a:lnTo>
                <a:lnTo>
                  <a:pt x="917827" y="107950"/>
                </a:lnTo>
                <a:lnTo>
                  <a:pt x="898777" y="38100"/>
                </a:lnTo>
                <a:lnTo>
                  <a:pt x="809877" y="12700"/>
                </a:lnTo>
                <a:lnTo>
                  <a:pt x="740027" y="0"/>
                </a:lnTo>
                <a:lnTo>
                  <a:pt x="4626227" y="6350"/>
                </a:lnTo>
                <a:close/>
              </a:path>
            </a:pathLst>
          </a:custGeom>
          <a:solidFill>
            <a:srgbClr val="B760DE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659261" y="3450934"/>
            <a:ext cx="2785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DAC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Китайско-Белорусский индустриальный парк «Великий Камень»</a:t>
            </a:r>
          </a:p>
        </p:txBody>
      </p:sp>
      <p:sp>
        <p:nvSpPr>
          <p:cNvPr id="3" name="Полилиния 2"/>
          <p:cNvSpPr/>
          <p:nvPr/>
        </p:nvSpPr>
        <p:spPr>
          <a:xfrm rot="2921979">
            <a:off x="4587627" y="2225157"/>
            <a:ext cx="6254518" cy="2440023"/>
          </a:xfrm>
          <a:custGeom>
            <a:avLst/>
            <a:gdLst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3878580 w 9913620"/>
              <a:gd name="connsiteY27" fmla="*/ 5768340 h 5783580"/>
              <a:gd name="connsiteX28" fmla="*/ 2895600 w 9913620"/>
              <a:gd name="connsiteY28" fmla="*/ 5768340 h 5783580"/>
              <a:gd name="connsiteX29" fmla="*/ 2750820 w 9913620"/>
              <a:gd name="connsiteY29" fmla="*/ 5760720 h 5783580"/>
              <a:gd name="connsiteX30" fmla="*/ 754380 w 9913620"/>
              <a:gd name="connsiteY30" fmla="*/ 5783580 h 5783580"/>
              <a:gd name="connsiteX31" fmla="*/ 365760 w 9913620"/>
              <a:gd name="connsiteY31" fmla="*/ 5646420 h 5783580"/>
              <a:gd name="connsiteX32" fmla="*/ 335280 w 9913620"/>
              <a:gd name="connsiteY32" fmla="*/ 5585460 h 5783580"/>
              <a:gd name="connsiteX33" fmla="*/ 213360 w 9913620"/>
              <a:gd name="connsiteY33" fmla="*/ 5577840 h 5783580"/>
              <a:gd name="connsiteX34" fmla="*/ 182880 w 9913620"/>
              <a:gd name="connsiteY34" fmla="*/ 4389120 h 5783580"/>
              <a:gd name="connsiteX35" fmla="*/ 7620 w 9913620"/>
              <a:gd name="connsiteY35" fmla="*/ 4236720 h 5783580"/>
              <a:gd name="connsiteX36" fmla="*/ 0 w 9913620"/>
              <a:gd name="connsiteY36" fmla="*/ 4130040 h 5783580"/>
              <a:gd name="connsiteX37" fmla="*/ 22860 w 9913620"/>
              <a:gd name="connsiteY37" fmla="*/ 4122420 h 5783580"/>
              <a:gd name="connsiteX38" fmla="*/ 182880 w 9913620"/>
              <a:gd name="connsiteY38" fmla="*/ 3947160 h 5783580"/>
              <a:gd name="connsiteX39" fmla="*/ 137160 w 9913620"/>
              <a:gd name="connsiteY39" fmla="*/ 2583180 h 5783580"/>
              <a:gd name="connsiteX40" fmla="*/ 152400 w 9913620"/>
              <a:gd name="connsiteY40" fmla="*/ 822960 h 5783580"/>
              <a:gd name="connsiteX41" fmla="*/ 220980 w 9913620"/>
              <a:gd name="connsiteY41" fmla="*/ 441960 h 5783580"/>
              <a:gd name="connsiteX42" fmla="*/ 220980 w 9913620"/>
              <a:gd name="connsiteY42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3878580 w 9913620"/>
              <a:gd name="connsiteY28" fmla="*/ 5768340 h 5783580"/>
              <a:gd name="connsiteX29" fmla="*/ 2895600 w 9913620"/>
              <a:gd name="connsiteY29" fmla="*/ 5768340 h 5783580"/>
              <a:gd name="connsiteX30" fmla="*/ 2750820 w 9913620"/>
              <a:gd name="connsiteY30" fmla="*/ 5760720 h 5783580"/>
              <a:gd name="connsiteX31" fmla="*/ 754380 w 9913620"/>
              <a:gd name="connsiteY31" fmla="*/ 5783580 h 5783580"/>
              <a:gd name="connsiteX32" fmla="*/ 365760 w 9913620"/>
              <a:gd name="connsiteY32" fmla="*/ 5646420 h 5783580"/>
              <a:gd name="connsiteX33" fmla="*/ 335280 w 9913620"/>
              <a:gd name="connsiteY33" fmla="*/ 5585460 h 5783580"/>
              <a:gd name="connsiteX34" fmla="*/ 213360 w 9913620"/>
              <a:gd name="connsiteY34" fmla="*/ 5577840 h 5783580"/>
              <a:gd name="connsiteX35" fmla="*/ 182880 w 9913620"/>
              <a:gd name="connsiteY35" fmla="*/ 4389120 h 5783580"/>
              <a:gd name="connsiteX36" fmla="*/ 7620 w 9913620"/>
              <a:gd name="connsiteY36" fmla="*/ 4236720 h 5783580"/>
              <a:gd name="connsiteX37" fmla="*/ 0 w 9913620"/>
              <a:gd name="connsiteY37" fmla="*/ 4130040 h 5783580"/>
              <a:gd name="connsiteX38" fmla="*/ 22860 w 9913620"/>
              <a:gd name="connsiteY38" fmla="*/ 4122420 h 5783580"/>
              <a:gd name="connsiteX39" fmla="*/ 182880 w 9913620"/>
              <a:gd name="connsiteY39" fmla="*/ 3947160 h 5783580"/>
              <a:gd name="connsiteX40" fmla="*/ 137160 w 9913620"/>
              <a:gd name="connsiteY40" fmla="*/ 2583180 h 5783580"/>
              <a:gd name="connsiteX41" fmla="*/ 152400 w 9913620"/>
              <a:gd name="connsiteY41" fmla="*/ 822960 h 5783580"/>
              <a:gd name="connsiteX42" fmla="*/ 220980 w 9913620"/>
              <a:gd name="connsiteY42" fmla="*/ 441960 h 5783580"/>
              <a:gd name="connsiteX43" fmla="*/ 220980 w 9913620"/>
              <a:gd name="connsiteY43" fmla="*/ 373380 h 5783580"/>
              <a:gd name="connsiteX0" fmla="*/ 220980 w 9913620"/>
              <a:gd name="connsiteY0" fmla="*/ 373380 h 5783580"/>
              <a:gd name="connsiteX1" fmla="*/ 998220 w 9913620"/>
              <a:gd name="connsiteY1" fmla="*/ 182880 h 5783580"/>
              <a:gd name="connsiteX2" fmla="*/ 1455420 w 9913620"/>
              <a:gd name="connsiteY2" fmla="*/ 106680 h 5783580"/>
              <a:gd name="connsiteX3" fmla="*/ 2194560 w 9913620"/>
              <a:gd name="connsiteY3" fmla="*/ 60960 h 5783580"/>
              <a:gd name="connsiteX4" fmla="*/ 2225040 w 9913620"/>
              <a:gd name="connsiteY4" fmla="*/ 99060 h 5783580"/>
              <a:gd name="connsiteX5" fmla="*/ 2324100 w 9913620"/>
              <a:gd name="connsiteY5" fmla="*/ 60960 h 5783580"/>
              <a:gd name="connsiteX6" fmla="*/ 5227320 w 9913620"/>
              <a:gd name="connsiteY6" fmla="*/ 38100 h 5783580"/>
              <a:gd name="connsiteX7" fmla="*/ 7315200 w 9913620"/>
              <a:gd name="connsiteY7" fmla="*/ 0 h 5783580"/>
              <a:gd name="connsiteX8" fmla="*/ 7437120 w 9913620"/>
              <a:gd name="connsiteY8" fmla="*/ 15240 h 5783580"/>
              <a:gd name="connsiteX9" fmla="*/ 8016240 w 9913620"/>
              <a:gd name="connsiteY9" fmla="*/ 22860 h 5783580"/>
              <a:gd name="connsiteX10" fmla="*/ 8100060 w 9913620"/>
              <a:gd name="connsiteY10" fmla="*/ 0 h 5783580"/>
              <a:gd name="connsiteX11" fmla="*/ 8915400 w 9913620"/>
              <a:gd name="connsiteY11" fmla="*/ 0 h 5783580"/>
              <a:gd name="connsiteX12" fmla="*/ 9044940 w 9913620"/>
              <a:gd name="connsiteY12" fmla="*/ 30480 h 5783580"/>
              <a:gd name="connsiteX13" fmla="*/ 9197340 w 9913620"/>
              <a:gd name="connsiteY13" fmla="*/ 99060 h 5783580"/>
              <a:gd name="connsiteX14" fmla="*/ 9372600 w 9913620"/>
              <a:gd name="connsiteY14" fmla="*/ 205740 h 5783580"/>
              <a:gd name="connsiteX15" fmla="*/ 9525000 w 9913620"/>
              <a:gd name="connsiteY15" fmla="*/ 388620 h 5783580"/>
              <a:gd name="connsiteX16" fmla="*/ 9624060 w 9913620"/>
              <a:gd name="connsiteY16" fmla="*/ 601980 h 5783580"/>
              <a:gd name="connsiteX17" fmla="*/ 9669780 w 9913620"/>
              <a:gd name="connsiteY17" fmla="*/ 1264920 h 5783580"/>
              <a:gd name="connsiteX18" fmla="*/ 9753600 w 9913620"/>
              <a:gd name="connsiteY18" fmla="*/ 2186940 h 5783580"/>
              <a:gd name="connsiteX19" fmla="*/ 9806940 w 9913620"/>
              <a:gd name="connsiteY19" fmla="*/ 2750820 h 5783580"/>
              <a:gd name="connsiteX20" fmla="*/ 9913620 w 9913620"/>
              <a:gd name="connsiteY20" fmla="*/ 5745480 h 5783580"/>
              <a:gd name="connsiteX21" fmla="*/ 7566660 w 9913620"/>
              <a:gd name="connsiteY21" fmla="*/ 5722620 h 5783580"/>
              <a:gd name="connsiteX22" fmla="*/ 7437120 w 9913620"/>
              <a:gd name="connsiteY22" fmla="*/ 5768340 h 5783580"/>
              <a:gd name="connsiteX23" fmla="*/ 7239000 w 9913620"/>
              <a:gd name="connsiteY23" fmla="*/ 5775960 h 5783580"/>
              <a:gd name="connsiteX24" fmla="*/ 7223760 w 9913620"/>
              <a:gd name="connsiteY24" fmla="*/ 5730240 h 5783580"/>
              <a:gd name="connsiteX25" fmla="*/ 5311140 w 9913620"/>
              <a:gd name="connsiteY25" fmla="*/ 5760720 h 5783580"/>
              <a:gd name="connsiteX26" fmla="*/ 4701540 w 9913620"/>
              <a:gd name="connsiteY26" fmla="*/ 5775960 h 5783580"/>
              <a:gd name="connsiteX27" fmla="*/ 4701540 w 9913620"/>
              <a:gd name="connsiteY27" fmla="*/ 5768340 h 5783580"/>
              <a:gd name="connsiteX28" fmla="*/ 4701540 w 9913620"/>
              <a:gd name="connsiteY28" fmla="*/ 5737860 h 5783580"/>
              <a:gd name="connsiteX29" fmla="*/ 3878580 w 9913620"/>
              <a:gd name="connsiteY29" fmla="*/ 5768340 h 5783580"/>
              <a:gd name="connsiteX30" fmla="*/ 2895600 w 9913620"/>
              <a:gd name="connsiteY30" fmla="*/ 5768340 h 5783580"/>
              <a:gd name="connsiteX31" fmla="*/ 2750820 w 9913620"/>
              <a:gd name="connsiteY31" fmla="*/ 5760720 h 5783580"/>
              <a:gd name="connsiteX32" fmla="*/ 754380 w 9913620"/>
              <a:gd name="connsiteY32" fmla="*/ 5783580 h 5783580"/>
              <a:gd name="connsiteX33" fmla="*/ 365760 w 9913620"/>
              <a:gd name="connsiteY33" fmla="*/ 5646420 h 5783580"/>
              <a:gd name="connsiteX34" fmla="*/ 335280 w 9913620"/>
              <a:gd name="connsiteY34" fmla="*/ 5585460 h 5783580"/>
              <a:gd name="connsiteX35" fmla="*/ 213360 w 9913620"/>
              <a:gd name="connsiteY35" fmla="*/ 5577840 h 5783580"/>
              <a:gd name="connsiteX36" fmla="*/ 182880 w 9913620"/>
              <a:gd name="connsiteY36" fmla="*/ 4389120 h 5783580"/>
              <a:gd name="connsiteX37" fmla="*/ 7620 w 9913620"/>
              <a:gd name="connsiteY37" fmla="*/ 4236720 h 5783580"/>
              <a:gd name="connsiteX38" fmla="*/ 0 w 9913620"/>
              <a:gd name="connsiteY38" fmla="*/ 4130040 h 5783580"/>
              <a:gd name="connsiteX39" fmla="*/ 22860 w 9913620"/>
              <a:gd name="connsiteY39" fmla="*/ 4122420 h 5783580"/>
              <a:gd name="connsiteX40" fmla="*/ 182880 w 9913620"/>
              <a:gd name="connsiteY40" fmla="*/ 3947160 h 5783580"/>
              <a:gd name="connsiteX41" fmla="*/ 137160 w 9913620"/>
              <a:gd name="connsiteY41" fmla="*/ 2583180 h 5783580"/>
              <a:gd name="connsiteX42" fmla="*/ 152400 w 9913620"/>
              <a:gd name="connsiteY42" fmla="*/ 822960 h 5783580"/>
              <a:gd name="connsiteX43" fmla="*/ 220980 w 9913620"/>
              <a:gd name="connsiteY43" fmla="*/ 441960 h 5783580"/>
              <a:gd name="connsiteX44" fmla="*/ 220980 w 9913620"/>
              <a:gd name="connsiteY44" fmla="*/ 373380 h 5783580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01540 w 9913620"/>
              <a:gd name="connsiteY27" fmla="*/ 5768340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3884906 w 9913620"/>
              <a:gd name="connsiteY28" fmla="*/ 6232441 h 6232441"/>
              <a:gd name="connsiteX29" fmla="*/ 3878580 w 9913620"/>
              <a:gd name="connsiteY29" fmla="*/ 5768340 h 6232441"/>
              <a:gd name="connsiteX30" fmla="*/ 2895600 w 9913620"/>
              <a:gd name="connsiteY30" fmla="*/ 5768340 h 6232441"/>
              <a:gd name="connsiteX31" fmla="*/ 2750820 w 9913620"/>
              <a:gd name="connsiteY31" fmla="*/ 5760720 h 6232441"/>
              <a:gd name="connsiteX32" fmla="*/ 754380 w 9913620"/>
              <a:gd name="connsiteY32" fmla="*/ 5783580 h 6232441"/>
              <a:gd name="connsiteX33" fmla="*/ 365760 w 9913620"/>
              <a:gd name="connsiteY33" fmla="*/ 5646420 h 6232441"/>
              <a:gd name="connsiteX34" fmla="*/ 335280 w 9913620"/>
              <a:gd name="connsiteY34" fmla="*/ 5585460 h 6232441"/>
              <a:gd name="connsiteX35" fmla="*/ 213360 w 9913620"/>
              <a:gd name="connsiteY35" fmla="*/ 5577840 h 6232441"/>
              <a:gd name="connsiteX36" fmla="*/ 182880 w 9913620"/>
              <a:gd name="connsiteY36" fmla="*/ 4389120 h 6232441"/>
              <a:gd name="connsiteX37" fmla="*/ 7620 w 9913620"/>
              <a:gd name="connsiteY37" fmla="*/ 4236720 h 6232441"/>
              <a:gd name="connsiteX38" fmla="*/ 0 w 9913620"/>
              <a:gd name="connsiteY38" fmla="*/ 4130040 h 6232441"/>
              <a:gd name="connsiteX39" fmla="*/ 22860 w 9913620"/>
              <a:gd name="connsiteY39" fmla="*/ 4122420 h 6232441"/>
              <a:gd name="connsiteX40" fmla="*/ 182880 w 9913620"/>
              <a:gd name="connsiteY40" fmla="*/ 3947160 h 6232441"/>
              <a:gd name="connsiteX41" fmla="*/ 137160 w 9913620"/>
              <a:gd name="connsiteY41" fmla="*/ 2583180 h 6232441"/>
              <a:gd name="connsiteX42" fmla="*/ 152400 w 9913620"/>
              <a:gd name="connsiteY42" fmla="*/ 822960 h 6232441"/>
              <a:gd name="connsiteX43" fmla="*/ 220980 w 9913620"/>
              <a:gd name="connsiteY43" fmla="*/ 441960 h 6232441"/>
              <a:gd name="connsiteX44" fmla="*/ 220980 w 9913620"/>
              <a:gd name="connsiteY44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708585 w 9913620"/>
              <a:gd name="connsiteY28" fmla="*/ 5966748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13053 w 9913620"/>
              <a:gd name="connsiteY28" fmla="*/ 597825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76313 w 9913620"/>
              <a:gd name="connsiteY28" fmla="*/ 5972499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2064 w 9913620"/>
              <a:gd name="connsiteY28" fmla="*/ 5955247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3884906 w 9913620"/>
              <a:gd name="connsiteY29" fmla="*/ 6232441 h 6232441"/>
              <a:gd name="connsiteX30" fmla="*/ 3878580 w 9913620"/>
              <a:gd name="connsiteY30" fmla="*/ 5768340 h 6232441"/>
              <a:gd name="connsiteX31" fmla="*/ 2895600 w 9913620"/>
              <a:gd name="connsiteY31" fmla="*/ 5768340 h 6232441"/>
              <a:gd name="connsiteX32" fmla="*/ 2750820 w 9913620"/>
              <a:gd name="connsiteY32" fmla="*/ 5760720 h 6232441"/>
              <a:gd name="connsiteX33" fmla="*/ 754380 w 9913620"/>
              <a:gd name="connsiteY33" fmla="*/ 5783580 h 6232441"/>
              <a:gd name="connsiteX34" fmla="*/ 365760 w 9913620"/>
              <a:gd name="connsiteY34" fmla="*/ 5646420 h 6232441"/>
              <a:gd name="connsiteX35" fmla="*/ 335280 w 9913620"/>
              <a:gd name="connsiteY35" fmla="*/ 5585460 h 6232441"/>
              <a:gd name="connsiteX36" fmla="*/ 213360 w 9913620"/>
              <a:gd name="connsiteY36" fmla="*/ 5577840 h 6232441"/>
              <a:gd name="connsiteX37" fmla="*/ 182880 w 9913620"/>
              <a:gd name="connsiteY37" fmla="*/ 4389120 h 6232441"/>
              <a:gd name="connsiteX38" fmla="*/ 7620 w 9913620"/>
              <a:gd name="connsiteY38" fmla="*/ 4236720 h 6232441"/>
              <a:gd name="connsiteX39" fmla="*/ 0 w 9913620"/>
              <a:gd name="connsiteY39" fmla="*/ 4130040 h 6232441"/>
              <a:gd name="connsiteX40" fmla="*/ 22860 w 9913620"/>
              <a:gd name="connsiteY40" fmla="*/ 4122420 h 6232441"/>
              <a:gd name="connsiteX41" fmla="*/ 182880 w 9913620"/>
              <a:gd name="connsiteY41" fmla="*/ 3947160 h 6232441"/>
              <a:gd name="connsiteX42" fmla="*/ 137160 w 9913620"/>
              <a:gd name="connsiteY42" fmla="*/ 2583180 h 6232441"/>
              <a:gd name="connsiteX43" fmla="*/ 152400 w 9913620"/>
              <a:gd name="connsiteY43" fmla="*/ 822960 h 6232441"/>
              <a:gd name="connsiteX44" fmla="*/ 220980 w 9913620"/>
              <a:gd name="connsiteY44" fmla="*/ 441960 h 6232441"/>
              <a:gd name="connsiteX45" fmla="*/ 220980 w 9913620"/>
              <a:gd name="connsiteY45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82064 w 9913620"/>
              <a:gd name="connsiteY29" fmla="*/ 5955246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4701540 w 9913620"/>
              <a:gd name="connsiteY26" fmla="*/ 5775960 h 6232441"/>
              <a:gd name="connsiteX27" fmla="*/ 4718793 w 9913620"/>
              <a:gd name="connsiteY27" fmla="*/ 5969623 h 6232441"/>
              <a:gd name="connsiteX28" fmla="*/ 4587815 w 9913620"/>
              <a:gd name="connsiteY28" fmla="*/ 5972500 h 6232441"/>
              <a:gd name="connsiteX29" fmla="*/ 4576313 w 9913620"/>
              <a:gd name="connsiteY29" fmla="*/ 6162280 h 6232441"/>
              <a:gd name="connsiteX30" fmla="*/ 3884906 w 9913620"/>
              <a:gd name="connsiteY30" fmla="*/ 6232441 h 6232441"/>
              <a:gd name="connsiteX31" fmla="*/ 3878580 w 9913620"/>
              <a:gd name="connsiteY31" fmla="*/ 5768340 h 6232441"/>
              <a:gd name="connsiteX32" fmla="*/ 289560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323936 w 9913620"/>
              <a:gd name="connsiteY26" fmla="*/ 5748212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902789 w 9913620"/>
              <a:gd name="connsiteY34" fmla="*/ 5759714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97038 w 9913620"/>
              <a:gd name="connsiteY34" fmla="*/ 5845978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28925 w 9913620"/>
              <a:gd name="connsiteY34" fmla="*/ 57556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35275 w 9913620"/>
              <a:gd name="connsiteY35" fmla="*/ 5771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95600 w 9913620"/>
              <a:gd name="connsiteY35" fmla="*/ 584454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939790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3003550 w 9913620"/>
              <a:gd name="connsiteY35" fmla="*/ 59493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917825 w 9913620"/>
              <a:gd name="connsiteY35" fmla="*/ 589851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879725 w 9913620"/>
              <a:gd name="connsiteY35" fmla="*/ 5841365 h 6232441"/>
              <a:gd name="connsiteX36" fmla="*/ 2750820 w 9913620"/>
              <a:gd name="connsiteY36" fmla="*/ 576072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5900 w 9913620"/>
              <a:gd name="connsiteY34" fmla="*/ 5844540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51150 w 9913620"/>
              <a:gd name="connsiteY34" fmla="*/ 58604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863850 w 9913620"/>
              <a:gd name="connsiteY34" fmla="*/ 5974715 h 6232441"/>
              <a:gd name="connsiteX35" fmla="*/ 2750820 w 9913620"/>
              <a:gd name="connsiteY35" fmla="*/ 5760720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5600 w 9913620"/>
              <a:gd name="connsiteY33" fmla="*/ 5768340 h 6232441"/>
              <a:gd name="connsiteX34" fmla="*/ 2750820 w 9913620"/>
              <a:gd name="connsiteY34" fmla="*/ 576072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754380 w 9913620"/>
              <a:gd name="connsiteY34" fmla="*/ 5783580 h 6232441"/>
              <a:gd name="connsiteX35" fmla="*/ 365760 w 9913620"/>
              <a:gd name="connsiteY35" fmla="*/ 5646420 h 6232441"/>
              <a:gd name="connsiteX36" fmla="*/ 335280 w 9913620"/>
              <a:gd name="connsiteY36" fmla="*/ 5585460 h 6232441"/>
              <a:gd name="connsiteX37" fmla="*/ 213360 w 9913620"/>
              <a:gd name="connsiteY37" fmla="*/ 5577840 h 6232441"/>
              <a:gd name="connsiteX38" fmla="*/ 182880 w 9913620"/>
              <a:gd name="connsiteY38" fmla="*/ 4389120 h 6232441"/>
              <a:gd name="connsiteX39" fmla="*/ 7620 w 9913620"/>
              <a:gd name="connsiteY39" fmla="*/ 4236720 h 6232441"/>
              <a:gd name="connsiteX40" fmla="*/ 0 w 9913620"/>
              <a:gd name="connsiteY40" fmla="*/ 4130040 h 6232441"/>
              <a:gd name="connsiteX41" fmla="*/ 22860 w 9913620"/>
              <a:gd name="connsiteY41" fmla="*/ 4122420 h 6232441"/>
              <a:gd name="connsiteX42" fmla="*/ 182880 w 9913620"/>
              <a:gd name="connsiteY42" fmla="*/ 3947160 h 6232441"/>
              <a:gd name="connsiteX43" fmla="*/ 137160 w 9913620"/>
              <a:gd name="connsiteY43" fmla="*/ 2583180 h 6232441"/>
              <a:gd name="connsiteX44" fmla="*/ 152400 w 9913620"/>
              <a:gd name="connsiteY44" fmla="*/ 822960 h 6232441"/>
              <a:gd name="connsiteX45" fmla="*/ 220980 w 9913620"/>
              <a:gd name="connsiteY45" fmla="*/ 441960 h 6232441"/>
              <a:gd name="connsiteX46" fmla="*/ 220980 w 9913620"/>
              <a:gd name="connsiteY46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746375 w 9913620"/>
              <a:gd name="connsiteY34" fmla="*/ 57492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5600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892425 w 9913620"/>
              <a:gd name="connsiteY34" fmla="*/ 5787390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750820 w 9913620"/>
              <a:gd name="connsiteY33" fmla="*/ 5760720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530475 w 9913620"/>
              <a:gd name="connsiteY34" fmla="*/ 576516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638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62250 w 9913620"/>
              <a:gd name="connsiteY34" fmla="*/ 57715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479675 w 9913620"/>
              <a:gd name="connsiteY34" fmla="*/ 5923915 h 6232441"/>
              <a:gd name="connsiteX35" fmla="*/ 754380 w 9913620"/>
              <a:gd name="connsiteY35" fmla="*/ 5783580 h 6232441"/>
              <a:gd name="connsiteX36" fmla="*/ 365760 w 9913620"/>
              <a:gd name="connsiteY36" fmla="*/ 5646420 h 6232441"/>
              <a:gd name="connsiteX37" fmla="*/ 335280 w 9913620"/>
              <a:gd name="connsiteY37" fmla="*/ 5585460 h 6232441"/>
              <a:gd name="connsiteX38" fmla="*/ 213360 w 9913620"/>
              <a:gd name="connsiteY38" fmla="*/ 5577840 h 6232441"/>
              <a:gd name="connsiteX39" fmla="*/ 182880 w 9913620"/>
              <a:gd name="connsiteY39" fmla="*/ 4389120 h 6232441"/>
              <a:gd name="connsiteX40" fmla="*/ 7620 w 9913620"/>
              <a:gd name="connsiteY40" fmla="*/ 4236720 h 6232441"/>
              <a:gd name="connsiteX41" fmla="*/ 0 w 9913620"/>
              <a:gd name="connsiteY41" fmla="*/ 4130040 h 6232441"/>
              <a:gd name="connsiteX42" fmla="*/ 22860 w 9913620"/>
              <a:gd name="connsiteY42" fmla="*/ 4122420 h 6232441"/>
              <a:gd name="connsiteX43" fmla="*/ 182880 w 9913620"/>
              <a:gd name="connsiteY43" fmla="*/ 3947160 h 6232441"/>
              <a:gd name="connsiteX44" fmla="*/ 137160 w 9913620"/>
              <a:gd name="connsiteY44" fmla="*/ 2583180 h 6232441"/>
              <a:gd name="connsiteX45" fmla="*/ 152400 w 9913620"/>
              <a:gd name="connsiteY45" fmla="*/ 822960 h 6232441"/>
              <a:gd name="connsiteX46" fmla="*/ 220980 w 9913620"/>
              <a:gd name="connsiteY46" fmla="*/ 441960 h 6232441"/>
              <a:gd name="connsiteX47" fmla="*/ 220980 w 9913620"/>
              <a:gd name="connsiteY47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0175 w 9913620"/>
              <a:gd name="connsiteY34" fmla="*/ 5892165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676525 w 9913620"/>
              <a:gd name="connsiteY34" fmla="*/ 6015990 h 6232441"/>
              <a:gd name="connsiteX35" fmla="*/ 2479675 w 9913620"/>
              <a:gd name="connsiteY35" fmla="*/ 5923915 h 6232441"/>
              <a:gd name="connsiteX36" fmla="*/ 754380 w 9913620"/>
              <a:gd name="connsiteY36" fmla="*/ 5783580 h 6232441"/>
              <a:gd name="connsiteX37" fmla="*/ 365760 w 9913620"/>
              <a:gd name="connsiteY37" fmla="*/ 5646420 h 6232441"/>
              <a:gd name="connsiteX38" fmla="*/ 335280 w 9913620"/>
              <a:gd name="connsiteY38" fmla="*/ 5585460 h 6232441"/>
              <a:gd name="connsiteX39" fmla="*/ 213360 w 9913620"/>
              <a:gd name="connsiteY39" fmla="*/ 5577840 h 6232441"/>
              <a:gd name="connsiteX40" fmla="*/ 182880 w 9913620"/>
              <a:gd name="connsiteY40" fmla="*/ 4389120 h 6232441"/>
              <a:gd name="connsiteX41" fmla="*/ 7620 w 9913620"/>
              <a:gd name="connsiteY41" fmla="*/ 4236720 h 6232441"/>
              <a:gd name="connsiteX42" fmla="*/ 0 w 9913620"/>
              <a:gd name="connsiteY42" fmla="*/ 4130040 h 6232441"/>
              <a:gd name="connsiteX43" fmla="*/ 22860 w 9913620"/>
              <a:gd name="connsiteY43" fmla="*/ 4122420 h 6232441"/>
              <a:gd name="connsiteX44" fmla="*/ 182880 w 9913620"/>
              <a:gd name="connsiteY44" fmla="*/ 3947160 h 6232441"/>
              <a:gd name="connsiteX45" fmla="*/ 137160 w 9913620"/>
              <a:gd name="connsiteY45" fmla="*/ 2583180 h 6232441"/>
              <a:gd name="connsiteX46" fmla="*/ 152400 w 9913620"/>
              <a:gd name="connsiteY46" fmla="*/ 822960 h 6232441"/>
              <a:gd name="connsiteX47" fmla="*/ 220980 w 9913620"/>
              <a:gd name="connsiteY47" fmla="*/ 441960 h 6232441"/>
              <a:gd name="connsiteX48" fmla="*/ 220980 w 9913620"/>
              <a:gd name="connsiteY48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781300 w 9913620"/>
              <a:gd name="connsiteY34" fmla="*/ 582231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479675 w 9913620"/>
              <a:gd name="connsiteY36" fmla="*/ 592391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568575 w 9913620"/>
              <a:gd name="connsiteY36" fmla="*/ 57397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676525 w 9913620"/>
              <a:gd name="connsiteY35" fmla="*/ 601599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08300 w 9913620"/>
              <a:gd name="connsiteY34" fmla="*/ 5904865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622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4955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71775 w 9913620"/>
              <a:gd name="connsiteY36" fmla="*/ 56508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0520 w 9913620"/>
              <a:gd name="connsiteY33" fmla="*/ 577659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893695 w 9913620"/>
              <a:gd name="connsiteY33" fmla="*/ 5782945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1475 w 9913620"/>
              <a:gd name="connsiteY34" fmla="*/ 5831840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03262 w 9913620"/>
              <a:gd name="connsiteY34" fmla="*/ 5837316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5900 w 9913620"/>
              <a:gd name="connsiteY36" fmla="*/ 5765165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373380 h 6232441"/>
              <a:gd name="connsiteX1" fmla="*/ 998220 w 9913620"/>
              <a:gd name="connsiteY1" fmla="*/ 182880 h 6232441"/>
              <a:gd name="connsiteX2" fmla="*/ 1455420 w 9913620"/>
              <a:gd name="connsiteY2" fmla="*/ 106680 h 6232441"/>
              <a:gd name="connsiteX3" fmla="*/ 2194560 w 9913620"/>
              <a:gd name="connsiteY3" fmla="*/ 60960 h 6232441"/>
              <a:gd name="connsiteX4" fmla="*/ 2225040 w 9913620"/>
              <a:gd name="connsiteY4" fmla="*/ 99060 h 6232441"/>
              <a:gd name="connsiteX5" fmla="*/ 2324100 w 9913620"/>
              <a:gd name="connsiteY5" fmla="*/ 60960 h 6232441"/>
              <a:gd name="connsiteX6" fmla="*/ 5227320 w 9913620"/>
              <a:gd name="connsiteY6" fmla="*/ 38100 h 6232441"/>
              <a:gd name="connsiteX7" fmla="*/ 7315200 w 9913620"/>
              <a:gd name="connsiteY7" fmla="*/ 0 h 6232441"/>
              <a:gd name="connsiteX8" fmla="*/ 7437120 w 9913620"/>
              <a:gd name="connsiteY8" fmla="*/ 15240 h 6232441"/>
              <a:gd name="connsiteX9" fmla="*/ 8016240 w 9913620"/>
              <a:gd name="connsiteY9" fmla="*/ 22860 h 6232441"/>
              <a:gd name="connsiteX10" fmla="*/ 8100060 w 9913620"/>
              <a:gd name="connsiteY10" fmla="*/ 0 h 6232441"/>
              <a:gd name="connsiteX11" fmla="*/ 8915400 w 9913620"/>
              <a:gd name="connsiteY11" fmla="*/ 0 h 6232441"/>
              <a:gd name="connsiteX12" fmla="*/ 9044940 w 9913620"/>
              <a:gd name="connsiteY12" fmla="*/ 30480 h 6232441"/>
              <a:gd name="connsiteX13" fmla="*/ 9197340 w 9913620"/>
              <a:gd name="connsiteY13" fmla="*/ 99060 h 6232441"/>
              <a:gd name="connsiteX14" fmla="*/ 9372600 w 9913620"/>
              <a:gd name="connsiteY14" fmla="*/ 205740 h 6232441"/>
              <a:gd name="connsiteX15" fmla="*/ 9525000 w 9913620"/>
              <a:gd name="connsiteY15" fmla="*/ 388620 h 6232441"/>
              <a:gd name="connsiteX16" fmla="*/ 9624060 w 9913620"/>
              <a:gd name="connsiteY16" fmla="*/ 601980 h 6232441"/>
              <a:gd name="connsiteX17" fmla="*/ 9669780 w 9913620"/>
              <a:gd name="connsiteY17" fmla="*/ 1264920 h 6232441"/>
              <a:gd name="connsiteX18" fmla="*/ 9753600 w 9913620"/>
              <a:gd name="connsiteY18" fmla="*/ 2186940 h 6232441"/>
              <a:gd name="connsiteX19" fmla="*/ 9806940 w 9913620"/>
              <a:gd name="connsiteY19" fmla="*/ 2750820 h 6232441"/>
              <a:gd name="connsiteX20" fmla="*/ 9913620 w 9913620"/>
              <a:gd name="connsiteY20" fmla="*/ 5745480 h 6232441"/>
              <a:gd name="connsiteX21" fmla="*/ 7566660 w 9913620"/>
              <a:gd name="connsiteY21" fmla="*/ 5722620 h 6232441"/>
              <a:gd name="connsiteX22" fmla="*/ 7437120 w 9913620"/>
              <a:gd name="connsiteY22" fmla="*/ 5768340 h 6232441"/>
              <a:gd name="connsiteX23" fmla="*/ 7239000 w 9913620"/>
              <a:gd name="connsiteY23" fmla="*/ 5775960 h 6232441"/>
              <a:gd name="connsiteX24" fmla="*/ 7223760 w 9913620"/>
              <a:gd name="connsiteY24" fmla="*/ 5730240 h 6232441"/>
              <a:gd name="connsiteX25" fmla="*/ 5311140 w 9913620"/>
              <a:gd name="connsiteY25" fmla="*/ 5760720 h 6232441"/>
              <a:gd name="connsiteX26" fmla="*/ 5122653 w 9913620"/>
              <a:gd name="connsiteY26" fmla="*/ 5857480 h 6232441"/>
              <a:gd name="connsiteX27" fmla="*/ 4701540 w 9913620"/>
              <a:gd name="connsiteY27" fmla="*/ 5775960 h 6232441"/>
              <a:gd name="connsiteX28" fmla="*/ 4718793 w 9913620"/>
              <a:gd name="connsiteY28" fmla="*/ 5969623 h 6232441"/>
              <a:gd name="connsiteX29" fmla="*/ 4587815 w 9913620"/>
              <a:gd name="connsiteY29" fmla="*/ 5972500 h 6232441"/>
              <a:gd name="connsiteX30" fmla="*/ 4576313 w 9913620"/>
              <a:gd name="connsiteY30" fmla="*/ 6162280 h 6232441"/>
              <a:gd name="connsiteX31" fmla="*/ 3884906 w 9913620"/>
              <a:gd name="connsiteY31" fmla="*/ 6232441 h 6232441"/>
              <a:gd name="connsiteX32" fmla="*/ 3878580 w 9913620"/>
              <a:gd name="connsiteY32" fmla="*/ 5768340 h 6232441"/>
              <a:gd name="connsiteX33" fmla="*/ 2907383 w 9913620"/>
              <a:gd name="connsiteY33" fmla="*/ 5780208 h 6232441"/>
              <a:gd name="connsiteX34" fmla="*/ 2914213 w 9913620"/>
              <a:gd name="connsiteY34" fmla="*/ 5840054 h 6232441"/>
              <a:gd name="connsiteX35" fmla="*/ 2762250 w 9913620"/>
              <a:gd name="connsiteY35" fmla="*/ 5844540 h 6232441"/>
              <a:gd name="connsiteX36" fmla="*/ 2750425 w 9913620"/>
              <a:gd name="connsiteY36" fmla="*/ 5770640 h 6232441"/>
              <a:gd name="connsiteX37" fmla="*/ 754380 w 9913620"/>
              <a:gd name="connsiteY37" fmla="*/ 5783580 h 6232441"/>
              <a:gd name="connsiteX38" fmla="*/ 365760 w 9913620"/>
              <a:gd name="connsiteY38" fmla="*/ 5646420 h 6232441"/>
              <a:gd name="connsiteX39" fmla="*/ 335280 w 9913620"/>
              <a:gd name="connsiteY39" fmla="*/ 5585460 h 6232441"/>
              <a:gd name="connsiteX40" fmla="*/ 213360 w 9913620"/>
              <a:gd name="connsiteY40" fmla="*/ 5577840 h 6232441"/>
              <a:gd name="connsiteX41" fmla="*/ 182880 w 9913620"/>
              <a:gd name="connsiteY41" fmla="*/ 4389120 h 6232441"/>
              <a:gd name="connsiteX42" fmla="*/ 7620 w 9913620"/>
              <a:gd name="connsiteY42" fmla="*/ 4236720 h 6232441"/>
              <a:gd name="connsiteX43" fmla="*/ 0 w 9913620"/>
              <a:gd name="connsiteY43" fmla="*/ 4130040 h 6232441"/>
              <a:gd name="connsiteX44" fmla="*/ 22860 w 9913620"/>
              <a:gd name="connsiteY44" fmla="*/ 4122420 h 6232441"/>
              <a:gd name="connsiteX45" fmla="*/ 182880 w 9913620"/>
              <a:gd name="connsiteY45" fmla="*/ 3947160 h 6232441"/>
              <a:gd name="connsiteX46" fmla="*/ 137160 w 9913620"/>
              <a:gd name="connsiteY46" fmla="*/ 2583180 h 6232441"/>
              <a:gd name="connsiteX47" fmla="*/ 152400 w 9913620"/>
              <a:gd name="connsiteY47" fmla="*/ 822960 h 6232441"/>
              <a:gd name="connsiteX48" fmla="*/ 220980 w 9913620"/>
              <a:gd name="connsiteY48" fmla="*/ 441960 h 6232441"/>
              <a:gd name="connsiteX49" fmla="*/ 220980 w 9913620"/>
              <a:gd name="connsiteY49" fmla="*/ 373380 h 6232441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2225040 w 9913620"/>
              <a:gd name="connsiteY4" fmla="*/ 1936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194560 w 9913620"/>
              <a:gd name="connsiteY3" fmla="*/ 15554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1455420 w 9913620"/>
              <a:gd name="connsiteY2" fmla="*/ 201261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998220 w 9913620"/>
              <a:gd name="connsiteY1" fmla="*/ 277461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220980 w 9913620"/>
              <a:gd name="connsiteY0" fmla="*/ 467961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220980 w 9913620"/>
              <a:gd name="connsiteY49" fmla="*/ 467961 h 6327022"/>
              <a:gd name="connsiteX0" fmla="*/ 1897380 w 9913620"/>
              <a:gd name="connsiteY0" fmla="*/ 2020536 h 6327022"/>
              <a:gd name="connsiteX1" fmla="*/ 1874520 w 9913620"/>
              <a:gd name="connsiteY1" fmla="*/ 1849086 h 6327022"/>
              <a:gd name="connsiteX2" fmla="*/ 2284095 w 9913620"/>
              <a:gd name="connsiteY2" fmla="*/ 1868136 h 6327022"/>
              <a:gd name="connsiteX3" fmla="*/ 2346960 w 9913620"/>
              <a:gd name="connsiteY3" fmla="*/ 1927191 h 6327022"/>
              <a:gd name="connsiteX4" fmla="*/ 3930015 w 9913620"/>
              <a:gd name="connsiteY4" fmla="*/ 1831941 h 6327022"/>
              <a:gd name="connsiteX5" fmla="*/ 5295900 w 9913620"/>
              <a:gd name="connsiteY5" fmla="*/ 1784316 h 6327022"/>
              <a:gd name="connsiteX6" fmla="*/ 5227320 w 9913620"/>
              <a:gd name="connsiteY6" fmla="*/ 132681 h 6327022"/>
              <a:gd name="connsiteX7" fmla="*/ 7315200 w 9913620"/>
              <a:gd name="connsiteY7" fmla="*/ 94581 h 6327022"/>
              <a:gd name="connsiteX8" fmla="*/ 7437120 w 9913620"/>
              <a:gd name="connsiteY8" fmla="*/ 109821 h 6327022"/>
              <a:gd name="connsiteX9" fmla="*/ 8016240 w 9913620"/>
              <a:gd name="connsiteY9" fmla="*/ 117441 h 6327022"/>
              <a:gd name="connsiteX10" fmla="*/ 8100060 w 9913620"/>
              <a:gd name="connsiteY10" fmla="*/ 94581 h 6327022"/>
              <a:gd name="connsiteX11" fmla="*/ 8915400 w 9913620"/>
              <a:gd name="connsiteY11" fmla="*/ 94581 h 6327022"/>
              <a:gd name="connsiteX12" fmla="*/ 9044940 w 9913620"/>
              <a:gd name="connsiteY12" fmla="*/ 125061 h 6327022"/>
              <a:gd name="connsiteX13" fmla="*/ 9197340 w 9913620"/>
              <a:gd name="connsiteY13" fmla="*/ 193641 h 6327022"/>
              <a:gd name="connsiteX14" fmla="*/ 9372600 w 9913620"/>
              <a:gd name="connsiteY14" fmla="*/ 300321 h 6327022"/>
              <a:gd name="connsiteX15" fmla="*/ 9525000 w 9913620"/>
              <a:gd name="connsiteY15" fmla="*/ 483201 h 6327022"/>
              <a:gd name="connsiteX16" fmla="*/ 9624060 w 9913620"/>
              <a:gd name="connsiteY16" fmla="*/ 696561 h 6327022"/>
              <a:gd name="connsiteX17" fmla="*/ 9669780 w 9913620"/>
              <a:gd name="connsiteY17" fmla="*/ 1359501 h 6327022"/>
              <a:gd name="connsiteX18" fmla="*/ 9753600 w 9913620"/>
              <a:gd name="connsiteY18" fmla="*/ 2281521 h 6327022"/>
              <a:gd name="connsiteX19" fmla="*/ 9806940 w 9913620"/>
              <a:gd name="connsiteY19" fmla="*/ 2845401 h 6327022"/>
              <a:gd name="connsiteX20" fmla="*/ 9913620 w 9913620"/>
              <a:gd name="connsiteY20" fmla="*/ 5840061 h 6327022"/>
              <a:gd name="connsiteX21" fmla="*/ 7566660 w 9913620"/>
              <a:gd name="connsiteY21" fmla="*/ 5817201 h 6327022"/>
              <a:gd name="connsiteX22" fmla="*/ 7437120 w 9913620"/>
              <a:gd name="connsiteY22" fmla="*/ 5862921 h 6327022"/>
              <a:gd name="connsiteX23" fmla="*/ 7239000 w 9913620"/>
              <a:gd name="connsiteY23" fmla="*/ 5870541 h 6327022"/>
              <a:gd name="connsiteX24" fmla="*/ 7223760 w 9913620"/>
              <a:gd name="connsiteY24" fmla="*/ 5824821 h 6327022"/>
              <a:gd name="connsiteX25" fmla="*/ 5311140 w 9913620"/>
              <a:gd name="connsiteY25" fmla="*/ 5855301 h 6327022"/>
              <a:gd name="connsiteX26" fmla="*/ 5122653 w 9913620"/>
              <a:gd name="connsiteY26" fmla="*/ 5952061 h 6327022"/>
              <a:gd name="connsiteX27" fmla="*/ 4701540 w 9913620"/>
              <a:gd name="connsiteY27" fmla="*/ 5870541 h 6327022"/>
              <a:gd name="connsiteX28" fmla="*/ 4718793 w 9913620"/>
              <a:gd name="connsiteY28" fmla="*/ 6064204 h 6327022"/>
              <a:gd name="connsiteX29" fmla="*/ 4587815 w 9913620"/>
              <a:gd name="connsiteY29" fmla="*/ 6067081 h 6327022"/>
              <a:gd name="connsiteX30" fmla="*/ 4576313 w 9913620"/>
              <a:gd name="connsiteY30" fmla="*/ 6256861 h 6327022"/>
              <a:gd name="connsiteX31" fmla="*/ 3884906 w 9913620"/>
              <a:gd name="connsiteY31" fmla="*/ 6327022 h 6327022"/>
              <a:gd name="connsiteX32" fmla="*/ 3878580 w 9913620"/>
              <a:gd name="connsiteY32" fmla="*/ 5862921 h 6327022"/>
              <a:gd name="connsiteX33" fmla="*/ 2907383 w 9913620"/>
              <a:gd name="connsiteY33" fmla="*/ 5874789 h 6327022"/>
              <a:gd name="connsiteX34" fmla="*/ 2914213 w 9913620"/>
              <a:gd name="connsiteY34" fmla="*/ 5934635 h 6327022"/>
              <a:gd name="connsiteX35" fmla="*/ 2762250 w 9913620"/>
              <a:gd name="connsiteY35" fmla="*/ 5939121 h 6327022"/>
              <a:gd name="connsiteX36" fmla="*/ 2750425 w 9913620"/>
              <a:gd name="connsiteY36" fmla="*/ 5865221 h 6327022"/>
              <a:gd name="connsiteX37" fmla="*/ 754380 w 9913620"/>
              <a:gd name="connsiteY37" fmla="*/ 5878161 h 6327022"/>
              <a:gd name="connsiteX38" fmla="*/ 365760 w 9913620"/>
              <a:gd name="connsiteY38" fmla="*/ 5741001 h 6327022"/>
              <a:gd name="connsiteX39" fmla="*/ 335280 w 9913620"/>
              <a:gd name="connsiteY39" fmla="*/ 5680041 h 6327022"/>
              <a:gd name="connsiteX40" fmla="*/ 213360 w 9913620"/>
              <a:gd name="connsiteY40" fmla="*/ 5672421 h 6327022"/>
              <a:gd name="connsiteX41" fmla="*/ 182880 w 9913620"/>
              <a:gd name="connsiteY41" fmla="*/ 4483701 h 6327022"/>
              <a:gd name="connsiteX42" fmla="*/ 7620 w 9913620"/>
              <a:gd name="connsiteY42" fmla="*/ 4331301 h 6327022"/>
              <a:gd name="connsiteX43" fmla="*/ 0 w 9913620"/>
              <a:gd name="connsiteY43" fmla="*/ 4224621 h 6327022"/>
              <a:gd name="connsiteX44" fmla="*/ 22860 w 9913620"/>
              <a:gd name="connsiteY44" fmla="*/ 4217001 h 6327022"/>
              <a:gd name="connsiteX45" fmla="*/ 182880 w 9913620"/>
              <a:gd name="connsiteY45" fmla="*/ 4041741 h 6327022"/>
              <a:gd name="connsiteX46" fmla="*/ 137160 w 9913620"/>
              <a:gd name="connsiteY46" fmla="*/ 2677761 h 6327022"/>
              <a:gd name="connsiteX47" fmla="*/ 152400 w 9913620"/>
              <a:gd name="connsiteY47" fmla="*/ 917541 h 6327022"/>
              <a:gd name="connsiteX48" fmla="*/ 220980 w 9913620"/>
              <a:gd name="connsiteY48" fmla="*/ 536541 h 6327022"/>
              <a:gd name="connsiteX49" fmla="*/ 1897380 w 991362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369570 w 10130790"/>
              <a:gd name="connsiteY47" fmla="*/ 917541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354330 w 10130790"/>
              <a:gd name="connsiteY46" fmla="*/ 26777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00050 w 10130790"/>
              <a:gd name="connsiteY45" fmla="*/ 4041741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240030 w 10130790"/>
              <a:gd name="connsiteY44" fmla="*/ 42170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217170 w 10130790"/>
              <a:gd name="connsiteY43" fmla="*/ 422462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224790 w 10130790"/>
              <a:gd name="connsiteY42" fmla="*/ 4331301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400050 w 10130790"/>
              <a:gd name="connsiteY41" fmla="*/ 4483701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30530 w 10130790"/>
              <a:gd name="connsiteY40" fmla="*/ 567242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2020536 h 6327022"/>
              <a:gd name="connsiteX1" fmla="*/ 2091690 w 10130790"/>
              <a:gd name="connsiteY1" fmla="*/ 1849086 h 6327022"/>
              <a:gd name="connsiteX2" fmla="*/ 2501265 w 10130790"/>
              <a:gd name="connsiteY2" fmla="*/ 1868136 h 6327022"/>
              <a:gd name="connsiteX3" fmla="*/ 2564130 w 10130790"/>
              <a:gd name="connsiteY3" fmla="*/ 1927191 h 6327022"/>
              <a:gd name="connsiteX4" fmla="*/ 4147185 w 10130790"/>
              <a:gd name="connsiteY4" fmla="*/ 1831941 h 6327022"/>
              <a:gd name="connsiteX5" fmla="*/ 5513070 w 10130790"/>
              <a:gd name="connsiteY5" fmla="*/ 1784316 h 6327022"/>
              <a:gd name="connsiteX6" fmla="*/ 5444490 w 10130790"/>
              <a:gd name="connsiteY6" fmla="*/ 132681 h 6327022"/>
              <a:gd name="connsiteX7" fmla="*/ 7532370 w 10130790"/>
              <a:gd name="connsiteY7" fmla="*/ 94581 h 6327022"/>
              <a:gd name="connsiteX8" fmla="*/ 7654290 w 10130790"/>
              <a:gd name="connsiteY8" fmla="*/ 109821 h 6327022"/>
              <a:gd name="connsiteX9" fmla="*/ 8233410 w 10130790"/>
              <a:gd name="connsiteY9" fmla="*/ 117441 h 6327022"/>
              <a:gd name="connsiteX10" fmla="*/ 8317230 w 10130790"/>
              <a:gd name="connsiteY10" fmla="*/ 94581 h 6327022"/>
              <a:gd name="connsiteX11" fmla="*/ 9132570 w 10130790"/>
              <a:gd name="connsiteY11" fmla="*/ 94581 h 6327022"/>
              <a:gd name="connsiteX12" fmla="*/ 9262110 w 10130790"/>
              <a:gd name="connsiteY12" fmla="*/ 125061 h 6327022"/>
              <a:gd name="connsiteX13" fmla="*/ 9414510 w 10130790"/>
              <a:gd name="connsiteY13" fmla="*/ 193641 h 6327022"/>
              <a:gd name="connsiteX14" fmla="*/ 9589770 w 10130790"/>
              <a:gd name="connsiteY14" fmla="*/ 300321 h 6327022"/>
              <a:gd name="connsiteX15" fmla="*/ 9742170 w 10130790"/>
              <a:gd name="connsiteY15" fmla="*/ 483201 h 6327022"/>
              <a:gd name="connsiteX16" fmla="*/ 9841230 w 10130790"/>
              <a:gd name="connsiteY16" fmla="*/ 696561 h 6327022"/>
              <a:gd name="connsiteX17" fmla="*/ 9886950 w 10130790"/>
              <a:gd name="connsiteY17" fmla="*/ 1359501 h 6327022"/>
              <a:gd name="connsiteX18" fmla="*/ 9970770 w 10130790"/>
              <a:gd name="connsiteY18" fmla="*/ 2281521 h 6327022"/>
              <a:gd name="connsiteX19" fmla="*/ 10024110 w 10130790"/>
              <a:gd name="connsiteY19" fmla="*/ 2845401 h 6327022"/>
              <a:gd name="connsiteX20" fmla="*/ 10130790 w 10130790"/>
              <a:gd name="connsiteY20" fmla="*/ 5840061 h 6327022"/>
              <a:gd name="connsiteX21" fmla="*/ 7783830 w 10130790"/>
              <a:gd name="connsiteY21" fmla="*/ 5817201 h 6327022"/>
              <a:gd name="connsiteX22" fmla="*/ 7654290 w 10130790"/>
              <a:gd name="connsiteY22" fmla="*/ 5862921 h 6327022"/>
              <a:gd name="connsiteX23" fmla="*/ 7456170 w 10130790"/>
              <a:gd name="connsiteY23" fmla="*/ 5870541 h 6327022"/>
              <a:gd name="connsiteX24" fmla="*/ 7440930 w 10130790"/>
              <a:gd name="connsiteY24" fmla="*/ 5824821 h 6327022"/>
              <a:gd name="connsiteX25" fmla="*/ 5528310 w 10130790"/>
              <a:gd name="connsiteY25" fmla="*/ 5855301 h 6327022"/>
              <a:gd name="connsiteX26" fmla="*/ 5339823 w 10130790"/>
              <a:gd name="connsiteY26" fmla="*/ 5952061 h 6327022"/>
              <a:gd name="connsiteX27" fmla="*/ 4918710 w 10130790"/>
              <a:gd name="connsiteY27" fmla="*/ 5870541 h 6327022"/>
              <a:gd name="connsiteX28" fmla="*/ 4935963 w 10130790"/>
              <a:gd name="connsiteY28" fmla="*/ 6064204 h 6327022"/>
              <a:gd name="connsiteX29" fmla="*/ 4804985 w 10130790"/>
              <a:gd name="connsiteY29" fmla="*/ 6067081 h 6327022"/>
              <a:gd name="connsiteX30" fmla="*/ 4793483 w 10130790"/>
              <a:gd name="connsiteY30" fmla="*/ 6256861 h 6327022"/>
              <a:gd name="connsiteX31" fmla="*/ 4102076 w 10130790"/>
              <a:gd name="connsiteY31" fmla="*/ 6327022 h 6327022"/>
              <a:gd name="connsiteX32" fmla="*/ 4095750 w 10130790"/>
              <a:gd name="connsiteY32" fmla="*/ 5862921 h 6327022"/>
              <a:gd name="connsiteX33" fmla="*/ 3124553 w 10130790"/>
              <a:gd name="connsiteY33" fmla="*/ 5874789 h 6327022"/>
              <a:gd name="connsiteX34" fmla="*/ 3131383 w 10130790"/>
              <a:gd name="connsiteY34" fmla="*/ 5934635 h 6327022"/>
              <a:gd name="connsiteX35" fmla="*/ 2979420 w 10130790"/>
              <a:gd name="connsiteY35" fmla="*/ 5939121 h 6327022"/>
              <a:gd name="connsiteX36" fmla="*/ 2967595 w 10130790"/>
              <a:gd name="connsiteY36" fmla="*/ 5865221 h 6327022"/>
              <a:gd name="connsiteX37" fmla="*/ 971550 w 10130790"/>
              <a:gd name="connsiteY37" fmla="*/ 5878161 h 6327022"/>
              <a:gd name="connsiteX38" fmla="*/ 582930 w 10130790"/>
              <a:gd name="connsiteY38" fmla="*/ 5741001 h 6327022"/>
              <a:gd name="connsiteX39" fmla="*/ 552450 w 10130790"/>
              <a:gd name="connsiteY39" fmla="*/ 5680041 h 6327022"/>
              <a:gd name="connsiteX40" fmla="*/ 487680 w 10130790"/>
              <a:gd name="connsiteY40" fmla="*/ 5653371 h 6327022"/>
              <a:gd name="connsiteX41" fmla="*/ 581025 w 10130790"/>
              <a:gd name="connsiteY41" fmla="*/ 5007576 h 6327022"/>
              <a:gd name="connsiteX42" fmla="*/ 624840 w 10130790"/>
              <a:gd name="connsiteY42" fmla="*/ 4359876 h 6327022"/>
              <a:gd name="connsiteX43" fmla="*/ 541020 w 10130790"/>
              <a:gd name="connsiteY43" fmla="*/ 4357971 h 6327022"/>
              <a:gd name="connsiteX44" fmla="*/ 497205 w 10130790"/>
              <a:gd name="connsiteY44" fmla="*/ 3607401 h 6327022"/>
              <a:gd name="connsiteX45" fmla="*/ 438150 w 10130790"/>
              <a:gd name="connsiteY45" fmla="*/ 3308316 h 6327022"/>
              <a:gd name="connsiteX46" fmla="*/ 411480 w 10130790"/>
              <a:gd name="connsiteY46" fmla="*/ 2715861 h 6327022"/>
              <a:gd name="connsiteX47" fmla="*/ 7620 w 10130790"/>
              <a:gd name="connsiteY47" fmla="*/ 2717766 h 6327022"/>
              <a:gd name="connsiteX48" fmla="*/ 0 w 10130790"/>
              <a:gd name="connsiteY48" fmla="*/ 2041491 h 6327022"/>
              <a:gd name="connsiteX49" fmla="*/ 2114550 w 10130790"/>
              <a:gd name="connsiteY49" fmla="*/ 2020536 h 6327022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96890 w 10130790"/>
              <a:gd name="connsiteY6" fmla="*/ 200977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7532370 w 10130790"/>
              <a:gd name="connsiteY7" fmla="*/ 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7654290 w 10130790"/>
              <a:gd name="connsiteY8" fmla="*/ 15240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8233410 w 10130790"/>
              <a:gd name="connsiteY9" fmla="*/ 228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8317230 w 10130790"/>
              <a:gd name="connsiteY10" fmla="*/ 0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925955 h 6232441"/>
              <a:gd name="connsiteX1" fmla="*/ 2091690 w 10130790"/>
              <a:gd name="connsiteY1" fmla="*/ 1754505 h 6232441"/>
              <a:gd name="connsiteX2" fmla="*/ 2501265 w 10130790"/>
              <a:gd name="connsiteY2" fmla="*/ 1773555 h 6232441"/>
              <a:gd name="connsiteX3" fmla="*/ 2564130 w 10130790"/>
              <a:gd name="connsiteY3" fmla="*/ 1832610 h 6232441"/>
              <a:gd name="connsiteX4" fmla="*/ 4147185 w 10130790"/>
              <a:gd name="connsiteY4" fmla="*/ 1737360 h 6232441"/>
              <a:gd name="connsiteX5" fmla="*/ 5513070 w 10130790"/>
              <a:gd name="connsiteY5" fmla="*/ 1689735 h 6232441"/>
              <a:gd name="connsiteX6" fmla="*/ 5530215 w 10130790"/>
              <a:gd name="connsiteY6" fmla="*/ 2066925 h 6232441"/>
              <a:gd name="connsiteX7" fmla="*/ 6503670 w 10130790"/>
              <a:gd name="connsiteY7" fmla="*/ 2038350 h 6232441"/>
              <a:gd name="connsiteX8" fmla="*/ 8692515 w 10130790"/>
              <a:gd name="connsiteY8" fmla="*/ 1929765 h 6232441"/>
              <a:gd name="connsiteX9" fmla="*/ 9128760 w 10130790"/>
              <a:gd name="connsiteY9" fmla="*/ 2042160 h 6232441"/>
              <a:gd name="connsiteX10" fmla="*/ 9145905 w 10130790"/>
              <a:gd name="connsiteY10" fmla="*/ 2409825 h 6232441"/>
              <a:gd name="connsiteX11" fmla="*/ 9132570 w 10130790"/>
              <a:gd name="connsiteY11" fmla="*/ 0 h 6232441"/>
              <a:gd name="connsiteX12" fmla="*/ 9262110 w 10130790"/>
              <a:gd name="connsiteY12" fmla="*/ 30480 h 6232441"/>
              <a:gd name="connsiteX13" fmla="*/ 9414510 w 10130790"/>
              <a:gd name="connsiteY13" fmla="*/ 99060 h 6232441"/>
              <a:gd name="connsiteX14" fmla="*/ 9589770 w 10130790"/>
              <a:gd name="connsiteY14" fmla="*/ 205740 h 6232441"/>
              <a:gd name="connsiteX15" fmla="*/ 9742170 w 10130790"/>
              <a:gd name="connsiteY15" fmla="*/ 388620 h 6232441"/>
              <a:gd name="connsiteX16" fmla="*/ 9841230 w 10130790"/>
              <a:gd name="connsiteY16" fmla="*/ 601980 h 6232441"/>
              <a:gd name="connsiteX17" fmla="*/ 9886950 w 10130790"/>
              <a:gd name="connsiteY17" fmla="*/ 1264920 h 6232441"/>
              <a:gd name="connsiteX18" fmla="*/ 9970770 w 10130790"/>
              <a:gd name="connsiteY18" fmla="*/ 2186940 h 6232441"/>
              <a:gd name="connsiteX19" fmla="*/ 10024110 w 10130790"/>
              <a:gd name="connsiteY19" fmla="*/ 2750820 h 6232441"/>
              <a:gd name="connsiteX20" fmla="*/ 10130790 w 10130790"/>
              <a:gd name="connsiteY20" fmla="*/ 5745480 h 6232441"/>
              <a:gd name="connsiteX21" fmla="*/ 7783830 w 10130790"/>
              <a:gd name="connsiteY21" fmla="*/ 5722620 h 6232441"/>
              <a:gd name="connsiteX22" fmla="*/ 7654290 w 10130790"/>
              <a:gd name="connsiteY22" fmla="*/ 5768340 h 6232441"/>
              <a:gd name="connsiteX23" fmla="*/ 7456170 w 10130790"/>
              <a:gd name="connsiteY23" fmla="*/ 5775960 h 6232441"/>
              <a:gd name="connsiteX24" fmla="*/ 7440930 w 10130790"/>
              <a:gd name="connsiteY24" fmla="*/ 5730240 h 6232441"/>
              <a:gd name="connsiteX25" fmla="*/ 5528310 w 10130790"/>
              <a:gd name="connsiteY25" fmla="*/ 5760720 h 6232441"/>
              <a:gd name="connsiteX26" fmla="*/ 5339823 w 10130790"/>
              <a:gd name="connsiteY26" fmla="*/ 5857480 h 6232441"/>
              <a:gd name="connsiteX27" fmla="*/ 4918710 w 10130790"/>
              <a:gd name="connsiteY27" fmla="*/ 5775960 h 6232441"/>
              <a:gd name="connsiteX28" fmla="*/ 4935963 w 10130790"/>
              <a:gd name="connsiteY28" fmla="*/ 5969623 h 6232441"/>
              <a:gd name="connsiteX29" fmla="*/ 4804985 w 10130790"/>
              <a:gd name="connsiteY29" fmla="*/ 5972500 h 6232441"/>
              <a:gd name="connsiteX30" fmla="*/ 4793483 w 10130790"/>
              <a:gd name="connsiteY30" fmla="*/ 6162280 h 6232441"/>
              <a:gd name="connsiteX31" fmla="*/ 4102076 w 10130790"/>
              <a:gd name="connsiteY31" fmla="*/ 6232441 h 6232441"/>
              <a:gd name="connsiteX32" fmla="*/ 4095750 w 10130790"/>
              <a:gd name="connsiteY32" fmla="*/ 5768340 h 6232441"/>
              <a:gd name="connsiteX33" fmla="*/ 3124553 w 10130790"/>
              <a:gd name="connsiteY33" fmla="*/ 5780208 h 6232441"/>
              <a:gd name="connsiteX34" fmla="*/ 3131383 w 10130790"/>
              <a:gd name="connsiteY34" fmla="*/ 5840054 h 6232441"/>
              <a:gd name="connsiteX35" fmla="*/ 2979420 w 10130790"/>
              <a:gd name="connsiteY35" fmla="*/ 5844540 h 6232441"/>
              <a:gd name="connsiteX36" fmla="*/ 2967595 w 10130790"/>
              <a:gd name="connsiteY36" fmla="*/ 5770640 h 6232441"/>
              <a:gd name="connsiteX37" fmla="*/ 971550 w 10130790"/>
              <a:gd name="connsiteY37" fmla="*/ 5783580 h 6232441"/>
              <a:gd name="connsiteX38" fmla="*/ 582930 w 10130790"/>
              <a:gd name="connsiteY38" fmla="*/ 5646420 h 6232441"/>
              <a:gd name="connsiteX39" fmla="*/ 552450 w 10130790"/>
              <a:gd name="connsiteY39" fmla="*/ 5585460 h 6232441"/>
              <a:gd name="connsiteX40" fmla="*/ 487680 w 10130790"/>
              <a:gd name="connsiteY40" fmla="*/ 5558790 h 6232441"/>
              <a:gd name="connsiteX41" fmla="*/ 581025 w 10130790"/>
              <a:gd name="connsiteY41" fmla="*/ 4912995 h 6232441"/>
              <a:gd name="connsiteX42" fmla="*/ 624840 w 10130790"/>
              <a:gd name="connsiteY42" fmla="*/ 4265295 h 6232441"/>
              <a:gd name="connsiteX43" fmla="*/ 541020 w 10130790"/>
              <a:gd name="connsiteY43" fmla="*/ 4263390 h 6232441"/>
              <a:gd name="connsiteX44" fmla="*/ 497205 w 10130790"/>
              <a:gd name="connsiteY44" fmla="*/ 3512820 h 6232441"/>
              <a:gd name="connsiteX45" fmla="*/ 438150 w 10130790"/>
              <a:gd name="connsiteY45" fmla="*/ 3213735 h 6232441"/>
              <a:gd name="connsiteX46" fmla="*/ 411480 w 10130790"/>
              <a:gd name="connsiteY46" fmla="*/ 2621280 h 6232441"/>
              <a:gd name="connsiteX47" fmla="*/ 7620 w 10130790"/>
              <a:gd name="connsiteY47" fmla="*/ 2623185 h 6232441"/>
              <a:gd name="connsiteX48" fmla="*/ 0 w 10130790"/>
              <a:gd name="connsiteY48" fmla="*/ 1946910 h 6232441"/>
              <a:gd name="connsiteX49" fmla="*/ 2114550 w 10130790"/>
              <a:gd name="connsiteY49" fmla="*/ 1925955 h 6232441"/>
              <a:gd name="connsiteX0" fmla="*/ 2114550 w 10130790"/>
              <a:gd name="connsiteY0" fmla="*/ 1895475 h 6201961"/>
              <a:gd name="connsiteX1" fmla="*/ 2091690 w 10130790"/>
              <a:gd name="connsiteY1" fmla="*/ 1724025 h 6201961"/>
              <a:gd name="connsiteX2" fmla="*/ 2501265 w 10130790"/>
              <a:gd name="connsiteY2" fmla="*/ 1743075 h 6201961"/>
              <a:gd name="connsiteX3" fmla="*/ 2564130 w 10130790"/>
              <a:gd name="connsiteY3" fmla="*/ 1802130 h 6201961"/>
              <a:gd name="connsiteX4" fmla="*/ 4147185 w 10130790"/>
              <a:gd name="connsiteY4" fmla="*/ 1706880 h 6201961"/>
              <a:gd name="connsiteX5" fmla="*/ 5513070 w 10130790"/>
              <a:gd name="connsiteY5" fmla="*/ 1659255 h 6201961"/>
              <a:gd name="connsiteX6" fmla="*/ 5530215 w 10130790"/>
              <a:gd name="connsiteY6" fmla="*/ 2036445 h 6201961"/>
              <a:gd name="connsiteX7" fmla="*/ 6503670 w 10130790"/>
              <a:gd name="connsiteY7" fmla="*/ 2007870 h 6201961"/>
              <a:gd name="connsiteX8" fmla="*/ 8692515 w 10130790"/>
              <a:gd name="connsiteY8" fmla="*/ 1899285 h 6201961"/>
              <a:gd name="connsiteX9" fmla="*/ 9128760 w 10130790"/>
              <a:gd name="connsiteY9" fmla="*/ 2011680 h 6201961"/>
              <a:gd name="connsiteX10" fmla="*/ 9145905 w 10130790"/>
              <a:gd name="connsiteY10" fmla="*/ 2379345 h 6201961"/>
              <a:gd name="connsiteX11" fmla="*/ 9951720 w 10130790"/>
              <a:gd name="connsiteY11" fmla="*/ 2331720 h 6201961"/>
              <a:gd name="connsiteX12" fmla="*/ 9262110 w 10130790"/>
              <a:gd name="connsiteY12" fmla="*/ 0 h 6201961"/>
              <a:gd name="connsiteX13" fmla="*/ 9414510 w 10130790"/>
              <a:gd name="connsiteY13" fmla="*/ 68580 h 6201961"/>
              <a:gd name="connsiteX14" fmla="*/ 9589770 w 10130790"/>
              <a:gd name="connsiteY14" fmla="*/ 175260 h 6201961"/>
              <a:gd name="connsiteX15" fmla="*/ 9742170 w 10130790"/>
              <a:gd name="connsiteY15" fmla="*/ 358140 h 6201961"/>
              <a:gd name="connsiteX16" fmla="*/ 9841230 w 10130790"/>
              <a:gd name="connsiteY16" fmla="*/ 571500 h 6201961"/>
              <a:gd name="connsiteX17" fmla="*/ 9886950 w 10130790"/>
              <a:gd name="connsiteY17" fmla="*/ 1234440 h 6201961"/>
              <a:gd name="connsiteX18" fmla="*/ 9970770 w 10130790"/>
              <a:gd name="connsiteY18" fmla="*/ 2156460 h 6201961"/>
              <a:gd name="connsiteX19" fmla="*/ 10024110 w 10130790"/>
              <a:gd name="connsiteY19" fmla="*/ 2720340 h 6201961"/>
              <a:gd name="connsiteX20" fmla="*/ 10130790 w 10130790"/>
              <a:gd name="connsiteY20" fmla="*/ 5715000 h 6201961"/>
              <a:gd name="connsiteX21" fmla="*/ 7783830 w 10130790"/>
              <a:gd name="connsiteY21" fmla="*/ 5692140 h 6201961"/>
              <a:gd name="connsiteX22" fmla="*/ 7654290 w 10130790"/>
              <a:gd name="connsiteY22" fmla="*/ 5737860 h 6201961"/>
              <a:gd name="connsiteX23" fmla="*/ 7456170 w 10130790"/>
              <a:gd name="connsiteY23" fmla="*/ 5745480 h 6201961"/>
              <a:gd name="connsiteX24" fmla="*/ 7440930 w 10130790"/>
              <a:gd name="connsiteY24" fmla="*/ 5699760 h 6201961"/>
              <a:gd name="connsiteX25" fmla="*/ 5528310 w 10130790"/>
              <a:gd name="connsiteY25" fmla="*/ 5730240 h 6201961"/>
              <a:gd name="connsiteX26" fmla="*/ 5339823 w 10130790"/>
              <a:gd name="connsiteY26" fmla="*/ 5827000 h 6201961"/>
              <a:gd name="connsiteX27" fmla="*/ 4918710 w 10130790"/>
              <a:gd name="connsiteY27" fmla="*/ 5745480 h 6201961"/>
              <a:gd name="connsiteX28" fmla="*/ 4935963 w 10130790"/>
              <a:gd name="connsiteY28" fmla="*/ 5939143 h 6201961"/>
              <a:gd name="connsiteX29" fmla="*/ 4804985 w 10130790"/>
              <a:gd name="connsiteY29" fmla="*/ 5942020 h 6201961"/>
              <a:gd name="connsiteX30" fmla="*/ 4793483 w 10130790"/>
              <a:gd name="connsiteY30" fmla="*/ 6131800 h 6201961"/>
              <a:gd name="connsiteX31" fmla="*/ 4102076 w 10130790"/>
              <a:gd name="connsiteY31" fmla="*/ 6201961 h 6201961"/>
              <a:gd name="connsiteX32" fmla="*/ 4095750 w 10130790"/>
              <a:gd name="connsiteY32" fmla="*/ 5737860 h 6201961"/>
              <a:gd name="connsiteX33" fmla="*/ 3124553 w 10130790"/>
              <a:gd name="connsiteY33" fmla="*/ 5749728 h 6201961"/>
              <a:gd name="connsiteX34" fmla="*/ 3131383 w 10130790"/>
              <a:gd name="connsiteY34" fmla="*/ 5809574 h 6201961"/>
              <a:gd name="connsiteX35" fmla="*/ 2979420 w 10130790"/>
              <a:gd name="connsiteY35" fmla="*/ 5814060 h 6201961"/>
              <a:gd name="connsiteX36" fmla="*/ 2967595 w 10130790"/>
              <a:gd name="connsiteY36" fmla="*/ 5740160 h 6201961"/>
              <a:gd name="connsiteX37" fmla="*/ 971550 w 10130790"/>
              <a:gd name="connsiteY37" fmla="*/ 5753100 h 6201961"/>
              <a:gd name="connsiteX38" fmla="*/ 582930 w 10130790"/>
              <a:gd name="connsiteY38" fmla="*/ 5615940 h 6201961"/>
              <a:gd name="connsiteX39" fmla="*/ 552450 w 10130790"/>
              <a:gd name="connsiteY39" fmla="*/ 5554980 h 6201961"/>
              <a:gd name="connsiteX40" fmla="*/ 487680 w 10130790"/>
              <a:gd name="connsiteY40" fmla="*/ 5528310 h 6201961"/>
              <a:gd name="connsiteX41" fmla="*/ 581025 w 10130790"/>
              <a:gd name="connsiteY41" fmla="*/ 4882515 h 6201961"/>
              <a:gd name="connsiteX42" fmla="*/ 624840 w 10130790"/>
              <a:gd name="connsiteY42" fmla="*/ 4234815 h 6201961"/>
              <a:gd name="connsiteX43" fmla="*/ 541020 w 10130790"/>
              <a:gd name="connsiteY43" fmla="*/ 4232910 h 6201961"/>
              <a:gd name="connsiteX44" fmla="*/ 497205 w 10130790"/>
              <a:gd name="connsiteY44" fmla="*/ 3482340 h 6201961"/>
              <a:gd name="connsiteX45" fmla="*/ 438150 w 10130790"/>
              <a:gd name="connsiteY45" fmla="*/ 3183255 h 6201961"/>
              <a:gd name="connsiteX46" fmla="*/ 411480 w 10130790"/>
              <a:gd name="connsiteY46" fmla="*/ 2590800 h 6201961"/>
              <a:gd name="connsiteX47" fmla="*/ 7620 w 10130790"/>
              <a:gd name="connsiteY47" fmla="*/ 2592705 h 6201961"/>
              <a:gd name="connsiteX48" fmla="*/ 0 w 10130790"/>
              <a:gd name="connsiteY48" fmla="*/ 1916430 h 6201961"/>
              <a:gd name="connsiteX49" fmla="*/ 2114550 w 10130790"/>
              <a:gd name="connsiteY49" fmla="*/ 1895475 h 6201961"/>
              <a:gd name="connsiteX0" fmla="*/ 2114550 w 10130790"/>
              <a:gd name="connsiteY0" fmla="*/ 1826895 h 6133381"/>
              <a:gd name="connsiteX1" fmla="*/ 2091690 w 10130790"/>
              <a:gd name="connsiteY1" fmla="*/ 1655445 h 6133381"/>
              <a:gd name="connsiteX2" fmla="*/ 2501265 w 10130790"/>
              <a:gd name="connsiteY2" fmla="*/ 1674495 h 6133381"/>
              <a:gd name="connsiteX3" fmla="*/ 2564130 w 10130790"/>
              <a:gd name="connsiteY3" fmla="*/ 1733550 h 6133381"/>
              <a:gd name="connsiteX4" fmla="*/ 4147185 w 10130790"/>
              <a:gd name="connsiteY4" fmla="*/ 1638300 h 6133381"/>
              <a:gd name="connsiteX5" fmla="*/ 5513070 w 10130790"/>
              <a:gd name="connsiteY5" fmla="*/ 1590675 h 6133381"/>
              <a:gd name="connsiteX6" fmla="*/ 5530215 w 10130790"/>
              <a:gd name="connsiteY6" fmla="*/ 1967865 h 6133381"/>
              <a:gd name="connsiteX7" fmla="*/ 6503670 w 10130790"/>
              <a:gd name="connsiteY7" fmla="*/ 1939290 h 6133381"/>
              <a:gd name="connsiteX8" fmla="*/ 8692515 w 10130790"/>
              <a:gd name="connsiteY8" fmla="*/ 1830705 h 6133381"/>
              <a:gd name="connsiteX9" fmla="*/ 9128760 w 10130790"/>
              <a:gd name="connsiteY9" fmla="*/ 1943100 h 6133381"/>
              <a:gd name="connsiteX10" fmla="*/ 9145905 w 10130790"/>
              <a:gd name="connsiteY10" fmla="*/ 2310765 h 6133381"/>
              <a:gd name="connsiteX11" fmla="*/ 9951720 w 10130790"/>
              <a:gd name="connsiteY11" fmla="*/ 2263140 h 6133381"/>
              <a:gd name="connsiteX12" fmla="*/ 9919335 w 10130790"/>
              <a:gd name="connsiteY12" fmla="*/ 2560320 h 6133381"/>
              <a:gd name="connsiteX13" fmla="*/ 9414510 w 10130790"/>
              <a:gd name="connsiteY13" fmla="*/ 0 h 6133381"/>
              <a:gd name="connsiteX14" fmla="*/ 9589770 w 10130790"/>
              <a:gd name="connsiteY14" fmla="*/ 106680 h 6133381"/>
              <a:gd name="connsiteX15" fmla="*/ 9742170 w 10130790"/>
              <a:gd name="connsiteY15" fmla="*/ 289560 h 6133381"/>
              <a:gd name="connsiteX16" fmla="*/ 9841230 w 10130790"/>
              <a:gd name="connsiteY16" fmla="*/ 502920 h 6133381"/>
              <a:gd name="connsiteX17" fmla="*/ 9886950 w 10130790"/>
              <a:gd name="connsiteY17" fmla="*/ 1165860 h 6133381"/>
              <a:gd name="connsiteX18" fmla="*/ 9970770 w 10130790"/>
              <a:gd name="connsiteY18" fmla="*/ 2087880 h 6133381"/>
              <a:gd name="connsiteX19" fmla="*/ 10024110 w 10130790"/>
              <a:gd name="connsiteY19" fmla="*/ 2651760 h 6133381"/>
              <a:gd name="connsiteX20" fmla="*/ 10130790 w 10130790"/>
              <a:gd name="connsiteY20" fmla="*/ 5646420 h 6133381"/>
              <a:gd name="connsiteX21" fmla="*/ 7783830 w 10130790"/>
              <a:gd name="connsiteY21" fmla="*/ 5623560 h 6133381"/>
              <a:gd name="connsiteX22" fmla="*/ 7654290 w 10130790"/>
              <a:gd name="connsiteY22" fmla="*/ 5669280 h 6133381"/>
              <a:gd name="connsiteX23" fmla="*/ 7456170 w 10130790"/>
              <a:gd name="connsiteY23" fmla="*/ 5676900 h 6133381"/>
              <a:gd name="connsiteX24" fmla="*/ 7440930 w 10130790"/>
              <a:gd name="connsiteY24" fmla="*/ 5631180 h 6133381"/>
              <a:gd name="connsiteX25" fmla="*/ 5528310 w 10130790"/>
              <a:gd name="connsiteY25" fmla="*/ 5661660 h 6133381"/>
              <a:gd name="connsiteX26" fmla="*/ 5339823 w 10130790"/>
              <a:gd name="connsiteY26" fmla="*/ 5758420 h 6133381"/>
              <a:gd name="connsiteX27" fmla="*/ 4918710 w 10130790"/>
              <a:gd name="connsiteY27" fmla="*/ 5676900 h 6133381"/>
              <a:gd name="connsiteX28" fmla="*/ 4935963 w 10130790"/>
              <a:gd name="connsiteY28" fmla="*/ 5870563 h 6133381"/>
              <a:gd name="connsiteX29" fmla="*/ 4804985 w 10130790"/>
              <a:gd name="connsiteY29" fmla="*/ 5873440 h 6133381"/>
              <a:gd name="connsiteX30" fmla="*/ 4793483 w 10130790"/>
              <a:gd name="connsiteY30" fmla="*/ 6063220 h 6133381"/>
              <a:gd name="connsiteX31" fmla="*/ 4102076 w 10130790"/>
              <a:gd name="connsiteY31" fmla="*/ 6133381 h 6133381"/>
              <a:gd name="connsiteX32" fmla="*/ 4095750 w 10130790"/>
              <a:gd name="connsiteY32" fmla="*/ 5669280 h 6133381"/>
              <a:gd name="connsiteX33" fmla="*/ 3124553 w 10130790"/>
              <a:gd name="connsiteY33" fmla="*/ 5681148 h 6133381"/>
              <a:gd name="connsiteX34" fmla="*/ 3131383 w 10130790"/>
              <a:gd name="connsiteY34" fmla="*/ 5740994 h 6133381"/>
              <a:gd name="connsiteX35" fmla="*/ 2979420 w 10130790"/>
              <a:gd name="connsiteY35" fmla="*/ 5745480 h 6133381"/>
              <a:gd name="connsiteX36" fmla="*/ 2967595 w 10130790"/>
              <a:gd name="connsiteY36" fmla="*/ 5671580 h 6133381"/>
              <a:gd name="connsiteX37" fmla="*/ 971550 w 10130790"/>
              <a:gd name="connsiteY37" fmla="*/ 5684520 h 6133381"/>
              <a:gd name="connsiteX38" fmla="*/ 582930 w 10130790"/>
              <a:gd name="connsiteY38" fmla="*/ 5547360 h 6133381"/>
              <a:gd name="connsiteX39" fmla="*/ 552450 w 10130790"/>
              <a:gd name="connsiteY39" fmla="*/ 5486400 h 6133381"/>
              <a:gd name="connsiteX40" fmla="*/ 487680 w 10130790"/>
              <a:gd name="connsiteY40" fmla="*/ 5459730 h 6133381"/>
              <a:gd name="connsiteX41" fmla="*/ 581025 w 10130790"/>
              <a:gd name="connsiteY41" fmla="*/ 4813935 h 6133381"/>
              <a:gd name="connsiteX42" fmla="*/ 624840 w 10130790"/>
              <a:gd name="connsiteY42" fmla="*/ 4166235 h 6133381"/>
              <a:gd name="connsiteX43" fmla="*/ 541020 w 10130790"/>
              <a:gd name="connsiteY43" fmla="*/ 4164330 h 6133381"/>
              <a:gd name="connsiteX44" fmla="*/ 497205 w 10130790"/>
              <a:gd name="connsiteY44" fmla="*/ 3413760 h 6133381"/>
              <a:gd name="connsiteX45" fmla="*/ 438150 w 10130790"/>
              <a:gd name="connsiteY45" fmla="*/ 3114675 h 6133381"/>
              <a:gd name="connsiteX46" fmla="*/ 411480 w 10130790"/>
              <a:gd name="connsiteY46" fmla="*/ 2522220 h 6133381"/>
              <a:gd name="connsiteX47" fmla="*/ 7620 w 10130790"/>
              <a:gd name="connsiteY47" fmla="*/ 2524125 h 6133381"/>
              <a:gd name="connsiteX48" fmla="*/ 0 w 10130790"/>
              <a:gd name="connsiteY48" fmla="*/ 1847850 h 6133381"/>
              <a:gd name="connsiteX49" fmla="*/ 2114550 w 10130790"/>
              <a:gd name="connsiteY49" fmla="*/ 1826895 h 6133381"/>
              <a:gd name="connsiteX0" fmla="*/ 2114550 w 10130790"/>
              <a:gd name="connsiteY0" fmla="*/ 1720215 h 6026701"/>
              <a:gd name="connsiteX1" fmla="*/ 2091690 w 10130790"/>
              <a:gd name="connsiteY1" fmla="*/ 1548765 h 6026701"/>
              <a:gd name="connsiteX2" fmla="*/ 2501265 w 10130790"/>
              <a:gd name="connsiteY2" fmla="*/ 1567815 h 6026701"/>
              <a:gd name="connsiteX3" fmla="*/ 2564130 w 10130790"/>
              <a:gd name="connsiteY3" fmla="*/ 1626870 h 6026701"/>
              <a:gd name="connsiteX4" fmla="*/ 4147185 w 10130790"/>
              <a:gd name="connsiteY4" fmla="*/ 1531620 h 6026701"/>
              <a:gd name="connsiteX5" fmla="*/ 5513070 w 10130790"/>
              <a:gd name="connsiteY5" fmla="*/ 1483995 h 6026701"/>
              <a:gd name="connsiteX6" fmla="*/ 5530215 w 10130790"/>
              <a:gd name="connsiteY6" fmla="*/ 1861185 h 6026701"/>
              <a:gd name="connsiteX7" fmla="*/ 6503670 w 10130790"/>
              <a:gd name="connsiteY7" fmla="*/ 1832610 h 6026701"/>
              <a:gd name="connsiteX8" fmla="*/ 8692515 w 10130790"/>
              <a:gd name="connsiteY8" fmla="*/ 1724025 h 6026701"/>
              <a:gd name="connsiteX9" fmla="*/ 9128760 w 10130790"/>
              <a:gd name="connsiteY9" fmla="*/ 1836420 h 6026701"/>
              <a:gd name="connsiteX10" fmla="*/ 9145905 w 10130790"/>
              <a:gd name="connsiteY10" fmla="*/ 2204085 h 6026701"/>
              <a:gd name="connsiteX11" fmla="*/ 9951720 w 10130790"/>
              <a:gd name="connsiteY11" fmla="*/ 2156460 h 6026701"/>
              <a:gd name="connsiteX12" fmla="*/ 9919335 w 10130790"/>
              <a:gd name="connsiteY12" fmla="*/ 2453640 h 6026701"/>
              <a:gd name="connsiteX13" fmla="*/ 9766935 w 10130790"/>
              <a:gd name="connsiteY13" fmla="*/ 2760345 h 6026701"/>
              <a:gd name="connsiteX14" fmla="*/ 9589770 w 10130790"/>
              <a:gd name="connsiteY14" fmla="*/ 0 h 6026701"/>
              <a:gd name="connsiteX15" fmla="*/ 9742170 w 10130790"/>
              <a:gd name="connsiteY15" fmla="*/ 182880 h 6026701"/>
              <a:gd name="connsiteX16" fmla="*/ 9841230 w 10130790"/>
              <a:gd name="connsiteY16" fmla="*/ 396240 h 6026701"/>
              <a:gd name="connsiteX17" fmla="*/ 9886950 w 10130790"/>
              <a:gd name="connsiteY17" fmla="*/ 1059180 h 6026701"/>
              <a:gd name="connsiteX18" fmla="*/ 9970770 w 10130790"/>
              <a:gd name="connsiteY18" fmla="*/ 1981200 h 6026701"/>
              <a:gd name="connsiteX19" fmla="*/ 10024110 w 10130790"/>
              <a:gd name="connsiteY19" fmla="*/ 2545080 h 6026701"/>
              <a:gd name="connsiteX20" fmla="*/ 10130790 w 10130790"/>
              <a:gd name="connsiteY20" fmla="*/ 5539740 h 6026701"/>
              <a:gd name="connsiteX21" fmla="*/ 7783830 w 10130790"/>
              <a:gd name="connsiteY21" fmla="*/ 5516880 h 6026701"/>
              <a:gd name="connsiteX22" fmla="*/ 7654290 w 10130790"/>
              <a:gd name="connsiteY22" fmla="*/ 5562600 h 6026701"/>
              <a:gd name="connsiteX23" fmla="*/ 7456170 w 10130790"/>
              <a:gd name="connsiteY23" fmla="*/ 5570220 h 6026701"/>
              <a:gd name="connsiteX24" fmla="*/ 7440930 w 10130790"/>
              <a:gd name="connsiteY24" fmla="*/ 5524500 h 6026701"/>
              <a:gd name="connsiteX25" fmla="*/ 5528310 w 10130790"/>
              <a:gd name="connsiteY25" fmla="*/ 5554980 h 6026701"/>
              <a:gd name="connsiteX26" fmla="*/ 5339823 w 10130790"/>
              <a:gd name="connsiteY26" fmla="*/ 5651740 h 6026701"/>
              <a:gd name="connsiteX27" fmla="*/ 4918710 w 10130790"/>
              <a:gd name="connsiteY27" fmla="*/ 5570220 h 6026701"/>
              <a:gd name="connsiteX28" fmla="*/ 4935963 w 10130790"/>
              <a:gd name="connsiteY28" fmla="*/ 5763883 h 6026701"/>
              <a:gd name="connsiteX29" fmla="*/ 4804985 w 10130790"/>
              <a:gd name="connsiteY29" fmla="*/ 5766760 h 6026701"/>
              <a:gd name="connsiteX30" fmla="*/ 4793483 w 10130790"/>
              <a:gd name="connsiteY30" fmla="*/ 5956540 h 6026701"/>
              <a:gd name="connsiteX31" fmla="*/ 4102076 w 10130790"/>
              <a:gd name="connsiteY31" fmla="*/ 6026701 h 6026701"/>
              <a:gd name="connsiteX32" fmla="*/ 4095750 w 10130790"/>
              <a:gd name="connsiteY32" fmla="*/ 5562600 h 6026701"/>
              <a:gd name="connsiteX33" fmla="*/ 3124553 w 10130790"/>
              <a:gd name="connsiteY33" fmla="*/ 5574468 h 6026701"/>
              <a:gd name="connsiteX34" fmla="*/ 3131383 w 10130790"/>
              <a:gd name="connsiteY34" fmla="*/ 5634314 h 6026701"/>
              <a:gd name="connsiteX35" fmla="*/ 2979420 w 10130790"/>
              <a:gd name="connsiteY35" fmla="*/ 5638800 h 6026701"/>
              <a:gd name="connsiteX36" fmla="*/ 2967595 w 10130790"/>
              <a:gd name="connsiteY36" fmla="*/ 5564900 h 6026701"/>
              <a:gd name="connsiteX37" fmla="*/ 971550 w 10130790"/>
              <a:gd name="connsiteY37" fmla="*/ 5577840 h 6026701"/>
              <a:gd name="connsiteX38" fmla="*/ 582930 w 10130790"/>
              <a:gd name="connsiteY38" fmla="*/ 5440680 h 6026701"/>
              <a:gd name="connsiteX39" fmla="*/ 552450 w 10130790"/>
              <a:gd name="connsiteY39" fmla="*/ 5379720 h 6026701"/>
              <a:gd name="connsiteX40" fmla="*/ 487680 w 10130790"/>
              <a:gd name="connsiteY40" fmla="*/ 5353050 h 6026701"/>
              <a:gd name="connsiteX41" fmla="*/ 581025 w 10130790"/>
              <a:gd name="connsiteY41" fmla="*/ 4707255 h 6026701"/>
              <a:gd name="connsiteX42" fmla="*/ 624840 w 10130790"/>
              <a:gd name="connsiteY42" fmla="*/ 4059555 h 6026701"/>
              <a:gd name="connsiteX43" fmla="*/ 541020 w 10130790"/>
              <a:gd name="connsiteY43" fmla="*/ 4057650 h 6026701"/>
              <a:gd name="connsiteX44" fmla="*/ 497205 w 10130790"/>
              <a:gd name="connsiteY44" fmla="*/ 3307080 h 6026701"/>
              <a:gd name="connsiteX45" fmla="*/ 438150 w 10130790"/>
              <a:gd name="connsiteY45" fmla="*/ 3007995 h 6026701"/>
              <a:gd name="connsiteX46" fmla="*/ 411480 w 10130790"/>
              <a:gd name="connsiteY46" fmla="*/ 2415540 h 6026701"/>
              <a:gd name="connsiteX47" fmla="*/ 7620 w 10130790"/>
              <a:gd name="connsiteY47" fmla="*/ 2417445 h 6026701"/>
              <a:gd name="connsiteX48" fmla="*/ 0 w 10130790"/>
              <a:gd name="connsiteY48" fmla="*/ 1741170 h 6026701"/>
              <a:gd name="connsiteX49" fmla="*/ 2114550 w 10130790"/>
              <a:gd name="connsiteY49" fmla="*/ 1720215 h 6026701"/>
              <a:gd name="connsiteX0" fmla="*/ 2114550 w 10130790"/>
              <a:gd name="connsiteY0" fmla="*/ 1537335 h 5843821"/>
              <a:gd name="connsiteX1" fmla="*/ 2091690 w 10130790"/>
              <a:gd name="connsiteY1" fmla="*/ 1365885 h 5843821"/>
              <a:gd name="connsiteX2" fmla="*/ 2501265 w 10130790"/>
              <a:gd name="connsiteY2" fmla="*/ 1384935 h 5843821"/>
              <a:gd name="connsiteX3" fmla="*/ 2564130 w 10130790"/>
              <a:gd name="connsiteY3" fmla="*/ 1443990 h 5843821"/>
              <a:gd name="connsiteX4" fmla="*/ 4147185 w 10130790"/>
              <a:gd name="connsiteY4" fmla="*/ 1348740 h 5843821"/>
              <a:gd name="connsiteX5" fmla="*/ 5513070 w 10130790"/>
              <a:gd name="connsiteY5" fmla="*/ 1301115 h 5843821"/>
              <a:gd name="connsiteX6" fmla="*/ 5530215 w 10130790"/>
              <a:gd name="connsiteY6" fmla="*/ 1678305 h 5843821"/>
              <a:gd name="connsiteX7" fmla="*/ 6503670 w 10130790"/>
              <a:gd name="connsiteY7" fmla="*/ 1649730 h 5843821"/>
              <a:gd name="connsiteX8" fmla="*/ 8692515 w 10130790"/>
              <a:gd name="connsiteY8" fmla="*/ 1541145 h 5843821"/>
              <a:gd name="connsiteX9" fmla="*/ 9128760 w 10130790"/>
              <a:gd name="connsiteY9" fmla="*/ 1653540 h 5843821"/>
              <a:gd name="connsiteX10" fmla="*/ 9145905 w 10130790"/>
              <a:gd name="connsiteY10" fmla="*/ 2021205 h 5843821"/>
              <a:gd name="connsiteX11" fmla="*/ 9951720 w 10130790"/>
              <a:gd name="connsiteY11" fmla="*/ 1973580 h 5843821"/>
              <a:gd name="connsiteX12" fmla="*/ 9919335 w 10130790"/>
              <a:gd name="connsiteY12" fmla="*/ 2270760 h 5843821"/>
              <a:gd name="connsiteX13" fmla="*/ 9766935 w 10130790"/>
              <a:gd name="connsiteY13" fmla="*/ 2577465 h 5843821"/>
              <a:gd name="connsiteX14" fmla="*/ 9504045 w 10130790"/>
              <a:gd name="connsiteY14" fmla="*/ 2769870 h 5843821"/>
              <a:gd name="connsiteX15" fmla="*/ 9742170 w 10130790"/>
              <a:gd name="connsiteY15" fmla="*/ 0 h 5843821"/>
              <a:gd name="connsiteX16" fmla="*/ 9841230 w 10130790"/>
              <a:gd name="connsiteY16" fmla="*/ 213360 h 5843821"/>
              <a:gd name="connsiteX17" fmla="*/ 9886950 w 10130790"/>
              <a:gd name="connsiteY17" fmla="*/ 876300 h 5843821"/>
              <a:gd name="connsiteX18" fmla="*/ 9970770 w 10130790"/>
              <a:gd name="connsiteY18" fmla="*/ 1798320 h 5843821"/>
              <a:gd name="connsiteX19" fmla="*/ 10024110 w 10130790"/>
              <a:gd name="connsiteY19" fmla="*/ 2362200 h 5843821"/>
              <a:gd name="connsiteX20" fmla="*/ 10130790 w 10130790"/>
              <a:gd name="connsiteY20" fmla="*/ 5356860 h 5843821"/>
              <a:gd name="connsiteX21" fmla="*/ 7783830 w 10130790"/>
              <a:gd name="connsiteY21" fmla="*/ 5334000 h 5843821"/>
              <a:gd name="connsiteX22" fmla="*/ 7654290 w 10130790"/>
              <a:gd name="connsiteY22" fmla="*/ 5379720 h 5843821"/>
              <a:gd name="connsiteX23" fmla="*/ 7456170 w 10130790"/>
              <a:gd name="connsiteY23" fmla="*/ 5387340 h 5843821"/>
              <a:gd name="connsiteX24" fmla="*/ 7440930 w 10130790"/>
              <a:gd name="connsiteY24" fmla="*/ 5341620 h 5843821"/>
              <a:gd name="connsiteX25" fmla="*/ 5528310 w 10130790"/>
              <a:gd name="connsiteY25" fmla="*/ 5372100 h 5843821"/>
              <a:gd name="connsiteX26" fmla="*/ 5339823 w 10130790"/>
              <a:gd name="connsiteY26" fmla="*/ 5468860 h 5843821"/>
              <a:gd name="connsiteX27" fmla="*/ 4918710 w 10130790"/>
              <a:gd name="connsiteY27" fmla="*/ 5387340 h 5843821"/>
              <a:gd name="connsiteX28" fmla="*/ 4935963 w 10130790"/>
              <a:gd name="connsiteY28" fmla="*/ 5581003 h 5843821"/>
              <a:gd name="connsiteX29" fmla="*/ 4804985 w 10130790"/>
              <a:gd name="connsiteY29" fmla="*/ 5583880 h 5843821"/>
              <a:gd name="connsiteX30" fmla="*/ 4793483 w 10130790"/>
              <a:gd name="connsiteY30" fmla="*/ 5773660 h 5843821"/>
              <a:gd name="connsiteX31" fmla="*/ 4102076 w 10130790"/>
              <a:gd name="connsiteY31" fmla="*/ 5843821 h 5843821"/>
              <a:gd name="connsiteX32" fmla="*/ 4095750 w 10130790"/>
              <a:gd name="connsiteY32" fmla="*/ 5379720 h 5843821"/>
              <a:gd name="connsiteX33" fmla="*/ 3124553 w 10130790"/>
              <a:gd name="connsiteY33" fmla="*/ 5391588 h 5843821"/>
              <a:gd name="connsiteX34" fmla="*/ 3131383 w 10130790"/>
              <a:gd name="connsiteY34" fmla="*/ 5451434 h 5843821"/>
              <a:gd name="connsiteX35" fmla="*/ 2979420 w 10130790"/>
              <a:gd name="connsiteY35" fmla="*/ 5455920 h 5843821"/>
              <a:gd name="connsiteX36" fmla="*/ 2967595 w 10130790"/>
              <a:gd name="connsiteY36" fmla="*/ 5382020 h 5843821"/>
              <a:gd name="connsiteX37" fmla="*/ 971550 w 10130790"/>
              <a:gd name="connsiteY37" fmla="*/ 5394960 h 5843821"/>
              <a:gd name="connsiteX38" fmla="*/ 582930 w 10130790"/>
              <a:gd name="connsiteY38" fmla="*/ 5257800 h 5843821"/>
              <a:gd name="connsiteX39" fmla="*/ 552450 w 10130790"/>
              <a:gd name="connsiteY39" fmla="*/ 5196840 h 5843821"/>
              <a:gd name="connsiteX40" fmla="*/ 487680 w 10130790"/>
              <a:gd name="connsiteY40" fmla="*/ 5170170 h 5843821"/>
              <a:gd name="connsiteX41" fmla="*/ 581025 w 10130790"/>
              <a:gd name="connsiteY41" fmla="*/ 4524375 h 5843821"/>
              <a:gd name="connsiteX42" fmla="*/ 624840 w 10130790"/>
              <a:gd name="connsiteY42" fmla="*/ 3876675 h 5843821"/>
              <a:gd name="connsiteX43" fmla="*/ 541020 w 10130790"/>
              <a:gd name="connsiteY43" fmla="*/ 3874770 h 5843821"/>
              <a:gd name="connsiteX44" fmla="*/ 497205 w 10130790"/>
              <a:gd name="connsiteY44" fmla="*/ 3124200 h 5843821"/>
              <a:gd name="connsiteX45" fmla="*/ 438150 w 10130790"/>
              <a:gd name="connsiteY45" fmla="*/ 2825115 h 5843821"/>
              <a:gd name="connsiteX46" fmla="*/ 411480 w 10130790"/>
              <a:gd name="connsiteY46" fmla="*/ 2232660 h 5843821"/>
              <a:gd name="connsiteX47" fmla="*/ 7620 w 10130790"/>
              <a:gd name="connsiteY47" fmla="*/ 2234565 h 5843821"/>
              <a:gd name="connsiteX48" fmla="*/ 0 w 10130790"/>
              <a:gd name="connsiteY48" fmla="*/ 1558290 h 5843821"/>
              <a:gd name="connsiteX49" fmla="*/ 2114550 w 10130790"/>
              <a:gd name="connsiteY49" fmla="*/ 1537335 h 5843821"/>
              <a:gd name="connsiteX0" fmla="*/ 2114550 w 10130790"/>
              <a:gd name="connsiteY0" fmla="*/ 1323975 h 5630461"/>
              <a:gd name="connsiteX1" fmla="*/ 2091690 w 10130790"/>
              <a:gd name="connsiteY1" fmla="*/ 1152525 h 5630461"/>
              <a:gd name="connsiteX2" fmla="*/ 2501265 w 10130790"/>
              <a:gd name="connsiteY2" fmla="*/ 1171575 h 5630461"/>
              <a:gd name="connsiteX3" fmla="*/ 2564130 w 10130790"/>
              <a:gd name="connsiteY3" fmla="*/ 1230630 h 5630461"/>
              <a:gd name="connsiteX4" fmla="*/ 4147185 w 10130790"/>
              <a:gd name="connsiteY4" fmla="*/ 1135380 h 5630461"/>
              <a:gd name="connsiteX5" fmla="*/ 5513070 w 10130790"/>
              <a:gd name="connsiteY5" fmla="*/ 1087755 h 5630461"/>
              <a:gd name="connsiteX6" fmla="*/ 5530215 w 10130790"/>
              <a:gd name="connsiteY6" fmla="*/ 1464945 h 5630461"/>
              <a:gd name="connsiteX7" fmla="*/ 6503670 w 10130790"/>
              <a:gd name="connsiteY7" fmla="*/ 1436370 h 5630461"/>
              <a:gd name="connsiteX8" fmla="*/ 8692515 w 10130790"/>
              <a:gd name="connsiteY8" fmla="*/ 1327785 h 5630461"/>
              <a:gd name="connsiteX9" fmla="*/ 9128760 w 10130790"/>
              <a:gd name="connsiteY9" fmla="*/ 1440180 h 5630461"/>
              <a:gd name="connsiteX10" fmla="*/ 9145905 w 10130790"/>
              <a:gd name="connsiteY10" fmla="*/ 1807845 h 5630461"/>
              <a:gd name="connsiteX11" fmla="*/ 9951720 w 10130790"/>
              <a:gd name="connsiteY11" fmla="*/ 1760220 h 5630461"/>
              <a:gd name="connsiteX12" fmla="*/ 9919335 w 10130790"/>
              <a:gd name="connsiteY12" fmla="*/ 2057400 h 5630461"/>
              <a:gd name="connsiteX13" fmla="*/ 9766935 w 10130790"/>
              <a:gd name="connsiteY13" fmla="*/ 2364105 h 5630461"/>
              <a:gd name="connsiteX14" fmla="*/ 9504045 w 10130790"/>
              <a:gd name="connsiteY14" fmla="*/ 2556510 h 5630461"/>
              <a:gd name="connsiteX15" fmla="*/ 9380220 w 10130790"/>
              <a:gd name="connsiteY15" fmla="*/ 2558415 h 5630461"/>
              <a:gd name="connsiteX16" fmla="*/ 9841230 w 10130790"/>
              <a:gd name="connsiteY16" fmla="*/ 0 h 5630461"/>
              <a:gd name="connsiteX17" fmla="*/ 9886950 w 10130790"/>
              <a:gd name="connsiteY17" fmla="*/ 662940 h 5630461"/>
              <a:gd name="connsiteX18" fmla="*/ 9970770 w 10130790"/>
              <a:gd name="connsiteY18" fmla="*/ 1584960 h 5630461"/>
              <a:gd name="connsiteX19" fmla="*/ 10024110 w 10130790"/>
              <a:gd name="connsiteY19" fmla="*/ 2148840 h 5630461"/>
              <a:gd name="connsiteX20" fmla="*/ 10130790 w 10130790"/>
              <a:gd name="connsiteY20" fmla="*/ 5143500 h 5630461"/>
              <a:gd name="connsiteX21" fmla="*/ 7783830 w 10130790"/>
              <a:gd name="connsiteY21" fmla="*/ 5120640 h 5630461"/>
              <a:gd name="connsiteX22" fmla="*/ 7654290 w 10130790"/>
              <a:gd name="connsiteY22" fmla="*/ 5166360 h 5630461"/>
              <a:gd name="connsiteX23" fmla="*/ 7456170 w 10130790"/>
              <a:gd name="connsiteY23" fmla="*/ 5173980 h 5630461"/>
              <a:gd name="connsiteX24" fmla="*/ 7440930 w 10130790"/>
              <a:gd name="connsiteY24" fmla="*/ 5128260 h 5630461"/>
              <a:gd name="connsiteX25" fmla="*/ 5528310 w 10130790"/>
              <a:gd name="connsiteY25" fmla="*/ 5158740 h 5630461"/>
              <a:gd name="connsiteX26" fmla="*/ 5339823 w 10130790"/>
              <a:gd name="connsiteY26" fmla="*/ 5255500 h 5630461"/>
              <a:gd name="connsiteX27" fmla="*/ 4918710 w 10130790"/>
              <a:gd name="connsiteY27" fmla="*/ 5173980 h 5630461"/>
              <a:gd name="connsiteX28" fmla="*/ 4935963 w 10130790"/>
              <a:gd name="connsiteY28" fmla="*/ 5367643 h 5630461"/>
              <a:gd name="connsiteX29" fmla="*/ 4804985 w 10130790"/>
              <a:gd name="connsiteY29" fmla="*/ 5370520 h 5630461"/>
              <a:gd name="connsiteX30" fmla="*/ 4793483 w 10130790"/>
              <a:gd name="connsiteY30" fmla="*/ 5560300 h 5630461"/>
              <a:gd name="connsiteX31" fmla="*/ 4102076 w 10130790"/>
              <a:gd name="connsiteY31" fmla="*/ 5630461 h 5630461"/>
              <a:gd name="connsiteX32" fmla="*/ 4095750 w 10130790"/>
              <a:gd name="connsiteY32" fmla="*/ 5166360 h 5630461"/>
              <a:gd name="connsiteX33" fmla="*/ 3124553 w 10130790"/>
              <a:gd name="connsiteY33" fmla="*/ 5178228 h 5630461"/>
              <a:gd name="connsiteX34" fmla="*/ 3131383 w 10130790"/>
              <a:gd name="connsiteY34" fmla="*/ 5238074 h 5630461"/>
              <a:gd name="connsiteX35" fmla="*/ 2979420 w 10130790"/>
              <a:gd name="connsiteY35" fmla="*/ 5242560 h 5630461"/>
              <a:gd name="connsiteX36" fmla="*/ 2967595 w 10130790"/>
              <a:gd name="connsiteY36" fmla="*/ 5168660 h 5630461"/>
              <a:gd name="connsiteX37" fmla="*/ 971550 w 10130790"/>
              <a:gd name="connsiteY37" fmla="*/ 5181600 h 5630461"/>
              <a:gd name="connsiteX38" fmla="*/ 582930 w 10130790"/>
              <a:gd name="connsiteY38" fmla="*/ 5044440 h 5630461"/>
              <a:gd name="connsiteX39" fmla="*/ 552450 w 10130790"/>
              <a:gd name="connsiteY39" fmla="*/ 4983480 h 5630461"/>
              <a:gd name="connsiteX40" fmla="*/ 487680 w 10130790"/>
              <a:gd name="connsiteY40" fmla="*/ 4956810 h 5630461"/>
              <a:gd name="connsiteX41" fmla="*/ 581025 w 10130790"/>
              <a:gd name="connsiteY41" fmla="*/ 4311015 h 5630461"/>
              <a:gd name="connsiteX42" fmla="*/ 624840 w 10130790"/>
              <a:gd name="connsiteY42" fmla="*/ 3663315 h 5630461"/>
              <a:gd name="connsiteX43" fmla="*/ 541020 w 10130790"/>
              <a:gd name="connsiteY43" fmla="*/ 3661410 h 5630461"/>
              <a:gd name="connsiteX44" fmla="*/ 497205 w 10130790"/>
              <a:gd name="connsiteY44" fmla="*/ 2910840 h 5630461"/>
              <a:gd name="connsiteX45" fmla="*/ 438150 w 10130790"/>
              <a:gd name="connsiteY45" fmla="*/ 2611755 h 5630461"/>
              <a:gd name="connsiteX46" fmla="*/ 411480 w 10130790"/>
              <a:gd name="connsiteY46" fmla="*/ 2019300 h 5630461"/>
              <a:gd name="connsiteX47" fmla="*/ 7620 w 10130790"/>
              <a:gd name="connsiteY47" fmla="*/ 2021205 h 5630461"/>
              <a:gd name="connsiteX48" fmla="*/ 0 w 10130790"/>
              <a:gd name="connsiteY48" fmla="*/ 1344930 h 5630461"/>
              <a:gd name="connsiteX49" fmla="*/ 2114550 w 10130790"/>
              <a:gd name="connsiteY49" fmla="*/ 1323975 h 5630461"/>
              <a:gd name="connsiteX0" fmla="*/ 2114550 w 10130790"/>
              <a:gd name="connsiteY0" fmla="*/ 661035 h 4967521"/>
              <a:gd name="connsiteX1" fmla="*/ 2091690 w 10130790"/>
              <a:gd name="connsiteY1" fmla="*/ 489585 h 4967521"/>
              <a:gd name="connsiteX2" fmla="*/ 2501265 w 10130790"/>
              <a:gd name="connsiteY2" fmla="*/ 508635 h 4967521"/>
              <a:gd name="connsiteX3" fmla="*/ 2564130 w 10130790"/>
              <a:gd name="connsiteY3" fmla="*/ 567690 h 4967521"/>
              <a:gd name="connsiteX4" fmla="*/ 4147185 w 10130790"/>
              <a:gd name="connsiteY4" fmla="*/ 472440 h 4967521"/>
              <a:gd name="connsiteX5" fmla="*/ 5513070 w 10130790"/>
              <a:gd name="connsiteY5" fmla="*/ 424815 h 4967521"/>
              <a:gd name="connsiteX6" fmla="*/ 5530215 w 10130790"/>
              <a:gd name="connsiteY6" fmla="*/ 802005 h 4967521"/>
              <a:gd name="connsiteX7" fmla="*/ 6503670 w 10130790"/>
              <a:gd name="connsiteY7" fmla="*/ 773430 h 4967521"/>
              <a:gd name="connsiteX8" fmla="*/ 8692515 w 10130790"/>
              <a:gd name="connsiteY8" fmla="*/ 664845 h 4967521"/>
              <a:gd name="connsiteX9" fmla="*/ 9128760 w 10130790"/>
              <a:gd name="connsiteY9" fmla="*/ 777240 h 4967521"/>
              <a:gd name="connsiteX10" fmla="*/ 9145905 w 10130790"/>
              <a:gd name="connsiteY10" fmla="*/ 1144905 h 4967521"/>
              <a:gd name="connsiteX11" fmla="*/ 9951720 w 10130790"/>
              <a:gd name="connsiteY11" fmla="*/ 1097280 h 4967521"/>
              <a:gd name="connsiteX12" fmla="*/ 9919335 w 10130790"/>
              <a:gd name="connsiteY12" fmla="*/ 1394460 h 4967521"/>
              <a:gd name="connsiteX13" fmla="*/ 9766935 w 10130790"/>
              <a:gd name="connsiteY13" fmla="*/ 1701165 h 4967521"/>
              <a:gd name="connsiteX14" fmla="*/ 9504045 w 10130790"/>
              <a:gd name="connsiteY14" fmla="*/ 1893570 h 4967521"/>
              <a:gd name="connsiteX15" fmla="*/ 9380220 w 10130790"/>
              <a:gd name="connsiteY15" fmla="*/ 1895475 h 4967521"/>
              <a:gd name="connsiteX16" fmla="*/ 9374505 w 10130790"/>
              <a:gd name="connsiteY16" fmla="*/ 3061335 h 4967521"/>
              <a:gd name="connsiteX17" fmla="*/ 9886950 w 10130790"/>
              <a:gd name="connsiteY17" fmla="*/ 0 h 4967521"/>
              <a:gd name="connsiteX18" fmla="*/ 9970770 w 10130790"/>
              <a:gd name="connsiteY18" fmla="*/ 922020 h 4967521"/>
              <a:gd name="connsiteX19" fmla="*/ 10024110 w 10130790"/>
              <a:gd name="connsiteY19" fmla="*/ 1485900 h 4967521"/>
              <a:gd name="connsiteX20" fmla="*/ 10130790 w 10130790"/>
              <a:gd name="connsiteY20" fmla="*/ 4480560 h 4967521"/>
              <a:gd name="connsiteX21" fmla="*/ 7783830 w 10130790"/>
              <a:gd name="connsiteY21" fmla="*/ 4457700 h 4967521"/>
              <a:gd name="connsiteX22" fmla="*/ 7654290 w 10130790"/>
              <a:gd name="connsiteY22" fmla="*/ 4503420 h 4967521"/>
              <a:gd name="connsiteX23" fmla="*/ 7456170 w 10130790"/>
              <a:gd name="connsiteY23" fmla="*/ 4511040 h 4967521"/>
              <a:gd name="connsiteX24" fmla="*/ 7440930 w 10130790"/>
              <a:gd name="connsiteY24" fmla="*/ 4465320 h 4967521"/>
              <a:gd name="connsiteX25" fmla="*/ 5528310 w 10130790"/>
              <a:gd name="connsiteY25" fmla="*/ 4495800 h 4967521"/>
              <a:gd name="connsiteX26" fmla="*/ 5339823 w 10130790"/>
              <a:gd name="connsiteY26" fmla="*/ 4592560 h 4967521"/>
              <a:gd name="connsiteX27" fmla="*/ 4918710 w 10130790"/>
              <a:gd name="connsiteY27" fmla="*/ 4511040 h 4967521"/>
              <a:gd name="connsiteX28" fmla="*/ 4935963 w 10130790"/>
              <a:gd name="connsiteY28" fmla="*/ 4704703 h 4967521"/>
              <a:gd name="connsiteX29" fmla="*/ 4804985 w 10130790"/>
              <a:gd name="connsiteY29" fmla="*/ 4707580 h 4967521"/>
              <a:gd name="connsiteX30" fmla="*/ 4793483 w 10130790"/>
              <a:gd name="connsiteY30" fmla="*/ 4897360 h 4967521"/>
              <a:gd name="connsiteX31" fmla="*/ 4102076 w 10130790"/>
              <a:gd name="connsiteY31" fmla="*/ 4967521 h 4967521"/>
              <a:gd name="connsiteX32" fmla="*/ 4095750 w 10130790"/>
              <a:gd name="connsiteY32" fmla="*/ 4503420 h 4967521"/>
              <a:gd name="connsiteX33" fmla="*/ 3124553 w 10130790"/>
              <a:gd name="connsiteY33" fmla="*/ 4515288 h 4967521"/>
              <a:gd name="connsiteX34" fmla="*/ 3131383 w 10130790"/>
              <a:gd name="connsiteY34" fmla="*/ 4575134 h 4967521"/>
              <a:gd name="connsiteX35" fmla="*/ 2979420 w 10130790"/>
              <a:gd name="connsiteY35" fmla="*/ 4579620 h 4967521"/>
              <a:gd name="connsiteX36" fmla="*/ 2967595 w 10130790"/>
              <a:gd name="connsiteY36" fmla="*/ 4505720 h 4967521"/>
              <a:gd name="connsiteX37" fmla="*/ 971550 w 10130790"/>
              <a:gd name="connsiteY37" fmla="*/ 4518660 h 4967521"/>
              <a:gd name="connsiteX38" fmla="*/ 582930 w 10130790"/>
              <a:gd name="connsiteY38" fmla="*/ 4381500 h 4967521"/>
              <a:gd name="connsiteX39" fmla="*/ 552450 w 10130790"/>
              <a:gd name="connsiteY39" fmla="*/ 4320540 h 4967521"/>
              <a:gd name="connsiteX40" fmla="*/ 487680 w 10130790"/>
              <a:gd name="connsiteY40" fmla="*/ 4293870 h 4967521"/>
              <a:gd name="connsiteX41" fmla="*/ 581025 w 10130790"/>
              <a:gd name="connsiteY41" fmla="*/ 3648075 h 4967521"/>
              <a:gd name="connsiteX42" fmla="*/ 624840 w 10130790"/>
              <a:gd name="connsiteY42" fmla="*/ 3000375 h 4967521"/>
              <a:gd name="connsiteX43" fmla="*/ 541020 w 10130790"/>
              <a:gd name="connsiteY43" fmla="*/ 2998470 h 4967521"/>
              <a:gd name="connsiteX44" fmla="*/ 497205 w 10130790"/>
              <a:gd name="connsiteY44" fmla="*/ 2247900 h 4967521"/>
              <a:gd name="connsiteX45" fmla="*/ 438150 w 10130790"/>
              <a:gd name="connsiteY45" fmla="*/ 1948815 h 4967521"/>
              <a:gd name="connsiteX46" fmla="*/ 411480 w 10130790"/>
              <a:gd name="connsiteY46" fmla="*/ 1356360 h 4967521"/>
              <a:gd name="connsiteX47" fmla="*/ 7620 w 10130790"/>
              <a:gd name="connsiteY47" fmla="*/ 1358265 h 4967521"/>
              <a:gd name="connsiteX48" fmla="*/ 0 w 10130790"/>
              <a:gd name="connsiteY48" fmla="*/ 681990 h 4967521"/>
              <a:gd name="connsiteX49" fmla="*/ 2114550 w 10130790"/>
              <a:gd name="connsiteY49" fmla="*/ 661035 h 4967521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970770 w 10130790"/>
              <a:gd name="connsiteY18" fmla="*/ 4972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10024110 w 10130790"/>
              <a:gd name="connsiteY19" fmla="*/ 106108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10130790"/>
              <a:gd name="connsiteY0" fmla="*/ 236220 h 4542706"/>
              <a:gd name="connsiteX1" fmla="*/ 2091690 w 10130790"/>
              <a:gd name="connsiteY1" fmla="*/ 64770 h 4542706"/>
              <a:gd name="connsiteX2" fmla="*/ 2501265 w 10130790"/>
              <a:gd name="connsiteY2" fmla="*/ 83820 h 4542706"/>
              <a:gd name="connsiteX3" fmla="*/ 2564130 w 10130790"/>
              <a:gd name="connsiteY3" fmla="*/ 142875 h 4542706"/>
              <a:gd name="connsiteX4" fmla="*/ 4147185 w 10130790"/>
              <a:gd name="connsiteY4" fmla="*/ 47625 h 4542706"/>
              <a:gd name="connsiteX5" fmla="*/ 5513070 w 10130790"/>
              <a:gd name="connsiteY5" fmla="*/ 0 h 4542706"/>
              <a:gd name="connsiteX6" fmla="*/ 5530215 w 10130790"/>
              <a:gd name="connsiteY6" fmla="*/ 377190 h 4542706"/>
              <a:gd name="connsiteX7" fmla="*/ 6503670 w 10130790"/>
              <a:gd name="connsiteY7" fmla="*/ 348615 h 4542706"/>
              <a:gd name="connsiteX8" fmla="*/ 8692515 w 10130790"/>
              <a:gd name="connsiteY8" fmla="*/ 240030 h 4542706"/>
              <a:gd name="connsiteX9" fmla="*/ 9128760 w 10130790"/>
              <a:gd name="connsiteY9" fmla="*/ 352425 h 4542706"/>
              <a:gd name="connsiteX10" fmla="*/ 9145905 w 10130790"/>
              <a:gd name="connsiteY10" fmla="*/ 720090 h 4542706"/>
              <a:gd name="connsiteX11" fmla="*/ 9951720 w 10130790"/>
              <a:gd name="connsiteY11" fmla="*/ 672465 h 4542706"/>
              <a:gd name="connsiteX12" fmla="*/ 9919335 w 10130790"/>
              <a:gd name="connsiteY12" fmla="*/ 969645 h 4542706"/>
              <a:gd name="connsiteX13" fmla="*/ 9766935 w 10130790"/>
              <a:gd name="connsiteY13" fmla="*/ 1276350 h 4542706"/>
              <a:gd name="connsiteX14" fmla="*/ 9504045 w 10130790"/>
              <a:gd name="connsiteY14" fmla="*/ 1468755 h 4542706"/>
              <a:gd name="connsiteX15" fmla="*/ 9380220 w 10130790"/>
              <a:gd name="connsiteY15" fmla="*/ 1470660 h 4542706"/>
              <a:gd name="connsiteX16" fmla="*/ 9374505 w 10130790"/>
              <a:gd name="connsiteY16" fmla="*/ 2636520 h 4542706"/>
              <a:gd name="connsiteX17" fmla="*/ 9220200 w 10130790"/>
              <a:gd name="connsiteY17" fmla="*/ 3223260 h 4542706"/>
              <a:gd name="connsiteX18" fmla="*/ 9504045 w 10130790"/>
              <a:gd name="connsiteY18" fmla="*/ 3202305 h 4542706"/>
              <a:gd name="connsiteX19" fmla="*/ 9947910 w 10130790"/>
              <a:gd name="connsiteY19" fmla="*/ 3442335 h 4542706"/>
              <a:gd name="connsiteX20" fmla="*/ 10130790 w 10130790"/>
              <a:gd name="connsiteY20" fmla="*/ 4055745 h 4542706"/>
              <a:gd name="connsiteX21" fmla="*/ 7783830 w 10130790"/>
              <a:gd name="connsiteY21" fmla="*/ 4032885 h 4542706"/>
              <a:gd name="connsiteX22" fmla="*/ 7654290 w 10130790"/>
              <a:gd name="connsiteY22" fmla="*/ 4078605 h 4542706"/>
              <a:gd name="connsiteX23" fmla="*/ 7456170 w 10130790"/>
              <a:gd name="connsiteY23" fmla="*/ 4086225 h 4542706"/>
              <a:gd name="connsiteX24" fmla="*/ 7440930 w 10130790"/>
              <a:gd name="connsiteY24" fmla="*/ 4040505 h 4542706"/>
              <a:gd name="connsiteX25" fmla="*/ 5528310 w 10130790"/>
              <a:gd name="connsiteY25" fmla="*/ 4070985 h 4542706"/>
              <a:gd name="connsiteX26" fmla="*/ 5339823 w 10130790"/>
              <a:gd name="connsiteY26" fmla="*/ 4167745 h 4542706"/>
              <a:gd name="connsiteX27" fmla="*/ 4918710 w 10130790"/>
              <a:gd name="connsiteY27" fmla="*/ 4086225 h 4542706"/>
              <a:gd name="connsiteX28" fmla="*/ 4935963 w 10130790"/>
              <a:gd name="connsiteY28" fmla="*/ 4279888 h 4542706"/>
              <a:gd name="connsiteX29" fmla="*/ 4804985 w 10130790"/>
              <a:gd name="connsiteY29" fmla="*/ 4282765 h 4542706"/>
              <a:gd name="connsiteX30" fmla="*/ 4793483 w 10130790"/>
              <a:gd name="connsiteY30" fmla="*/ 4472545 h 4542706"/>
              <a:gd name="connsiteX31" fmla="*/ 4102076 w 10130790"/>
              <a:gd name="connsiteY31" fmla="*/ 4542706 h 4542706"/>
              <a:gd name="connsiteX32" fmla="*/ 4095750 w 10130790"/>
              <a:gd name="connsiteY32" fmla="*/ 4078605 h 4542706"/>
              <a:gd name="connsiteX33" fmla="*/ 3124553 w 10130790"/>
              <a:gd name="connsiteY33" fmla="*/ 4090473 h 4542706"/>
              <a:gd name="connsiteX34" fmla="*/ 3131383 w 10130790"/>
              <a:gd name="connsiteY34" fmla="*/ 4150319 h 4542706"/>
              <a:gd name="connsiteX35" fmla="*/ 2979420 w 10130790"/>
              <a:gd name="connsiteY35" fmla="*/ 4154805 h 4542706"/>
              <a:gd name="connsiteX36" fmla="*/ 2967595 w 10130790"/>
              <a:gd name="connsiteY36" fmla="*/ 4080905 h 4542706"/>
              <a:gd name="connsiteX37" fmla="*/ 971550 w 10130790"/>
              <a:gd name="connsiteY37" fmla="*/ 4093845 h 4542706"/>
              <a:gd name="connsiteX38" fmla="*/ 582930 w 10130790"/>
              <a:gd name="connsiteY38" fmla="*/ 3956685 h 4542706"/>
              <a:gd name="connsiteX39" fmla="*/ 552450 w 10130790"/>
              <a:gd name="connsiteY39" fmla="*/ 3895725 h 4542706"/>
              <a:gd name="connsiteX40" fmla="*/ 487680 w 10130790"/>
              <a:gd name="connsiteY40" fmla="*/ 3869055 h 4542706"/>
              <a:gd name="connsiteX41" fmla="*/ 581025 w 10130790"/>
              <a:gd name="connsiteY41" fmla="*/ 3223260 h 4542706"/>
              <a:gd name="connsiteX42" fmla="*/ 624840 w 10130790"/>
              <a:gd name="connsiteY42" fmla="*/ 2575560 h 4542706"/>
              <a:gd name="connsiteX43" fmla="*/ 541020 w 10130790"/>
              <a:gd name="connsiteY43" fmla="*/ 2573655 h 4542706"/>
              <a:gd name="connsiteX44" fmla="*/ 497205 w 10130790"/>
              <a:gd name="connsiteY44" fmla="*/ 1823085 h 4542706"/>
              <a:gd name="connsiteX45" fmla="*/ 438150 w 10130790"/>
              <a:gd name="connsiteY45" fmla="*/ 1524000 h 4542706"/>
              <a:gd name="connsiteX46" fmla="*/ 411480 w 10130790"/>
              <a:gd name="connsiteY46" fmla="*/ 931545 h 4542706"/>
              <a:gd name="connsiteX47" fmla="*/ 7620 w 10130790"/>
              <a:gd name="connsiteY47" fmla="*/ 933450 h 4542706"/>
              <a:gd name="connsiteX48" fmla="*/ 0 w 10130790"/>
              <a:gd name="connsiteY48" fmla="*/ 257175 h 4542706"/>
              <a:gd name="connsiteX49" fmla="*/ 2114550 w 10130790"/>
              <a:gd name="connsiteY49" fmla="*/ 236220 h 4542706"/>
              <a:gd name="connsiteX0" fmla="*/ 2114550 w 9997440"/>
              <a:gd name="connsiteY0" fmla="*/ 2362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2362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232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487680 w 9997440"/>
              <a:gd name="connsiteY40" fmla="*/ 38690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552450 w 9997440"/>
              <a:gd name="connsiteY39" fmla="*/ 38957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41020 w 9997440"/>
              <a:gd name="connsiteY43" fmla="*/ 25736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668020 w 9997440"/>
              <a:gd name="connsiteY43" fmla="*/ 242125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20200 w 9997440"/>
              <a:gd name="connsiteY17" fmla="*/ 322326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8743950 w 9997440"/>
              <a:gd name="connsiteY17" fmla="*/ 29121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47910 w 9997440"/>
              <a:gd name="connsiteY19" fmla="*/ 34423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114550 w 9997440"/>
              <a:gd name="connsiteY0" fmla="*/ 172720 h 4542706"/>
              <a:gd name="connsiteX1" fmla="*/ 2091690 w 9997440"/>
              <a:gd name="connsiteY1" fmla="*/ 64770 h 4542706"/>
              <a:gd name="connsiteX2" fmla="*/ 2501265 w 9997440"/>
              <a:gd name="connsiteY2" fmla="*/ 83820 h 4542706"/>
              <a:gd name="connsiteX3" fmla="*/ 2564130 w 9997440"/>
              <a:gd name="connsiteY3" fmla="*/ 142875 h 4542706"/>
              <a:gd name="connsiteX4" fmla="*/ 4147185 w 9997440"/>
              <a:gd name="connsiteY4" fmla="*/ 47625 h 4542706"/>
              <a:gd name="connsiteX5" fmla="*/ 5513070 w 9997440"/>
              <a:gd name="connsiteY5" fmla="*/ 0 h 4542706"/>
              <a:gd name="connsiteX6" fmla="*/ 5530215 w 9997440"/>
              <a:gd name="connsiteY6" fmla="*/ 377190 h 4542706"/>
              <a:gd name="connsiteX7" fmla="*/ 6503670 w 9997440"/>
              <a:gd name="connsiteY7" fmla="*/ 348615 h 4542706"/>
              <a:gd name="connsiteX8" fmla="*/ 8692515 w 9997440"/>
              <a:gd name="connsiteY8" fmla="*/ 240030 h 4542706"/>
              <a:gd name="connsiteX9" fmla="*/ 9128760 w 9997440"/>
              <a:gd name="connsiteY9" fmla="*/ 352425 h 4542706"/>
              <a:gd name="connsiteX10" fmla="*/ 9145905 w 9997440"/>
              <a:gd name="connsiteY10" fmla="*/ 720090 h 4542706"/>
              <a:gd name="connsiteX11" fmla="*/ 9951720 w 9997440"/>
              <a:gd name="connsiteY11" fmla="*/ 672465 h 4542706"/>
              <a:gd name="connsiteX12" fmla="*/ 9919335 w 9997440"/>
              <a:gd name="connsiteY12" fmla="*/ 969645 h 4542706"/>
              <a:gd name="connsiteX13" fmla="*/ 9766935 w 9997440"/>
              <a:gd name="connsiteY13" fmla="*/ 1276350 h 4542706"/>
              <a:gd name="connsiteX14" fmla="*/ 9504045 w 9997440"/>
              <a:gd name="connsiteY14" fmla="*/ 1468755 h 4542706"/>
              <a:gd name="connsiteX15" fmla="*/ 9380220 w 9997440"/>
              <a:gd name="connsiteY15" fmla="*/ 1470660 h 4542706"/>
              <a:gd name="connsiteX16" fmla="*/ 9374505 w 9997440"/>
              <a:gd name="connsiteY16" fmla="*/ 2636520 h 4542706"/>
              <a:gd name="connsiteX17" fmla="*/ 9239250 w 9997440"/>
              <a:gd name="connsiteY17" fmla="*/ 3140710 h 4542706"/>
              <a:gd name="connsiteX18" fmla="*/ 9504045 w 9997440"/>
              <a:gd name="connsiteY18" fmla="*/ 3202305 h 4542706"/>
              <a:gd name="connsiteX19" fmla="*/ 9973310 w 9997440"/>
              <a:gd name="connsiteY19" fmla="*/ 3391535 h 4542706"/>
              <a:gd name="connsiteX20" fmla="*/ 9997440 w 9997440"/>
              <a:gd name="connsiteY20" fmla="*/ 4046220 h 4542706"/>
              <a:gd name="connsiteX21" fmla="*/ 7783830 w 9997440"/>
              <a:gd name="connsiteY21" fmla="*/ 4032885 h 4542706"/>
              <a:gd name="connsiteX22" fmla="*/ 7654290 w 9997440"/>
              <a:gd name="connsiteY22" fmla="*/ 4078605 h 4542706"/>
              <a:gd name="connsiteX23" fmla="*/ 7456170 w 9997440"/>
              <a:gd name="connsiteY23" fmla="*/ 4086225 h 4542706"/>
              <a:gd name="connsiteX24" fmla="*/ 7440930 w 9997440"/>
              <a:gd name="connsiteY24" fmla="*/ 4040505 h 4542706"/>
              <a:gd name="connsiteX25" fmla="*/ 5528310 w 9997440"/>
              <a:gd name="connsiteY25" fmla="*/ 4070985 h 4542706"/>
              <a:gd name="connsiteX26" fmla="*/ 5339823 w 9997440"/>
              <a:gd name="connsiteY26" fmla="*/ 4167745 h 4542706"/>
              <a:gd name="connsiteX27" fmla="*/ 4918710 w 9997440"/>
              <a:gd name="connsiteY27" fmla="*/ 4086225 h 4542706"/>
              <a:gd name="connsiteX28" fmla="*/ 4935963 w 9997440"/>
              <a:gd name="connsiteY28" fmla="*/ 4279888 h 4542706"/>
              <a:gd name="connsiteX29" fmla="*/ 4804985 w 9997440"/>
              <a:gd name="connsiteY29" fmla="*/ 4282765 h 4542706"/>
              <a:gd name="connsiteX30" fmla="*/ 4793483 w 9997440"/>
              <a:gd name="connsiteY30" fmla="*/ 4472545 h 4542706"/>
              <a:gd name="connsiteX31" fmla="*/ 4102076 w 9997440"/>
              <a:gd name="connsiteY31" fmla="*/ 4542706 h 4542706"/>
              <a:gd name="connsiteX32" fmla="*/ 4095750 w 9997440"/>
              <a:gd name="connsiteY32" fmla="*/ 4078605 h 4542706"/>
              <a:gd name="connsiteX33" fmla="*/ 3124553 w 9997440"/>
              <a:gd name="connsiteY33" fmla="*/ 4090473 h 4542706"/>
              <a:gd name="connsiteX34" fmla="*/ 3131383 w 9997440"/>
              <a:gd name="connsiteY34" fmla="*/ 4150319 h 4542706"/>
              <a:gd name="connsiteX35" fmla="*/ 2979420 w 9997440"/>
              <a:gd name="connsiteY35" fmla="*/ 4154805 h 4542706"/>
              <a:gd name="connsiteX36" fmla="*/ 2967595 w 9997440"/>
              <a:gd name="connsiteY36" fmla="*/ 4080905 h 4542706"/>
              <a:gd name="connsiteX37" fmla="*/ 971550 w 9997440"/>
              <a:gd name="connsiteY37" fmla="*/ 4093845 h 4542706"/>
              <a:gd name="connsiteX38" fmla="*/ 582930 w 9997440"/>
              <a:gd name="connsiteY38" fmla="*/ 3956685 h 4542706"/>
              <a:gd name="connsiteX39" fmla="*/ 488950 w 9997440"/>
              <a:gd name="connsiteY39" fmla="*/ 3908425 h 4542706"/>
              <a:gd name="connsiteX40" fmla="*/ 500380 w 9997440"/>
              <a:gd name="connsiteY40" fmla="*/ 3475355 h 4542706"/>
              <a:gd name="connsiteX41" fmla="*/ 581025 w 9997440"/>
              <a:gd name="connsiteY41" fmla="*/ 3274060 h 4542706"/>
              <a:gd name="connsiteX42" fmla="*/ 624840 w 9997440"/>
              <a:gd name="connsiteY42" fmla="*/ 2575560 h 4542706"/>
              <a:gd name="connsiteX43" fmla="*/ 528320 w 9997440"/>
              <a:gd name="connsiteY43" fmla="*/ 2516505 h 4542706"/>
              <a:gd name="connsiteX44" fmla="*/ 497205 w 9997440"/>
              <a:gd name="connsiteY44" fmla="*/ 1823085 h 4542706"/>
              <a:gd name="connsiteX45" fmla="*/ 438150 w 9997440"/>
              <a:gd name="connsiteY45" fmla="*/ 1524000 h 4542706"/>
              <a:gd name="connsiteX46" fmla="*/ 411480 w 9997440"/>
              <a:gd name="connsiteY46" fmla="*/ 931545 h 4542706"/>
              <a:gd name="connsiteX47" fmla="*/ 7620 w 9997440"/>
              <a:gd name="connsiteY47" fmla="*/ 933450 h 4542706"/>
              <a:gd name="connsiteX48" fmla="*/ 0 w 9997440"/>
              <a:gd name="connsiteY48" fmla="*/ 257175 h 4542706"/>
              <a:gd name="connsiteX49" fmla="*/ 2114550 w 9997440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788531 w 10778351"/>
              <a:gd name="connsiteY47" fmla="*/ 933450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2895461 w 10778351"/>
              <a:gd name="connsiteY0" fmla="*/ 172720 h 4542706"/>
              <a:gd name="connsiteX1" fmla="*/ 2872601 w 10778351"/>
              <a:gd name="connsiteY1" fmla="*/ 64770 h 4542706"/>
              <a:gd name="connsiteX2" fmla="*/ 3282176 w 10778351"/>
              <a:gd name="connsiteY2" fmla="*/ 83820 h 4542706"/>
              <a:gd name="connsiteX3" fmla="*/ 3345041 w 10778351"/>
              <a:gd name="connsiteY3" fmla="*/ 142875 h 4542706"/>
              <a:gd name="connsiteX4" fmla="*/ 4928096 w 10778351"/>
              <a:gd name="connsiteY4" fmla="*/ 47625 h 4542706"/>
              <a:gd name="connsiteX5" fmla="*/ 6293981 w 10778351"/>
              <a:gd name="connsiteY5" fmla="*/ 0 h 4542706"/>
              <a:gd name="connsiteX6" fmla="*/ 6311126 w 10778351"/>
              <a:gd name="connsiteY6" fmla="*/ 377190 h 4542706"/>
              <a:gd name="connsiteX7" fmla="*/ 7284581 w 10778351"/>
              <a:gd name="connsiteY7" fmla="*/ 348615 h 4542706"/>
              <a:gd name="connsiteX8" fmla="*/ 9473426 w 10778351"/>
              <a:gd name="connsiteY8" fmla="*/ 240030 h 4542706"/>
              <a:gd name="connsiteX9" fmla="*/ 9909671 w 10778351"/>
              <a:gd name="connsiteY9" fmla="*/ 352425 h 4542706"/>
              <a:gd name="connsiteX10" fmla="*/ 9926816 w 10778351"/>
              <a:gd name="connsiteY10" fmla="*/ 720090 h 4542706"/>
              <a:gd name="connsiteX11" fmla="*/ 10732631 w 10778351"/>
              <a:gd name="connsiteY11" fmla="*/ 672465 h 4542706"/>
              <a:gd name="connsiteX12" fmla="*/ 10700246 w 10778351"/>
              <a:gd name="connsiteY12" fmla="*/ 969645 h 4542706"/>
              <a:gd name="connsiteX13" fmla="*/ 10547846 w 10778351"/>
              <a:gd name="connsiteY13" fmla="*/ 1276350 h 4542706"/>
              <a:gd name="connsiteX14" fmla="*/ 10284956 w 10778351"/>
              <a:gd name="connsiteY14" fmla="*/ 1468755 h 4542706"/>
              <a:gd name="connsiteX15" fmla="*/ 10161131 w 10778351"/>
              <a:gd name="connsiteY15" fmla="*/ 1470660 h 4542706"/>
              <a:gd name="connsiteX16" fmla="*/ 10155416 w 10778351"/>
              <a:gd name="connsiteY16" fmla="*/ 2636520 h 4542706"/>
              <a:gd name="connsiteX17" fmla="*/ 10020161 w 10778351"/>
              <a:gd name="connsiteY17" fmla="*/ 3140710 h 4542706"/>
              <a:gd name="connsiteX18" fmla="*/ 10284956 w 10778351"/>
              <a:gd name="connsiteY18" fmla="*/ 3202305 h 4542706"/>
              <a:gd name="connsiteX19" fmla="*/ 10754221 w 10778351"/>
              <a:gd name="connsiteY19" fmla="*/ 3391535 h 4542706"/>
              <a:gd name="connsiteX20" fmla="*/ 10778351 w 10778351"/>
              <a:gd name="connsiteY20" fmla="*/ 4046220 h 4542706"/>
              <a:gd name="connsiteX21" fmla="*/ 8564741 w 10778351"/>
              <a:gd name="connsiteY21" fmla="*/ 4032885 h 4542706"/>
              <a:gd name="connsiteX22" fmla="*/ 8435201 w 10778351"/>
              <a:gd name="connsiteY22" fmla="*/ 4078605 h 4542706"/>
              <a:gd name="connsiteX23" fmla="*/ 8237081 w 10778351"/>
              <a:gd name="connsiteY23" fmla="*/ 4086225 h 4542706"/>
              <a:gd name="connsiteX24" fmla="*/ 8221841 w 10778351"/>
              <a:gd name="connsiteY24" fmla="*/ 4040505 h 4542706"/>
              <a:gd name="connsiteX25" fmla="*/ 6309221 w 10778351"/>
              <a:gd name="connsiteY25" fmla="*/ 4070985 h 4542706"/>
              <a:gd name="connsiteX26" fmla="*/ 6120734 w 10778351"/>
              <a:gd name="connsiteY26" fmla="*/ 4167745 h 4542706"/>
              <a:gd name="connsiteX27" fmla="*/ 5699621 w 10778351"/>
              <a:gd name="connsiteY27" fmla="*/ 4086225 h 4542706"/>
              <a:gd name="connsiteX28" fmla="*/ 5716874 w 10778351"/>
              <a:gd name="connsiteY28" fmla="*/ 4279888 h 4542706"/>
              <a:gd name="connsiteX29" fmla="*/ 5585896 w 10778351"/>
              <a:gd name="connsiteY29" fmla="*/ 4282765 h 4542706"/>
              <a:gd name="connsiteX30" fmla="*/ 5574394 w 10778351"/>
              <a:gd name="connsiteY30" fmla="*/ 4472545 h 4542706"/>
              <a:gd name="connsiteX31" fmla="*/ 4882987 w 10778351"/>
              <a:gd name="connsiteY31" fmla="*/ 4542706 h 4542706"/>
              <a:gd name="connsiteX32" fmla="*/ 4876661 w 10778351"/>
              <a:gd name="connsiteY32" fmla="*/ 4078605 h 4542706"/>
              <a:gd name="connsiteX33" fmla="*/ 3905464 w 10778351"/>
              <a:gd name="connsiteY33" fmla="*/ 4090473 h 4542706"/>
              <a:gd name="connsiteX34" fmla="*/ 3912294 w 10778351"/>
              <a:gd name="connsiteY34" fmla="*/ 4150319 h 4542706"/>
              <a:gd name="connsiteX35" fmla="*/ 3760331 w 10778351"/>
              <a:gd name="connsiteY35" fmla="*/ 4154805 h 4542706"/>
              <a:gd name="connsiteX36" fmla="*/ 3748506 w 10778351"/>
              <a:gd name="connsiteY36" fmla="*/ 4080905 h 4542706"/>
              <a:gd name="connsiteX37" fmla="*/ 1752461 w 10778351"/>
              <a:gd name="connsiteY37" fmla="*/ 4093845 h 4542706"/>
              <a:gd name="connsiteX38" fmla="*/ 1363841 w 10778351"/>
              <a:gd name="connsiteY38" fmla="*/ 3956685 h 4542706"/>
              <a:gd name="connsiteX39" fmla="*/ 1269861 w 10778351"/>
              <a:gd name="connsiteY39" fmla="*/ 3908425 h 4542706"/>
              <a:gd name="connsiteX40" fmla="*/ 1281291 w 10778351"/>
              <a:gd name="connsiteY40" fmla="*/ 3475355 h 4542706"/>
              <a:gd name="connsiteX41" fmla="*/ 1361936 w 10778351"/>
              <a:gd name="connsiteY41" fmla="*/ 3274060 h 4542706"/>
              <a:gd name="connsiteX42" fmla="*/ 1405751 w 10778351"/>
              <a:gd name="connsiteY42" fmla="*/ 2575560 h 4542706"/>
              <a:gd name="connsiteX43" fmla="*/ 1309231 w 10778351"/>
              <a:gd name="connsiteY43" fmla="*/ 2516505 h 4542706"/>
              <a:gd name="connsiteX44" fmla="*/ 1278116 w 10778351"/>
              <a:gd name="connsiteY44" fmla="*/ 1823085 h 4542706"/>
              <a:gd name="connsiteX45" fmla="*/ 1219061 w 10778351"/>
              <a:gd name="connsiteY45" fmla="*/ 1524000 h 4542706"/>
              <a:gd name="connsiteX46" fmla="*/ 1192391 w 10778351"/>
              <a:gd name="connsiteY46" fmla="*/ 931545 h 4542706"/>
              <a:gd name="connsiteX47" fmla="*/ 946 w 10778351"/>
              <a:gd name="connsiteY47" fmla="*/ 953473 h 4542706"/>
              <a:gd name="connsiteX48" fmla="*/ 0 w 10778351"/>
              <a:gd name="connsiteY48" fmla="*/ 277198 h 4542706"/>
              <a:gd name="connsiteX49" fmla="*/ 2895461 w 10778351"/>
              <a:gd name="connsiteY49" fmla="*/ 172720 h 4542706"/>
              <a:gd name="connsiteX0" fmla="*/ 3315951 w 11198841"/>
              <a:gd name="connsiteY0" fmla="*/ 172720 h 4542706"/>
              <a:gd name="connsiteX1" fmla="*/ 3293091 w 11198841"/>
              <a:gd name="connsiteY1" fmla="*/ 64770 h 4542706"/>
              <a:gd name="connsiteX2" fmla="*/ 3702666 w 11198841"/>
              <a:gd name="connsiteY2" fmla="*/ 83820 h 4542706"/>
              <a:gd name="connsiteX3" fmla="*/ 3765531 w 11198841"/>
              <a:gd name="connsiteY3" fmla="*/ 142875 h 4542706"/>
              <a:gd name="connsiteX4" fmla="*/ 5348586 w 11198841"/>
              <a:gd name="connsiteY4" fmla="*/ 47625 h 4542706"/>
              <a:gd name="connsiteX5" fmla="*/ 6714471 w 11198841"/>
              <a:gd name="connsiteY5" fmla="*/ 0 h 4542706"/>
              <a:gd name="connsiteX6" fmla="*/ 6731616 w 11198841"/>
              <a:gd name="connsiteY6" fmla="*/ 377190 h 4542706"/>
              <a:gd name="connsiteX7" fmla="*/ 7705071 w 11198841"/>
              <a:gd name="connsiteY7" fmla="*/ 348615 h 4542706"/>
              <a:gd name="connsiteX8" fmla="*/ 9893916 w 11198841"/>
              <a:gd name="connsiteY8" fmla="*/ 240030 h 4542706"/>
              <a:gd name="connsiteX9" fmla="*/ 10330161 w 11198841"/>
              <a:gd name="connsiteY9" fmla="*/ 352425 h 4542706"/>
              <a:gd name="connsiteX10" fmla="*/ 10347306 w 11198841"/>
              <a:gd name="connsiteY10" fmla="*/ 720090 h 4542706"/>
              <a:gd name="connsiteX11" fmla="*/ 11153121 w 11198841"/>
              <a:gd name="connsiteY11" fmla="*/ 672465 h 4542706"/>
              <a:gd name="connsiteX12" fmla="*/ 11120736 w 11198841"/>
              <a:gd name="connsiteY12" fmla="*/ 969645 h 4542706"/>
              <a:gd name="connsiteX13" fmla="*/ 10968336 w 11198841"/>
              <a:gd name="connsiteY13" fmla="*/ 1276350 h 4542706"/>
              <a:gd name="connsiteX14" fmla="*/ 10705446 w 11198841"/>
              <a:gd name="connsiteY14" fmla="*/ 1468755 h 4542706"/>
              <a:gd name="connsiteX15" fmla="*/ 10581621 w 11198841"/>
              <a:gd name="connsiteY15" fmla="*/ 1470660 h 4542706"/>
              <a:gd name="connsiteX16" fmla="*/ 10575906 w 11198841"/>
              <a:gd name="connsiteY16" fmla="*/ 2636520 h 4542706"/>
              <a:gd name="connsiteX17" fmla="*/ 10440651 w 11198841"/>
              <a:gd name="connsiteY17" fmla="*/ 3140710 h 4542706"/>
              <a:gd name="connsiteX18" fmla="*/ 10705446 w 11198841"/>
              <a:gd name="connsiteY18" fmla="*/ 3202305 h 4542706"/>
              <a:gd name="connsiteX19" fmla="*/ 11174711 w 11198841"/>
              <a:gd name="connsiteY19" fmla="*/ 3391535 h 4542706"/>
              <a:gd name="connsiteX20" fmla="*/ 11198841 w 11198841"/>
              <a:gd name="connsiteY20" fmla="*/ 4046220 h 4542706"/>
              <a:gd name="connsiteX21" fmla="*/ 8985231 w 11198841"/>
              <a:gd name="connsiteY21" fmla="*/ 4032885 h 4542706"/>
              <a:gd name="connsiteX22" fmla="*/ 8855691 w 11198841"/>
              <a:gd name="connsiteY22" fmla="*/ 4078605 h 4542706"/>
              <a:gd name="connsiteX23" fmla="*/ 8657571 w 11198841"/>
              <a:gd name="connsiteY23" fmla="*/ 4086225 h 4542706"/>
              <a:gd name="connsiteX24" fmla="*/ 8642331 w 11198841"/>
              <a:gd name="connsiteY24" fmla="*/ 4040505 h 4542706"/>
              <a:gd name="connsiteX25" fmla="*/ 6729711 w 11198841"/>
              <a:gd name="connsiteY25" fmla="*/ 4070985 h 4542706"/>
              <a:gd name="connsiteX26" fmla="*/ 6541224 w 11198841"/>
              <a:gd name="connsiteY26" fmla="*/ 4167745 h 4542706"/>
              <a:gd name="connsiteX27" fmla="*/ 6120111 w 11198841"/>
              <a:gd name="connsiteY27" fmla="*/ 4086225 h 4542706"/>
              <a:gd name="connsiteX28" fmla="*/ 6137364 w 11198841"/>
              <a:gd name="connsiteY28" fmla="*/ 4279888 h 4542706"/>
              <a:gd name="connsiteX29" fmla="*/ 6006386 w 11198841"/>
              <a:gd name="connsiteY29" fmla="*/ 4282765 h 4542706"/>
              <a:gd name="connsiteX30" fmla="*/ 5994884 w 11198841"/>
              <a:gd name="connsiteY30" fmla="*/ 4472545 h 4542706"/>
              <a:gd name="connsiteX31" fmla="*/ 5303477 w 11198841"/>
              <a:gd name="connsiteY31" fmla="*/ 4542706 h 4542706"/>
              <a:gd name="connsiteX32" fmla="*/ 5297151 w 11198841"/>
              <a:gd name="connsiteY32" fmla="*/ 4078605 h 4542706"/>
              <a:gd name="connsiteX33" fmla="*/ 4325954 w 11198841"/>
              <a:gd name="connsiteY33" fmla="*/ 4090473 h 4542706"/>
              <a:gd name="connsiteX34" fmla="*/ 4332784 w 11198841"/>
              <a:gd name="connsiteY34" fmla="*/ 4150319 h 4542706"/>
              <a:gd name="connsiteX35" fmla="*/ 4180821 w 11198841"/>
              <a:gd name="connsiteY35" fmla="*/ 4154805 h 4542706"/>
              <a:gd name="connsiteX36" fmla="*/ 4168996 w 11198841"/>
              <a:gd name="connsiteY36" fmla="*/ 4080905 h 4542706"/>
              <a:gd name="connsiteX37" fmla="*/ 2172951 w 11198841"/>
              <a:gd name="connsiteY37" fmla="*/ 4093845 h 4542706"/>
              <a:gd name="connsiteX38" fmla="*/ 1784331 w 11198841"/>
              <a:gd name="connsiteY38" fmla="*/ 3956685 h 4542706"/>
              <a:gd name="connsiteX39" fmla="*/ 1690351 w 11198841"/>
              <a:gd name="connsiteY39" fmla="*/ 3908425 h 4542706"/>
              <a:gd name="connsiteX40" fmla="*/ 1701781 w 11198841"/>
              <a:gd name="connsiteY40" fmla="*/ 3475355 h 4542706"/>
              <a:gd name="connsiteX41" fmla="*/ 1782426 w 11198841"/>
              <a:gd name="connsiteY41" fmla="*/ 3274060 h 4542706"/>
              <a:gd name="connsiteX42" fmla="*/ 1826241 w 11198841"/>
              <a:gd name="connsiteY42" fmla="*/ 2575560 h 4542706"/>
              <a:gd name="connsiteX43" fmla="*/ 1729721 w 11198841"/>
              <a:gd name="connsiteY43" fmla="*/ 2516505 h 4542706"/>
              <a:gd name="connsiteX44" fmla="*/ 1698606 w 11198841"/>
              <a:gd name="connsiteY44" fmla="*/ 1823085 h 4542706"/>
              <a:gd name="connsiteX45" fmla="*/ 1639551 w 11198841"/>
              <a:gd name="connsiteY45" fmla="*/ 1524000 h 4542706"/>
              <a:gd name="connsiteX46" fmla="*/ 1612881 w 11198841"/>
              <a:gd name="connsiteY46" fmla="*/ 931545 h 4542706"/>
              <a:gd name="connsiteX47" fmla="*/ 421436 w 11198841"/>
              <a:gd name="connsiteY47" fmla="*/ 953473 h 4542706"/>
              <a:gd name="connsiteX48" fmla="*/ 0 w 11198841"/>
              <a:gd name="connsiteY48" fmla="*/ 257174 h 4542706"/>
              <a:gd name="connsiteX49" fmla="*/ 3315951 w 11198841"/>
              <a:gd name="connsiteY49" fmla="*/ 172720 h 4542706"/>
              <a:gd name="connsiteX0" fmla="*/ 3395099 w 11277989"/>
              <a:gd name="connsiteY0" fmla="*/ 172720 h 4542706"/>
              <a:gd name="connsiteX1" fmla="*/ 3372239 w 11277989"/>
              <a:gd name="connsiteY1" fmla="*/ 64770 h 4542706"/>
              <a:gd name="connsiteX2" fmla="*/ 3781814 w 11277989"/>
              <a:gd name="connsiteY2" fmla="*/ 83820 h 4542706"/>
              <a:gd name="connsiteX3" fmla="*/ 3844679 w 11277989"/>
              <a:gd name="connsiteY3" fmla="*/ 142875 h 4542706"/>
              <a:gd name="connsiteX4" fmla="*/ 5427734 w 11277989"/>
              <a:gd name="connsiteY4" fmla="*/ 47625 h 4542706"/>
              <a:gd name="connsiteX5" fmla="*/ 6793619 w 11277989"/>
              <a:gd name="connsiteY5" fmla="*/ 0 h 4542706"/>
              <a:gd name="connsiteX6" fmla="*/ 6810764 w 11277989"/>
              <a:gd name="connsiteY6" fmla="*/ 377190 h 4542706"/>
              <a:gd name="connsiteX7" fmla="*/ 7784219 w 11277989"/>
              <a:gd name="connsiteY7" fmla="*/ 348615 h 4542706"/>
              <a:gd name="connsiteX8" fmla="*/ 9973064 w 11277989"/>
              <a:gd name="connsiteY8" fmla="*/ 240030 h 4542706"/>
              <a:gd name="connsiteX9" fmla="*/ 10409309 w 11277989"/>
              <a:gd name="connsiteY9" fmla="*/ 352425 h 4542706"/>
              <a:gd name="connsiteX10" fmla="*/ 10426454 w 11277989"/>
              <a:gd name="connsiteY10" fmla="*/ 720090 h 4542706"/>
              <a:gd name="connsiteX11" fmla="*/ 11232269 w 11277989"/>
              <a:gd name="connsiteY11" fmla="*/ 672465 h 4542706"/>
              <a:gd name="connsiteX12" fmla="*/ 11199884 w 11277989"/>
              <a:gd name="connsiteY12" fmla="*/ 969645 h 4542706"/>
              <a:gd name="connsiteX13" fmla="*/ 11047484 w 11277989"/>
              <a:gd name="connsiteY13" fmla="*/ 1276350 h 4542706"/>
              <a:gd name="connsiteX14" fmla="*/ 10784594 w 11277989"/>
              <a:gd name="connsiteY14" fmla="*/ 1468755 h 4542706"/>
              <a:gd name="connsiteX15" fmla="*/ 10660769 w 11277989"/>
              <a:gd name="connsiteY15" fmla="*/ 1470660 h 4542706"/>
              <a:gd name="connsiteX16" fmla="*/ 10655054 w 11277989"/>
              <a:gd name="connsiteY16" fmla="*/ 2636520 h 4542706"/>
              <a:gd name="connsiteX17" fmla="*/ 10519799 w 11277989"/>
              <a:gd name="connsiteY17" fmla="*/ 3140710 h 4542706"/>
              <a:gd name="connsiteX18" fmla="*/ 10784594 w 11277989"/>
              <a:gd name="connsiteY18" fmla="*/ 3202305 h 4542706"/>
              <a:gd name="connsiteX19" fmla="*/ 11253859 w 11277989"/>
              <a:gd name="connsiteY19" fmla="*/ 3391535 h 4542706"/>
              <a:gd name="connsiteX20" fmla="*/ 11277989 w 11277989"/>
              <a:gd name="connsiteY20" fmla="*/ 4046220 h 4542706"/>
              <a:gd name="connsiteX21" fmla="*/ 9064379 w 11277989"/>
              <a:gd name="connsiteY21" fmla="*/ 4032885 h 4542706"/>
              <a:gd name="connsiteX22" fmla="*/ 8934839 w 11277989"/>
              <a:gd name="connsiteY22" fmla="*/ 4078605 h 4542706"/>
              <a:gd name="connsiteX23" fmla="*/ 8736719 w 11277989"/>
              <a:gd name="connsiteY23" fmla="*/ 4086225 h 4542706"/>
              <a:gd name="connsiteX24" fmla="*/ 8721479 w 11277989"/>
              <a:gd name="connsiteY24" fmla="*/ 4040505 h 4542706"/>
              <a:gd name="connsiteX25" fmla="*/ 6808859 w 11277989"/>
              <a:gd name="connsiteY25" fmla="*/ 4070985 h 4542706"/>
              <a:gd name="connsiteX26" fmla="*/ 6620372 w 11277989"/>
              <a:gd name="connsiteY26" fmla="*/ 4167745 h 4542706"/>
              <a:gd name="connsiteX27" fmla="*/ 6199259 w 11277989"/>
              <a:gd name="connsiteY27" fmla="*/ 4086225 h 4542706"/>
              <a:gd name="connsiteX28" fmla="*/ 6216512 w 11277989"/>
              <a:gd name="connsiteY28" fmla="*/ 4279888 h 4542706"/>
              <a:gd name="connsiteX29" fmla="*/ 6085534 w 11277989"/>
              <a:gd name="connsiteY29" fmla="*/ 4282765 h 4542706"/>
              <a:gd name="connsiteX30" fmla="*/ 6074032 w 11277989"/>
              <a:gd name="connsiteY30" fmla="*/ 4472545 h 4542706"/>
              <a:gd name="connsiteX31" fmla="*/ 5382625 w 11277989"/>
              <a:gd name="connsiteY31" fmla="*/ 4542706 h 4542706"/>
              <a:gd name="connsiteX32" fmla="*/ 5376299 w 11277989"/>
              <a:gd name="connsiteY32" fmla="*/ 4078605 h 4542706"/>
              <a:gd name="connsiteX33" fmla="*/ 4405102 w 11277989"/>
              <a:gd name="connsiteY33" fmla="*/ 4090473 h 4542706"/>
              <a:gd name="connsiteX34" fmla="*/ 4411932 w 11277989"/>
              <a:gd name="connsiteY34" fmla="*/ 4150319 h 4542706"/>
              <a:gd name="connsiteX35" fmla="*/ 4259969 w 11277989"/>
              <a:gd name="connsiteY35" fmla="*/ 4154805 h 4542706"/>
              <a:gd name="connsiteX36" fmla="*/ 4248144 w 11277989"/>
              <a:gd name="connsiteY36" fmla="*/ 4080905 h 4542706"/>
              <a:gd name="connsiteX37" fmla="*/ 2252099 w 11277989"/>
              <a:gd name="connsiteY37" fmla="*/ 4093845 h 4542706"/>
              <a:gd name="connsiteX38" fmla="*/ 1863479 w 11277989"/>
              <a:gd name="connsiteY38" fmla="*/ 3956685 h 4542706"/>
              <a:gd name="connsiteX39" fmla="*/ 1769499 w 11277989"/>
              <a:gd name="connsiteY39" fmla="*/ 3908425 h 4542706"/>
              <a:gd name="connsiteX40" fmla="*/ 1780929 w 11277989"/>
              <a:gd name="connsiteY40" fmla="*/ 3475355 h 4542706"/>
              <a:gd name="connsiteX41" fmla="*/ 1861574 w 11277989"/>
              <a:gd name="connsiteY41" fmla="*/ 3274060 h 4542706"/>
              <a:gd name="connsiteX42" fmla="*/ 1905389 w 11277989"/>
              <a:gd name="connsiteY42" fmla="*/ 2575560 h 4542706"/>
              <a:gd name="connsiteX43" fmla="*/ 1808869 w 11277989"/>
              <a:gd name="connsiteY43" fmla="*/ 2516505 h 4542706"/>
              <a:gd name="connsiteX44" fmla="*/ 1777754 w 11277989"/>
              <a:gd name="connsiteY44" fmla="*/ 1823085 h 4542706"/>
              <a:gd name="connsiteX45" fmla="*/ 1718699 w 11277989"/>
              <a:gd name="connsiteY45" fmla="*/ 1524000 h 4542706"/>
              <a:gd name="connsiteX46" fmla="*/ 1692029 w 11277989"/>
              <a:gd name="connsiteY46" fmla="*/ 931545 h 4542706"/>
              <a:gd name="connsiteX47" fmla="*/ 0 w 11277989"/>
              <a:gd name="connsiteY47" fmla="*/ 980171 h 4542706"/>
              <a:gd name="connsiteX48" fmla="*/ 79148 w 11277989"/>
              <a:gd name="connsiteY48" fmla="*/ 257174 h 4542706"/>
              <a:gd name="connsiteX49" fmla="*/ 3395099 w 11277989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05563 w 11298958"/>
              <a:gd name="connsiteY14" fmla="*/ 1468755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68453 w 11298958"/>
              <a:gd name="connsiteY13" fmla="*/ 1276350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54919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02305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4828 w 11298958"/>
              <a:gd name="connsiteY19" fmla="*/ 33915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0805563 w 11298958"/>
              <a:gd name="connsiteY18" fmla="*/ 3223736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77210 w 11298958"/>
              <a:gd name="connsiteY19" fmla="*/ 3696335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027019 w 11298958"/>
              <a:gd name="connsiteY18" fmla="*/ 3288030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7685 w 11298958"/>
              <a:gd name="connsiteY19" fmla="*/ 35701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76023 w 11298958"/>
              <a:gd name="connsiteY16" fmla="*/ 2636520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172720 h 4542706"/>
              <a:gd name="connsiteX1" fmla="*/ 3393208 w 11298958"/>
              <a:gd name="connsiteY1" fmla="*/ 64770 h 4542706"/>
              <a:gd name="connsiteX2" fmla="*/ 3802783 w 11298958"/>
              <a:gd name="connsiteY2" fmla="*/ 83820 h 4542706"/>
              <a:gd name="connsiteX3" fmla="*/ 3865648 w 11298958"/>
              <a:gd name="connsiteY3" fmla="*/ 142875 h 4542706"/>
              <a:gd name="connsiteX4" fmla="*/ 5448703 w 11298958"/>
              <a:gd name="connsiteY4" fmla="*/ 47625 h 4542706"/>
              <a:gd name="connsiteX5" fmla="*/ 6814588 w 11298958"/>
              <a:gd name="connsiteY5" fmla="*/ 0 h 4542706"/>
              <a:gd name="connsiteX6" fmla="*/ 6831733 w 11298958"/>
              <a:gd name="connsiteY6" fmla="*/ 377190 h 4542706"/>
              <a:gd name="connsiteX7" fmla="*/ 7805188 w 11298958"/>
              <a:gd name="connsiteY7" fmla="*/ 348615 h 4542706"/>
              <a:gd name="connsiteX8" fmla="*/ 9994033 w 11298958"/>
              <a:gd name="connsiteY8" fmla="*/ 240030 h 4542706"/>
              <a:gd name="connsiteX9" fmla="*/ 10430278 w 11298958"/>
              <a:gd name="connsiteY9" fmla="*/ 352425 h 4542706"/>
              <a:gd name="connsiteX10" fmla="*/ 10447423 w 11298958"/>
              <a:gd name="connsiteY10" fmla="*/ 720090 h 4542706"/>
              <a:gd name="connsiteX11" fmla="*/ 11253238 w 11298958"/>
              <a:gd name="connsiteY11" fmla="*/ 672465 h 4542706"/>
              <a:gd name="connsiteX12" fmla="*/ 11220853 w 11298958"/>
              <a:gd name="connsiteY12" fmla="*/ 969645 h 4542706"/>
              <a:gd name="connsiteX13" fmla="*/ 11082740 w 11298958"/>
              <a:gd name="connsiteY13" fmla="*/ 1243013 h 4542706"/>
              <a:gd name="connsiteX14" fmla="*/ 10829375 w 11298958"/>
              <a:gd name="connsiteY14" fmla="*/ 1425893 h 4542706"/>
              <a:gd name="connsiteX15" fmla="*/ 10681738 w 11298958"/>
              <a:gd name="connsiteY15" fmla="*/ 1470660 h 4542706"/>
              <a:gd name="connsiteX16" fmla="*/ 10680786 w 11298958"/>
              <a:gd name="connsiteY16" fmla="*/ 2681764 h 4542706"/>
              <a:gd name="connsiteX17" fmla="*/ 10540768 w 11298958"/>
              <a:gd name="connsiteY17" fmla="*/ 3140710 h 4542706"/>
              <a:gd name="connsiteX18" fmla="*/ 11124650 w 11298958"/>
              <a:gd name="connsiteY18" fmla="*/ 3323749 h 4542706"/>
              <a:gd name="connsiteX19" fmla="*/ 11265304 w 11298958"/>
              <a:gd name="connsiteY19" fmla="*/ 3532028 h 4542706"/>
              <a:gd name="connsiteX20" fmla="*/ 11298958 w 11298958"/>
              <a:gd name="connsiteY20" fmla="*/ 4046220 h 4542706"/>
              <a:gd name="connsiteX21" fmla="*/ 9085348 w 11298958"/>
              <a:gd name="connsiteY21" fmla="*/ 4032885 h 4542706"/>
              <a:gd name="connsiteX22" fmla="*/ 8955808 w 11298958"/>
              <a:gd name="connsiteY22" fmla="*/ 4078605 h 4542706"/>
              <a:gd name="connsiteX23" fmla="*/ 8757688 w 11298958"/>
              <a:gd name="connsiteY23" fmla="*/ 4086225 h 4542706"/>
              <a:gd name="connsiteX24" fmla="*/ 8742448 w 11298958"/>
              <a:gd name="connsiteY24" fmla="*/ 4040505 h 4542706"/>
              <a:gd name="connsiteX25" fmla="*/ 6829828 w 11298958"/>
              <a:gd name="connsiteY25" fmla="*/ 4070985 h 4542706"/>
              <a:gd name="connsiteX26" fmla="*/ 6641341 w 11298958"/>
              <a:gd name="connsiteY26" fmla="*/ 4167745 h 4542706"/>
              <a:gd name="connsiteX27" fmla="*/ 6220228 w 11298958"/>
              <a:gd name="connsiteY27" fmla="*/ 4086225 h 4542706"/>
              <a:gd name="connsiteX28" fmla="*/ 6237481 w 11298958"/>
              <a:gd name="connsiteY28" fmla="*/ 4279888 h 4542706"/>
              <a:gd name="connsiteX29" fmla="*/ 6106503 w 11298958"/>
              <a:gd name="connsiteY29" fmla="*/ 4282765 h 4542706"/>
              <a:gd name="connsiteX30" fmla="*/ 6095001 w 11298958"/>
              <a:gd name="connsiteY30" fmla="*/ 4472545 h 4542706"/>
              <a:gd name="connsiteX31" fmla="*/ 5403594 w 11298958"/>
              <a:gd name="connsiteY31" fmla="*/ 4542706 h 4542706"/>
              <a:gd name="connsiteX32" fmla="*/ 5397268 w 11298958"/>
              <a:gd name="connsiteY32" fmla="*/ 4078605 h 4542706"/>
              <a:gd name="connsiteX33" fmla="*/ 4426071 w 11298958"/>
              <a:gd name="connsiteY33" fmla="*/ 4090473 h 4542706"/>
              <a:gd name="connsiteX34" fmla="*/ 4432901 w 11298958"/>
              <a:gd name="connsiteY34" fmla="*/ 4150319 h 4542706"/>
              <a:gd name="connsiteX35" fmla="*/ 4280938 w 11298958"/>
              <a:gd name="connsiteY35" fmla="*/ 4154805 h 4542706"/>
              <a:gd name="connsiteX36" fmla="*/ 4269113 w 11298958"/>
              <a:gd name="connsiteY36" fmla="*/ 4080905 h 4542706"/>
              <a:gd name="connsiteX37" fmla="*/ 2273068 w 11298958"/>
              <a:gd name="connsiteY37" fmla="*/ 4093845 h 4542706"/>
              <a:gd name="connsiteX38" fmla="*/ 1884448 w 11298958"/>
              <a:gd name="connsiteY38" fmla="*/ 3956685 h 4542706"/>
              <a:gd name="connsiteX39" fmla="*/ 1790468 w 11298958"/>
              <a:gd name="connsiteY39" fmla="*/ 3908425 h 4542706"/>
              <a:gd name="connsiteX40" fmla="*/ 1801898 w 11298958"/>
              <a:gd name="connsiteY40" fmla="*/ 3475355 h 4542706"/>
              <a:gd name="connsiteX41" fmla="*/ 1882543 w 11298958"/>
              <a:gd name="connsiteY41" fmla="*/ 3274060 h 4542706"/>
              <a:gd name="connsiteX42" fmla="*/ 1926358 w 11298958"/>
              <a:gd name="connsiteY42" fmla="*/ 2575560 h 4542706"/>
              <a:gd name="connsiteX43" fmla="*/ 1829838 w 11298958"/>
              <a:gd name="connsiteY43" fmla="*/ 2516505 h 4542706"/>
              <a:gd name="connsiteX44" fmla="*/ 1798723 w 11298958"/>
              <a:gd name="connsiteY44" fmla="*/ 1823085 h 4542706"/>
              <a:gd name="connsiteX45" fmla="*/ 1739668 w 11298958"/>
              <a:gd name="connsiteY45" fmla="*/ 1524000 h 4542706"/>
              <a:gd name="connsiteX46" fmla="*/ 1712998 w 11298958"/>
              <a:gd name="connsiteY46" fmla="*/ 931545 h 4542706"/>
              <a:gd name="connsiteX47" fmla="*/ 20969 w 11298958"/>
              <a:gd name="connsiteY47" fmla="*/ 980171 h 4542706"/>
              <a:gd name="connsiteX48" fmla="*/ 0 w 11298958"/>
              <a:gd name="connsiteY48" fmla="*/ 263848 h 4542706"/>
              <a:gd name="connsiteX49" fmla="*/ 3416068 w 11298958"/>
              <a:gd name="connsiteY49" fmla="*/ 172720 h 45427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16068 w 11298958"/>
              <a:gd name="connsiteY0" fmla="*/ 210820 h 4580806"/>
              <a:gd name="connsiteX1" fmla="*/ 3393208 w 11298958"/>
              <a:gd name="connsiteY1" fmla="*/ 102870 h 4580806"/>
              <a:gd name="connsiteX2" fmla="*/ 3802783 w 11298958"/>
              <a:gd name="connsiteY2" fmla="*/ 121920 h 4580806"/>
              <a:gd name="connsiteX3" fmla="*/ 3865648 w 11298958"/>
              <a:gd name="connsiteY3" fmla="*/ 180975 h 4580806"/>
              <a:gd name="connsiteX4" fmla="*/ 5448703 w 11298958"/>
              <a:gd name="connsiteY4" fmla="*/ 85725 h 4580806"/>
              <a:gd name="connsiteX5" fmla="*/ 6808238 w 11298958"/>
              <a:gd name="connsiteY5" fmla="*/ 0 h 4580806"/>
              <a:gd name="connsiteX6" fmla="*/ 6831733 w 11298958"/>
              <a:gd name="connsiteY6" fmla="*/ 415290 h 4580806"/>
              <a:gd name="connsiteX7" fmla="*/ 7805188 w 11298958"/>
              <a:gd name="connsiteY7" fmla="*/ 386715 h 4580806"/>
              <a:gd name="connsiteX8" fmla="*/ 9994033 w 11298958"/>
              <a:gd name="connsiteY8" fmla="*/ 278130 h 4580806"/>
              <a:gd name="connsiteX9" fmla="*/ 10430278 w 11298958"/>
              <a:gd name="connsiteY9" fmla="*/ 390525 h 4580806"/>
              <a:gd name="connsiteX10" fmla="*/ 10447423 w 11298958"/>
              <a:gd name="connsiteY10" fmla="*/ 758190 h 4580806"/>
              <a:gd name="connsiteX11" fmla="*/ 11253238 w 11298958"/>
              <a:gd name="connsiteY11" fmla="*/ 710565 h 4580806"/>
              <a:gd name="connsiteX12" fmla="*/ 11220853 w 11298958"/>
              <a:gd name="connsiteY12" fmla="*/ 1007745 h 4580806"/>
              <a:gd name="connsiteX13" fmla="*/ 11082740 w 11298958"/>
              <a:gd name="connsiteY13" fmla="*/ 1281113 h 4580806"/>
              <a:gd name="connsiteX14" fmla="*/ 10829375 w 11298958"/>
              <a:gd name="connsiteY14" fmla="*/ 1463993 h 4580806"/>
              <a:gd name="connsiteX15" fmla="*/ 10681738 w 11298958"/>
              <a:gd name="connsiteY15" fmla="*/ 1508760 h 4580806"/>
              <a:gd name="connsiteX16" fmla="*/ 10680786 w 11298958"/>
              <a:gd name="connsiteY16" fmla="*/ 2719864 h 4580806"/>
              <a:gd name="connsiteX17" fmla="*/ 10540768 w 11298958"/>
              <a:gd name="connsiteY17" fmla="*/ 3178810 h 4580806"/>
              <a:gd name="connsiteX18" fmla="*/ 11124650 w 11298958"/>
              <a:gd name="connsiteY18" fmla="*/ 3361849 h 4580806"/>
              <a:gd name="connsiteX19" fmla="*/ 11265304 w 11298958"/>
              <a:gd name="connsiteY19" fmla="*/ 3570128 h 4580806"/>
              <a:gd name="connsiteX20" fmla="*/ 11298958 w 11298958"/>
              <a:gd name="connsiteY20" fmla="*/ 4084320 h 4580806"/>
              <a:gd name="connsiteX21" fmla="*/ 9085348 w 11298958"/>
              <a:gd name="connsiteY21" fmla="*/ 4070985 h 4580806"/>
              <a:gd name="connsiteX22" fmla="*/ 8955808 w 11298958"/>
              <a:gd name="connsiteY22" fmla="*/ 4116705 h 4580806"/>
              <a:gd name="connsiteX23" fmla="*/ 8757688 w 11298958"/>
              <a:gd name="connsiteY23" fmla="*/ 4124325 h 4580806"/>
              <a:gd name="connsiteX24" fmla="*/ 8742448 w 11298958"/>
              <a:gd name="connsiteY24" fmla="*/ 4078605 h 4580806"/>
              <a:gd name="connsiteX25" fmla="*/ 6829828 w 11298958"/>
              <a:gd name="connsiteY25" fmla="*/ 4109085 h 4580806"/>
              <a:gd name="connsiteX26" fmla="*/ 6641341 w 11298958"/>
              <a:gd name="connsiteY26" fmla="*/ 4205845 h 4580806"/>
              <a:gd name="connsiteX27" fmla="*/ 6220228 w 11298958"/>
              <a:gd name="connsiteY27" fmla="*/ 4124325 h 4580806"/>
              <a:gd name="connsiteX28" fmla="*/ 6237481 w 11298958"/>
              <a:gd name="connsiteY28" fmla="*/ 4317988 h 4580806"/>
              <a:gd name="connsiteX29" fmla="*/ 6106503 w 11298958"/>
              <a:gd name="connsiteY29" fmla="*/ 4320865 h 4580806"/>
              <a:gd name="connsiteX30" fmla="*/ 6095001 w 11298958"/>
              <a:gd name="connsiteY30" fmla="*/ 4510645 h 4580806"/>
              <a:gd name="connsiteX31" fmla="*/ 5403594 w 11298958"/>
              <a:gd name="connsiteY31" fmla="*/ 4580806 h 4580806"/>
              <a:gd name="connsiteX32" fmla="*/ 5397268 w 11298958"/>
              <a:gd name="connsiteY32" fmla="*/ 4116705 h 4580806"/>
              <a:gd name="connsiteX33" fmla="*/ 4426071 w 11298958"/>
              <a:gd name="connsiteY33" fmla="*/ 4128573 h 4580806"/>
              <a:gd name="connsiteX34" fmla="*/ 4432901 w 11298958"/>
              <a:gd name="connsiteY34" fmla="*/ 4188419 h 4580806"/>
              <a:gd name="connsiteX35" fmla="*/ 4280938 w 11298958"/>
              <a:gd name="connsiteY35" fmla="*/ 4192905 h 4580806"/>
              <a:gd name="connsiteX36" fmla="*/ 4269113 w 11298958"/>
              <a:gd name="connsiteY36" fmla="*/ 4119005 h 4580806"/>
              <a:gd name="connsiteX37" fmla="*/ 2273068 w 11298958"/>
              <a:gd name="connsiteY37" fmla="*/ 4131945 h 4580806"/>
              <a:gd name="connsiteX38" fmla="*/ 1884448 w 11298958"/>
              <a:gd name="connsiteY38" fmla="*/ 3994785 h 4580806"/>
              <a:gd name="connsiteX39" fmla="*/ 1790468 w 11298958"/>
              <a:gd name="connsiteY39" fmla="*/ 3946525 h 4580806"/>
              <a:gd name="connsiteX40" fmla="*/ 1801898 w 11298958"/>
              <a:gd name="connsiteY40" fmla="*/ 3513455 h 4580806"/>
              <a:gd name="connsiteX41" fmla="*/ 1882543 w 11298958"/>
              <a:gd name="connsiteY41" fmla="*/ 3312160 h 4580806"/>
              <a:gd name="connsiteX42" fmla="*/ 1926358 w 11298958"/>
              <a:gd name="connsiteY42" fmla="*/ 2613660 h 4580806"/>
              <a:gd name="connsiteX43" fmla="*/ 1829838 w 11298958"/>
              <a:gd name="connsiteY43" fmla="*/ 2554605 h 4580806"/>
              <a:gd name="connsiteX44" fmla="*/ 1798723 w 11298958"/>
              <a:gd name="connsiteY44" fmla="*/ 1861185 h 4580806"/>
              <a:gd name="connsiteX45" fmla="*/ 1739668 w 11298958"/>
              <a:gd name="connsiteY45" fmla="*/ 1562100 h 4580806"/>
              <a:gd name="connsiteX46" fmla="*/ 1712998 w 11298958"/>
              <a:gd name="connsiteY46" fmla="*/ 969645 h 4580806"/>
              <a:gd name="connsiteX47" fmla="*/ 20969 w 11298958"/>
              <a:gd name="connsiteY47" fmla="*/ 1018271 h 4580806"/>
              <a:gd name="connsiteX48" fmla="*/ 0 w 11298958"/>
              <a:gd name="connsiteY48" fmla="*/ 301948 h 4580806"/>
              <a:gd name="connsiteX49" fmla="*/ 3416068 w 1129895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27319 w 11305308"/>
              <a:gd name="connsiteY47" fmla="*/ 101827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32708 w 11305308"/>
              <a:gd name="connsiteY42" fmla="*/ 2613660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3422418 w 11305308"/>
              <a:gd name="connsiteY0" fmla="*/ 210820 h 4580806"/>
              <a:gd name="connsiteX1" fmla="*/ 3399558 w 11305308"/>
              <a:gd name="connsiteY1" fmla="*/ 102870 h 4580806"/>
              <a:gd name="connsiteX2" fmla="*/ 3809133 w 11305308"/>
              <a:gd name="connsiteY2" fmla="*/ 121920 h 4580806"/>
              <a:gd name="connsiteX3" fmla="*/ 3871998 w 11305308"/>
              <a:gd name="connsiteY3" fmla="*/ 180975 h 4580806"/>
              <a:gd name="connsiteX4" fmla="*/ 5455053 w 11305308"/>
              <a:gd name="connsiteY4" fmla="*/ 85725 h 4580806"/>
              <a:gd name="connsiteX5" fmla="*/ 6814588 w 11305308"/>
              <a:gd name="connsiteY5" fmla="*/ 0 h 4580806"/>
              <a:gd name="connsiteX6" fmla="*/ 6838083 w 11305308"/>
              <a:gd name="connsiteY6" fmla="*/ 415290 h 4580806"/>
              <a:gd name="connsiteX7" fmla="*/ 7811538 w 11305308"/>
              <a:gd name="connsiteY7" fmla="*/ 386715 h 4580806"/>
              <a:gd name="connsiteX8" fmla="*/ 10000383 w 11305308"/>
              <a:gd name="connsiteY8" fmla="*/ 278130 h 4580806"/>
              <a:gd name="connsiteX9" fmla="*/ 10436628 w 11305308"/>
              <a:gd name="connsiteY9" fmla="*/ 390525 h 4580806"/>
              <a:gd name="connsiteX10" fmla="*/ 10453773 w 11305308"/>
              <a:gd name="connsiteY10" fmla="*/ 758190 h 4580806"/>
              <a:gd name="connsiteX11" fmla="*/ 11259588 w 11305308"/>
              <a:gd name="connsiteY11" fmla="*/ 710565 h 4580806"/>
              <a:gd name="connsiteX12" fmla="*/ 11227203 w 11305308"/>
              <a:gd name="connsiteY12" fmla="*/ 1007745 h 4580806"/>
              <a:gd name="connsiteX13" fmla="*/ 11089090 w 11305308"/>
              <a:gd name="connsiteY13" fmla="*/ 1281113 h 4580806"/>
              <a:gd name="connsiteX14" fmla="*/ 10835725 w 11305308"/>
              <a:gd name="connsiteY14" fmla="*/ 1463993 h 4580806"/>
              <a:gd name="connsiteX15" fmla="*/ 10688088 w 11305308"/>
              <a:gd name="connsiteY15" fmla="*/ 1508760 h 4580806"/>
              <a:gd name="connsiteX16" fmla="*/ 10687136 w 11305308"/>
              <a:gd name="connsiteY16" fmla="*/ 2719864 h 4580806"/>
              <a:gd name="connsiteX17" fmla="*/ 10547118 w 11305308"/>
              <a:gd name="connsiteY17" fmla="*/ 3178810 h 4580806"/>
              <a:gd name="connsiteX18" fmla="*/ 11131000 w 11305308"/>
              <a:gd name="connsiteY18" fmla="*/ 3361849 h 4580806"/>
              <a:gd name="connsiteX19" fmla="*/ 11271654 w 11305308"/>
              <a:gd name="connsiteY19" fmla="*/ 3570128 h 4580806"/>
              <a:gd name="connsiteX20" fmla="*/ 11305308 w 11305308"/>
              <a:gd name="connsiteY20" fmla="*/ 4084320 h 4580806"/>
              <a:gd name="connsiteX21" fmla="*/ 9091698 w 11305308"/>
              <a:gd name="connsiteY21" fmla="*/ 4070985 h 4580806"/>
              <a:gd name="connsiteX22" fmla="*/ 8962158 w 11305308"/>
              <a:gd name="connsiteY22" fmla="*/ 4116705 h 4580806"/>
              <a:gd name="connsiteX23" fmla="*/ 8764038 w 11305308"/>
              <a:gd name="connsiteY23" fmla="*/ 4124325 h 4580806"/>
              <a:gd name="connsiteX24" fmla="*/ 8748798 w 11305308"/>
              <a:gd name="connsiteY24" fmla="*/ 4078605 h 4580806"/>
              <a:gd name="connsiteX25" fmla="*/ 6836178 w 11305308"/>
              <a:gd name="connsiteY25" fmla="*/ 4109085 h 4580806"/>
              <a:gd name="connsiteX26" fmla="*/ 6647691 w 11305308"/>
              <a:gd name="connsiteY26" fmla="*/ 4205845 h 4580806"/>
              <a:gd name="connsiteX27" fmla="*/ 6226578 w 11305308"/>
              <a:gd name="connsiteY27" fmla="*/ 4124325 h 4580806"/>
              <a:gd name="connsiteX28" fmla="*/ 6243831 w 11305308"/>
              <a:gd name="connsiteY28" fmla="*/ 4317988 h 4580806"/>
              <a:gd name="connsiteX29" fmla="*/ 6112853 w 11305308"/>
              <a:gd name="connsiteY29" fmla="*/ 4320865 h 4580806"/>
              <a:gd name="connsiteX30" fmla="*/ 6101351 w 11305308"/>
              <a:gd name="connsiteY30" fmla="*/ 4510645 h 4580806"/>
              <a:gd name="connsiteX31" fmla="*/ 5409944 w 11305308"/>
              <a:gd name="connsiteY31" fmla="*/ 4580806 h 4580806"/>
              <a:gd name="connsiteX32" fmla="*/ 5403618 w 11305308"/>
              <a:gd name="connsiteY32" fmla="*/ 4116705 h 4580806"/>
              <a:gd name="connsiteX33" fmla="*/ 4432421 w 11305308"/>
              <a:gd name="connsiteY33" fmla="*/ 4128573 h 4580806"/>
              <a:gd name="connsiteX34" fmla="*/ 4439251 w 11305308"/>
              <a:gd name="connsiteY34" fmla="*/ 4188419 h 4580806"/>
              <a:gd name="connsiteX35" fmla="*/ 4287288 w 11305308"/>
              <a:gd name="connsiteY35" fmla="*/ 4192905 h 4580806"/>
              <a:gd name="connsiteX36" fmla="*/ 4275463 w 11305308"/>
              <a:gd name="connsiteY36" fmla="*/ 4119005 h 4580806"/>
              <a:gd name="connsiteX37" fmla="*/ 2279418 w 11305308"/>
              <a:gd name="connsiteY37" fmla="*/ 4131945 h 4580806"/>
              <a:gd name="connsiteX38" fmla="*/ 1890798 w 11305308"/>
              <a:gd name="connsiteY38" fmla="*/ 3994785 h 4580806"/>
              <a:gd name="connsiteX39" fmla="*/ 1796818 w 11305308"/>
              <a:gd name="connsiteY39" fmla="*/ 3946525 h 4580806"/>
              <a:gd name="connsiteX40" fmla="*/ 1808248 w 11305308"/>
              <a:gd name="connsiteY40" fmla="*/ 3513455 h 4580806"/>
              <a:gd name="connsiteX41" fmla="*/ 1888893 w 11305308"/>
              <a:gd name="connsiteY41" fmla="*/ 3312160 h 4580806"/>
              <a:gd name="connsiteX42" fmla="*/ 1918421 w 11305308"/>
              <a:gd name="connsiteY42" fmla="*/ 2623185 h 4580806"/>
              <a:gd name="connsiteX43" fmla="*/ 1836188 w 11305308"/>
              <a:gd name="connsiteY43" fmla="*/ 2554605 h 4580806"/>
              <a:gd name="connsiteX44" fmla="*/ 1805073 w 11305308"/>
              <a:gd name="connsiteY44" fmla="*/ 1861185 h 4580806"/>
              <a:gd name="connsiteX45" fmla="*/ 1746018 w 11305308"/>
              <a:gd name="connsiteY45" fmla="*/ 1562100 h 4580806"/>
              <a:gd name="connsiteX46" fmla="*/ 1719348 w 11305308"/>
              <a:gd name="connsiteY46" fmla="*/ 969645 h 4580806"/>
              <a:gd name="connsiteX47" fmla="*/ 8269 w 11305308"/>
              <a:gd name="connsiteY47" fmla="*/ 973821 h 4580806"/>
              <a:gd name="connsiteX48" fmla="*/ 0 w 11305308"/>
              <a:gd name="connsiteY48" fmla="*/ 409898 h 4580806"/>
              <a:gd name="connsiteX49" fmla="*/ 3422418 w 1130530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719549 w 12016588"/>
              <a:gd name="connsiteY47" fmla="*/ 973821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11663 w 12016588"/>
              <a:gd name="connsiteY8" fmla="*/ 278130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47908 w 12016588"/>
              <a:gd name="connsiteY9" fmla="*/ 39052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0821663 w 12016588"/>
              <a:gd name="connsiteY9" fmla="*/ 714489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00370 w 12016588"/>
              <a:gd name="connsiteY13" fmla="*/ 1281113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47005 w 12016588"/>
              <a:gd name="connsiteY14" fmla="*/ 1463993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99368 w 12016588"/>
              <a:gd name="connsiteY15" fmla="*/ 1508760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70868 w 12016588"/>
              <a:gd name="connsiteY11" fmla="*/ 710565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38483 w 12016588"/>
              <a:gd name="connsiteY12" fmla="*/ 1007745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547458 w 12016588"/>
              <a:gd name="connsiteY25" fmla="*/ 4109085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358971 w 12016588"/>
              <a:gd name="connsiteY26" fmla="*/ 4205845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937858 w 12016588"/>
              <a:gd name="connsiteY27" fmla="*/ 4124325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955111 w 12016588"/>
              <a:gd name="connsiteY28" fmla="*/ 4317988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824133 w 12016588"/>
              <a:gd name="connsiteY29" fmla="*/ 4320865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812631 w 12016588"/>
              <a:gd name="connsiteY30" fmla="*/ 4510645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580806"/>
              <a:gd name="connsiteX1" fmla="*/ 4110838 w 12016588"/>
              <a:gd name="connsiteY1" fmla="*/ 102870 h 4580806"/>
              <a:gd name="connsiteX2" fmla="*/ 4520413 w 12016588"/>
              <a:gd name="connsiteY2" fmla="*/ 121920 h 4580806"/>
              <a:gd name="connsiteX3" fmla="*/ 4583278 w 12016588"/>
              <a:gd name="connsiteY3" fmla="*/ 180975 h 4580806"/>
              <a:gd name="connsiteX4" fmla="*/ 6166333 w 12016588"/>
              <a:gd name="connsiteY4" fmla="*/ 85725 h 4580806"/>
              <a:gd name="connsiteX5" fmla="*/ 7525868 w 12016588"/>
              <a:gd name="connsiteY5" fmla="*/ 0 h 4580806"/>
              <a:gd name="connsiteX6" fmla="*/ 7549363 w 12016588"/>
              <a:gd name="connsiteY6" fmla="*/ 415290 h 4580806"/>
              <a:gd name="connsiteX7" fmla="*/ 8522818 w 12016588"/>
              <a:gd name="connsiteY7" fmla="*/ 386715 h 4580806"/>
              <a:gd name="connsiteX8" fmla="*/ 10709173 w 12016588"/>
              <a:gd name="connsiteY8" fmla="*/ 296757 h 4580806"/>
              <a:gd name="connsiteX9" fmla="*/ 11186117 w 12016588"/>
              <a:gd name="connsiteY9" fmla="*/ 410215 h 4580806"/>
              <a:gd name="connsiteX10" fmla="*/ 11165053 w 12016588"/>
              <a:gd name="connsiteY10" fmla="*/ 758190 h 4580806"/>
              <a:gd name="connsiteX11" fmla="*/ 11990925 w 12016588"/>
              <a:gd name="connsiteY11" fmla="*/ 735121 h 4580806"/>
              <a:gd name="connsiteX12" fmla="*/ 11965418 w 12016588"/>
              <a:gd name="connsiteY12" fmla="*/ 1024471 h 4580806"/>
              <a:gd name="connsiteX13" fmla="*/ 11813543 w 12016588"/>
              <a:gd name="connsiteY13" fmla="*/ 1313502 h 4580806"/>
              <a:gd name="connsiteX14" fmla="*/ 11595535 w 12016588"/>
              <a:gd name="connsiteY14" fmla="*/ 1471937 h 4580806"/>
              <a:gd name="connsiteX15" fmla="*/ 11387509 w 12016588"/>
              <a:gd name="connsiteY15" fmla="*/ 1553849 h 4580806"/>
              <a:gd name="connsiteX16" fmla="*/ 11398416 w 12016588"/>
              <a:gd name="connsiteY16" fmla="*/ 2719864 h 4580806"/>
              <a:gd name="connsiteX17" fmla="*/ 11258398 w 12016588"/>
              <a:gd name="connsiteY17" fmla="*/ 3178810 h 4580806"/>
              <a:gd name="connsiteX18" fmla="*/ 11842280 w 12016588"/>
              <a:gd name="connsiteY18" fmla="*/ 3361849 h 4580806"/>
              <a:gd name="connsiteX19" fmla="*/ 11982934 w 12016588"/>
              <a:gd name="connsiteY19" fmla="*/ 3570128 h 4580806"/>
              <a:gd name="connsiteX20" fmla="*/ 12016588 w 12016588"/>
              <a:gd name="connsiteY20" fmla="*/ 4084320 h 4580806"/>
              <a:gd name="connsiteX21" fmla="*/ 9802978 w 12016588"/>
              <a:gd name="connsiteY21" fmla="*/ 4070985 h 4580806"/>
              <a:gd name="connsiteX22" fmla="*/ 9673438 w 12016588"/>
              <a:gd name="connsiteY22" fmla="*/ 4116705 h 4580806"/>
              <a:gd name="connsiteX23" fmla="*/ 9475318 w 12016588"/>
              <a:gd name="connsiteY23" fmla="*/ 4124325 h 4580806"/>
              <a:gd name="connsiteX24" fmla="*/ 9460078 w 12016588"/>
              <a:gd name="connsiteY24" fmla="*/ 4078605 h 4580806"/>
              <a:gd name="connsiteX25" fmla="*/ 7492523 w 12016588"/>
              <a:gd name="connsiteY25" fmla="*/ 4116332 h 4580806"/>
              <a:gd name="connsiteX26" fmla="*/ 7287307 w 12016588"/>
              <a:gd name="connsiteY26" fmla="*/ 4240028 h 4580806"/>
              <a:gd name="connsiteX27" fmla="*/ 6840689 w 12016588"/>
              <a:gd name="connsiteY27" fmla="*/ 4163850 h 4580806"/>
              <a:gd name="connsiteX28" fmla="*/ 6871116 w 12016588"/>
              <a:gd name="connsiteY28" fmla="*/ 4389904 h 4580806"/>
              <a:gd name="connsiteX29" fmla="*/ 6717592 w 12016588"/>
              <a:gd name="connsiteY29" fmla="*/ 4386850 h 4580806"/>
              <a:gd name="connsiteX30" fmla="*/ 6694345 w 12016588"/>
              <a:gd name="connsiteY30" fmla="*/ 4566311 h 4580806"/>
              <a:gd name="connsiteX31" fmla="*/ 6121224 w 12016588"/>
              <a:gd name="connsiteY31" fmla="*/ 4580806 h 4580806"/>
              <a:gd name="connsiteX32" fmla="*/ 6114898 w 12016588"/>
              <a:gd name="connsiteY32" fmla="*/ 4116705 h 4580806"/>
              <a:gd name="connsiteX33" fmla="*/ 5143701 w 12016588"/>
              <a:gd name="connsiteY33" fmla="*/ 4128573 h 4580806"/>
              <a:gd name="connsiteX34" fmla="*/ 5150531 w 12016588"/>
              <a:gd name="connsiteY34" fmla="*/ 4188419 h 4580806"/>
              <a:gd name="connsiteX35" fmla="*/ 4998568 w 12016588"/>
              <a:gd name="connsiteY35" fmla="*/ 4192905 h 4580806"/>
              <a:gd name="connsiteX36" fmla="*/ 4986743 w 12016588"/>
              <a:gd name="connsiteY36" fmla="*/ 4119005 h 4580806"/>
              <a:gd name="connsiteX37" fmla="*/ 2990698 w 12016588"/>
              <a:gd name="connsiteY37" fmla="*/ 4131945 h 4580806"/>
              <a:gd name="connsiteX38" fmla="*/ 2602078 w 12016588"/>
              <a:gd name="connsiteY38" fmla="*/ 3994785 h 4580806"/>
              <a:gd name="connsiteX39" fmla="*/ 2508098 w 12016588"/>
              <a:gd name="connsiteY39" fmla="*/ 3946525 h 4580806"/>
              <a:gd name="connsiteX40" fmla="*/ 2519528 w 12016588"/>
              <a:gd name="connsiteY40" fmla="*/ 3513455 h 4580806"/>
              <a:gd name="connsiteX41" fmla="*/ 2600173 w 12016588"/>
              <a:gd name="connsiteY41" fmla="*/ 3312160 h 4580806"/>
              <a:gd name="connsiteX42" fmla="*/ 2629701 w 12016588"/>
              <a:gd name="connsiteY42" fmla="*/ 2623185 h 4580806"/>
              <a:gd name="connsiteX43" fmla="*/ 2547468 w 12016588"/>
              <a:gd name="connsiteY43" fmla="*/ 2554605 h 4580806"/>
              <a:gd name="connsiteX44" fmla="*/ 2516353 w 12016588"/>
              <a:gd name="connsiteY44" fmla="*/ 1861185 h 4580806"/>
              <a:gd name="connsiteX45" fmla="*/ 2457298 w 12016588"/>
              <a:gd name="connsiteY45" fmla="*/ 1562100 h 4580806"/>
              <a:gd name="connsiteX46" fmla="*/ 2430628 w 12016588"/>
              <a:gd name="connsiteY46" fmla="*/ 969645 h 4580806"/>
              <a:gd name="connsiteX47" fmla="*/ 366 w 12016588"/>
              <a:gd name="connsiteY47" fmla="*/ 971079 h 4580806"/>
              <a:gd name="connsiteX48" fmla="*/ 1 w 12016588"/>
              <a:gd name="connsiteY48" fmla="*/ 377094 h 4580806"/>
              <a:gd name="connsiteX49" fmla="*/ 4133698 w 12016588"/>
              <a:gd name="connsiteY49" fmla="*/ 210820 h 458080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114898 w 12016588"/>
              <a:gd name="connsiteY32" fmla="*/ 4116705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508098 w 12016588"/>
              <a:gd name="connsiteY39" fmla="*/ 3946525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519528 w 12016588"/>
              <a:gd name="connsiteY40" fmla="*/ 3513455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600173 w 12016588"/>
              <a:gd name="connsiteY41" fmla="*/ 3312160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629701 w 12016588"/>
              <a:gd name="connsiteY42" fmla="*/ 2623185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547468 w 12016588"/>
              <a:gd name="connsiteY43" fmla="*/ 2554605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430628 w 12016588"/>
              <a:gd name="connsiteY46" fmla="*/ 969645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516353 w 12016588"/>
              <a:gd name="connsiteY44" fmla="*/ 186118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457298 w 12016588"/>
              <a:gd name="connsiteY45" fmla="*/ 1562100 h 4639546"/>
              <a:gd name="connsiteX46" fmla="*/ 2346269 w 12016588"/>
              <a:gd name="connsiteY46" fmla="*/ 978793 h 4639546"/>
              <a:gd name="connsiteX47" fmla="*/ 366 w 12016588"/>
              <a:gd name="connsiteY47" fmla="*/ 971079 h 4639546"/>
              <a:gd name="connsiteX48" fmla="*/ 1 w 12016588"/>
              <a:gd name="connsiteY48" fmla="*/ 377094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6269 w 12016588"/>
              <a:gd name="connsiteY45" fmla="*/ 978793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4133698 w 12016588"/>
              <a:gd name="connsiteY48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797362 w 12016588"/>
              <a:gd name="connsiteY48" fmla="*/ 351280 h 4639546"/>
              <a:gd name="connsiteX49" fmla="*/ 4133698 w 12016588"/>
              <a:gd name="connsiteY49" fmla="*/ 210820 h 4639546"/>
              <a:gd name="connsiteX0" fmla="*/ 4133698 w 12016588"/>
              <a:gd name="connsiteY0" fmla="*/ 210820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133698 w 12016588"/>
              <a:gd name="connsiteY49" fmla="*/ 210820 h 4639546"/>
              <a:gd name="connsiteX0" fmla="*/ 4001761 w 12016588"/>
              <a:gd name="connsiteY0" fmla="*/ 226738 h 4639546"/>
              <a:gd name="connsiteX1" fmla="*/ 4110838 w 12016588"/>
              <a:gd name="connsiteY1" fmla="*/ 10287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520413 w 12016588"/>
              <a:gd name="connsiteY2" fmla="*/ 121920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583278 w 12016588"/>
              <a:gd name="connsiteY3" fmla="*/ 180975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425845 w 12016588"/>
              <a:gd name="connsiteY2" fmla="*/ 87407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6738 h 4639546"/>
              <a:gd name="connsiteX1" fmla="*/ 3997052 w 12016588"/>
              <a:gd name="connsiteY1" fmla="*/ 113920 h 4639546"/>
              <a:gd name="connsiteX2" fmla="*/ 4397369 w 12016588"/>
              <a:gd name="connsiteY2" fmla="*/ 104022 h 4639546"/>
              <a:gd name="connsiteX3" fmla="*/ 4475899 w 12016588"/>
              <a:gd name="connsiteY3" fmla="*/ 176838 h 4639546"/>
              <a:gd name="connsiteX4" fmla="*/ 6166333 w 12016588"/>
              <a:gd name="connsiteY4" fmla="*/ 85725 h 4639546"/>
              <a:gd name="connsiteX5" fmla="*/ 7525868 w 12016588"/>
              <a:gd name="connsiteY5" fmla="*/ 0 h 4639546"/>
              <a:gd name="connsiteX6" fmla="*/ 7549363 w 12016588"/>
              <a:gd name="connsiteY6" fmla="*/ 415290 h 4639546"/>
              <a:gd name="connsiteX7" fmla="*/ 8522818 w 12016588"/>
              <a:gd name="connsiteY7" fmla="*/ 386715 h 4639546"/>
              <a:gd name="connsiteX8" fmla="*/ 10709173 w 12016588"/>
              <a:gd name="connsiteY8" fmla="*/ 296757 h 4639546"/>
              <a:gd name="connsiteX9" fmla="*/ 11186117 w 12016588"/>
              <a:gd name="connsiteY9" fmla="*/ 410215 h 4639546"/>
              <a:gd name="connsiteX10" fmla="*/ 11165053 w 12016588"/>
              <a:gd name="connsiteY10" fmla="*/ 758190 h 4639546"/>
              <a:gd name="connsiteX11" fmla="*/ 11990925 w 12016588"/>
              <a:gd name="connsiteY11" fmla="*/ 735121 h 4639546"/>
              <a:gd name="connsiteX12" fmla="*/ 11965418 w 12016588"/>
              <a:gd name="connsiteY12" fmla="*/ 1024471 h 4639546"/>
              <a:gd name="connsiteX13" fmla="*/ 11813543 w 12016588"/>
              <a:gd name="connsiteY13" fmla="*/ 1313502 h 4639546"/>
              <a:gd name="connsiteX14" fmla="*/ 11595535 w 12016588"/>
              <a:gd name="connsiteY14" fmla="*/ 1471937 h 4639546"/>
              <a:gd name="connsiteX15" fmla="*/ 11387509 w 12016588"/>
              <a:gd name="connsiteY15" fmla="*/ 1553849 h 4639546"/>
              <a:gd name="connsiteX16" fmla="*/ 11398416 w 12016588"/>
              <a:gd name="connsiteY16" fmla="*/ 2719864 h 4639546"/>
              <a:gd name="connsiteX17" fmla="*/ 11258398 w 12016588"/>
              <a:gd name="connsiteY17" fmla="*/ 3178810 h 4639546"/>
              <a:gd name="connsiteX18" fmla="*/ 11842280 w 12016588"/>
              <a:gd name="connsiteY18" fmla="*/ 3361849 h 4639546"/>
              <a:gd name="connsiteX19" fmla="*/ 11982934 w 12016588"/>
              <a:gd name="connsiteY19" fmla="*/ 3570128 h 4639546"/>
              <a:gd name="connsiteX20" fmla="*/ 12016588 w 12016588"/>
              <a:gd name="connsiteY20" fmla="*/ 4084320 h 4639546"/>
              <a:gd name="connsiteX21" fmla="*/ 9802978 w 12016588"/>
              <a:gd name="connsiteY21" fmla="*/ 4070985 h 4639546"/>
              <a:gd name="connsiteX22" fmla="*/ 9673438 w 12016588"/>
              <a:gd name="connsiteY22" fmla="*/ 4116705 h 4639546"/>
              <a:gd name="connsiteX23" fmla="*/ 9475318 w 12016588"/>
              <a:gd name="connsiteY23" fmla="*/ 4124325 h 4639546"/>
              <a:gd name="connsiteX24" fmla="*/ 9460078 w 12016588"/>
              <a:gd name="connsiteY24" fmla="*/ 4078605 h 4639546"/>
              <a:gd name="connsiteX25" fmla="*/ 7492523 w 12016588"/>
              <a:gd name="connsiteY25" fmla="*/ 4116332 h 4639546"/>
              <a:gd name="connsiteX26" fmla="*/ 7287307 w 12016588"/>
              <a:gd name="connsiteY26" fmla="*/ 4240028 h 4639546"/>
              <a:gd name="connsiteX27" fmla="*/ 6840689 w 12016588"/>
              <a:gd name="connsiteY27" fmla="*/ 4163850 h 4639546"/>
              <a:gd name="connsiteX28" fmla="*/ 6871116 w 12016588"/>
              <a:gd name="connsiteY28" fmla="*/ 4389904 h 4639546"/>
              <a:gd name="connsiteX29" fmla="*/ 6717592 w 12016588"/>
              <a:gd name="connsiteY29" fmla="*/ 4386850 h 4639546"/>
              <a:gd name="connsiteX30" fmla="*/ 6694345 w 12016588"/>
              <a:gd name="connsiteY30" fmla="*/ 4566311 h 4639546"/>
              <a:gd name="connsiteX31" fmla="*/ 6069621 w 12016588"/>
              <a:gd name="connsiteY31" fmla="*/ 4639546 h 4639546"/>
              <a:gd name="connsiteX32" fmla="*/ 6066256 w 12016588"/>
              <a:gd name="connsiteY32" fmla="*/ 4164173 h 4639546"/>
              <a:gd name="connsiteX33" fmla="*/ 5143701 w 12016588"/>
              <a:gd name="connsiteY33" fmla="*/ 4128573 h 4639546"/>
              <a:gd name="connsiteX34" fmla="*/ 5150531 w 12016588"/>
              <a:gd name="connsiteY34" fmla="*/ 4188419 h 4639546"/>
              <a:gd name="connsiteX35" fmla="*/ 4998568 w 12016588"/>
              <a:gd name="connsiteY35" fmla="*/ 4192905 h 4639546"/>
              <a:gd name="connsiteX36" fmla="*/ 4986743 w 12016588"/>
              <a:gd name="connsiteY36" fmla="*/ 4119005 h 4639546"/>
              <a:gd name="connsiteX37" fmla="*/ 2990698 w 12016588"/>
              <a:gd name="connsiteY37" fmla="*/ 4131945 h 4639546"/>
              <a:gd name="connsiteX38" fmla="*/ 2602078 w 12016588"/>
              <a:gd name="connsiteY38" fmla="*/ 3994785 h 4639546"/>
              <a:gd name="connsiteX39" fmla="*/ 2400719 w 12016588"/>
              <a:gd name="connsiteY39" fmla="*/ 3942388 h 4639546"/>
              <a:gd name="connsiteX40" fmla="*/ 2414638 w 12016588"/>
              <a:gd name="connsiteY40" fmla="*/ 3490689 h 4639546"/>
              <a:gd name="connsiteX41" fmla="*/ 2498612 w 12016588"/>
              <a:gd name="connsiteY41" fmla="*/ 3340887 h 4639546"/>
              <a:gd name="connsiteX42" fmla="*/ 2498349 w 12016588"/>
              <a:gd name="connsiteY42" fmla="*/ 2591050 h 4639546"/>
              <a:gd name="connsiteX43" fmla="*/ 2383141 w 12016588"/>
              <a:gd name="connsiteY43" fmla="*/ 2583698 h 4639546"/>
              <a:gd name="connsiteX44" fmla="*/ 2359714 w 12016588"/>
              <a:gd name="connsiteY44" fmla="*/ 1723575 h 4639546"/>
              <a:gd name="connsiteX45" fmla="*/ 2348281 w 12016588"/>
              <a:gd name="connsiteY45" fmla="*/ 952809 h 4639546"/>
              <a:gd name="connsiteX46" fmla="*/ 366 w 12016588"/>
              <a:gd name="connsiteY46" fmla="*/ 971079 h 4639546"/>
              <a:gd name="connsiteX47" fmla="*/ 1 w 12016588"/>
              <a:gd name="connsiteY47" fmla="*/ 377094 h 4639546"/>
              <a:gd name="connsiteX48" fmla="*/ 806620 w 12016588"/>
              <a:gd name="connsiteY48" fmla="*/ 380230 h 4639546"/>
              <a:gd name="connsiteX49" fmla="*/ 4001761 w 12016588"/>
              <a:gd name="connsiteY49" fmla="*/ 226738 h 4639546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549363 w 12016588"/>
              <a:gd name="connsiteY6" fmla="*/ 412438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522818 w 12016588"/>
              <a:gd name="connsiteY7" fmla="*/ 383863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10709173 w 12016588"/>
              <a:gd name="connsiteY8" fmla="*/ 293905 h 4636694"/>
              <a:gd name="connsiteX9" fmla="*/ 11186117 w 12016588"/>
              <a:gd name="connsiteY9" fmla="*/ 407363 h 4636694"/>
              <a:gd name="connsiteX10" fmla="*/ 11165053 w 12016588"/>
              <a:gd name="connsiteY10" fmla="*/ 755338 h 4636694"/>
              <a:gd name="connsiteX11" fmla="*/ 11990925 w 12016588"/>
              <a:gd name="connsiteY11" fmla="*/ 732269 h 4636694"/>
              <a:gd name="connsiteX12" fmla="*/ 11965418 w 12016588"/>
              <a:gd name="connsiteY12" fmla="*/ 1021619 h 4636694"/>
              <a:gd name="connsiteX13" fmla="*/ 11813543 w 12016588"/>
              <a:gd name="connsiteY13" fmla="*/ 1310650 h 4636694"/>
              <a:gd name="connsiteX14" fmla="*/ 11595535 w 12016588"/>
              <a:gd name="connsiteY14" fmla="*/ 1469085 h 4636694"/>
              <a:gd name="connsiteX15" fmla="*/ 11387509 w 12016588"/>
              <a:gd name="connsiteY15" fmla="*/ 1550997 h 4636694"/>
              <a:gd name="connsiteX16" fmla="*/ 11398416 w 12016588"/>
              <a:gd name="connsiteY16" fmla="*/ 2717012 h 4636694"/>
              <a:gd name="connsiteX17" fmla="*/ 11258398 w 12016588"/>
              <a:gd name="connsiteY17" fmla="*/ 3175958 h 4636694"/>
              <a:gd name="connsiteX18" fmla="*/ 11842280 w 12016588"/>
              <a:gd name="connsiteY18" fmla="*/ 3358997 h 4636694"/>
              <a:gd name="connsiteX19" fmla="*/ 11982934 w 12016588"/>
              <a:gd name="connsiteY19" fmla="*/ 3567276 h 4636694"/>
              <a:gd name="connsiteX20" fmla="*/ 12016588 w 12016588"/>
              <a:gd name="connsiteY20" fmla="*/ 4081468 h 4636694"/>
              <a:gd name="connsiteX21" fmla="*/ 9802978 w 12016588"/>
              <a:gd name="connsiteY21" fmla="*/ 4068133 h 4636694"/>
              <a:gd name="connsiteX22" fmla="*/ 9673438 w 12016588"/>
              <a:gd name="connsiteY22" fmla="*/ 4113853 h 4636694"/>
              <a:gd name="connsiteX23" fmla="*/ 9475318 w 12016588"/>
              <a:gd name="connsiteY23" fmla="*/ 4121473 h 4636694"/>
              <a:gd name="connsiteX24" fmla="*/ 9460078 w 12016588"/>
              <a:gd name="connsiteY24" fmla="*/ 4075753 h 4636694"/>
              <a:gd name="connsiteX25" fmla="*/ 7492523 w 12016588"/>
              <a:gd name="connsiteY25" fmla="*/ 4113480 h 4636694"/>
              <a:gd name="connsiteX26" fmla="*/ 7287307 w 12016588"/>
              <a:gd name="connsiteY26" fmla="*/ 4237176 h 4636694"/>
              <a:gd name="connsiteX27" fmla="*/ 6840689 w 12016588"/>
              <a:gd name="connsiteY27" fmla="*/ 4160998 h 4636694"/>
              <a:gd name="connsiteX28" fmla="*/ 6871116 w 12016588"/>
              <a:gd name="connsiteY28" fmla="*/ 4387052 h 4636694"/>
              <a:gd name="connsiteX29" fmla="*/ 6717592 w 12016588"/>
              <a:gd name="connsiteY29" fmla="*/ 4383998 h 4636694"/>
              <a:gd name="connsiteX30" fmla="*/ 6694345 w 12016588"/>
              <a:gd name="connsiteY30" fmla="*/ 4563459 h 4636694"/>
              <a:gd name="connsiteX31" fmla="*/ 6069621 w 12016588"/>
              <a:gd name="connsiteY31" fmla="*/ 4636694 h 4636694"/>
              <a:gd name="connsiteX32" fmla="*/ 6066256 w 12016588"/>
              <a:gd name="connsiteY32" fmla="*/ 4161321 h 4636694"/>
              <a:gd name="connsiteX33" fmla="*/ 5143701 w 12016588"/>
              <a:gd name="connsiteY33" fmla="*/ 4125721 h 4636694"/>
              <a:gd name="connsiteX34" fmla="*/ 5150531 w 12016588"/>
              <a:gd name="connsiteY34" fmla="*/ 4185567 h 4636694"/>
              <a:gd name="connsiteX35" fmla="*/ 4998568 w 12016588"/>
              <a:gd name="connsiteY35" fmla="*/ 4190053 h 4636694"/>
              <a:gd name="connsiteX36" fmla="*/ 4986743 w 12016588"/>
              <a:gd name="connsiteY36" fmla="*/ 4116153 h 4636694"/>
              <a:gd name="connsiteX37" fmla="*/ 2990698 w 12016588"/>
              <a:gd name="connsiteY37" fmla="*/ 4129093 h 4636694"/>
              <a:gd name="connsiteX38" fmla="*/ 2602078 w 12016588"/>
              <a:gd name="connsiteY38" fmla="*/ 3991933 h 4636694"/>
              <a:gd name="connsiteX39" fmla="*/ 2400719 w 12016588"/>
              <a:gd name="connsiteY39" fmla="*/ 3939536 h 4636694"/>
              <a:gd name="connsiteX40" fmla="*/ 2414638 w 12016588"/>
              <a:gd name="connsiteY40" fmla="*/ 3487837 h 4636694"/>
              <a:gd name="connsiteX41" fmla="*/ 2498612 w 12016588"/>
              <a:gd name="connsiteY41" fmla="*/ 3338035 h 4636694"/>
              <a:gd name="connsiteX42" fmla="*/ 2498349 w 12016588"/>
              <a:gd name="connsiteY42" fmla="*/ 2588198 h 4636694"/>
              <a:gd name="connsiteX43" fmla="*/ 2383141 w 12016588"/>
              <a:gd name="connsiteY43" fmla="*/ 2580846 h 4636694"/>
              <a:gd name="connsiteX44" fmla="*/ 2359714 w 12016588"/>
              <a:gd name="connsiteY44" fmla="*/ 1720723 h 4636694"/>
              <a:gd name="connsiteX45" fmla="*/ 2348281 w 12016588"/>
              <a:gd name="connsiteY45" fmla="*/ 949957 h 4636694"/>
              <a:gd name="connsiteX46" fmla="*/ 366 w 12016588"/>
              <a:gd name="connsiteY46" fmla="*/ 968227 h 4636694"/>
              <a:gd name="connsiteX47" fmla="*/ 1 w 12016588"/>
              <a:gd name="connsiteY47" fmla="*/ 374242 h 4636694"/>
              <a:gd name="connsiteX48" fmla="*/ 806620 w 12016588"/>
              <a:gd name="connsiteY48" fmla="*/ 377378 h 4636694"/>
              <a:gd name="connsiteX49" fmla="*/ 4001761 w 12016588"/>
              <a:gd name="connsiteY49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85173 w 12016588"/>
              <a:gd name="connsiteY8" fmla="*/ 381346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10709173 w 12016588"/>
              <a:gd name="connsiteY9" fmla="*/ 293905 h 4636694"/>
              <a:gd name="connsiteX10" fmla="*/ 11186117 w 12016588"/>
              <a:gd name="connsiteY10" fmla="*/ 407363 h 4636694"/>
              <a:gd name="connsiteX11" fmla="*/ 11165053 w 12016588"/>
              <a:gd name="connsiteY11" fmla="*/ 755338 h 4636694"/>
              <a:gd name="connsiteX12" fmla="*/ 11990925 w 12016588"/>
              <a:gd name="connsiteY12" fmla="*/ 732269 h 4636694"/>
              <a:gd name="connsiteX13" fmla="*/ 11965418 w 12016588"/>
              <a:gd name="connsiteY13" fmla="*/ 1021619 h 4636694"/>
              <a:gd name="connsiteX14" fmla="*/ 11813543 w 12016588"/>
              <a:gd name="connsiteY14" fmla="*/ 1310650 h 4636694"/>
              <a:gd name="connsiteX15" fmla="*/ 11595535 w 12016588"/>
              <a:gd name="connsiteY15" fmla="*/ 1469085 h 4636694"/>
              <a:gd name="connsiteX16" fmla="*/ 11387509 w 12016588"/>
              <a:gd name="connsiteY16" fmla="*/ 1550997 h 4636694"/>
              <a:gd name="connsiteX17" fmla="*/ 11398416 w 12016588"/>
              <a:gd name="connsiteY17" fmla="*/ 2717012 h 4636694"/>
              <a:gd name="connsiteX18" fmla="*/ 11258398 w 12016588"/>
              <a:gd name="connsiteY18" fmla="*/ 3175958 h 4636694"/>
              <a:gd name="connsiteX19" fmla="*/ 11842280 w 12016588"/>
              <a:gd name="connsiteY19" fmla="*/ 3358997 h 4636694"/>
              <a:gd name="connsiteX20" fmla="*/ 11982934 w 12016588"/>
              <a:gd name="connsiteY20" fmla="*/ 3567276 h 4636694"/>
              <a:gd name="connsiteX21" fmla="*/ 12016588 w 12016588"/>
              <a:gd name="connsiteY21" fmla="*/ 4081468 h 4636694"/>
              <a:gd name="connsiteX22" fmla="*/ 9802978 w 12016588"/>
              <a:gd name="connsiteY22" fmla="*/ 4068133 h 4636694"/>
              <a:gd name="connsiteX23" fmla="*/ 9673438 w 12016588"/>
              <a:gd name="connsiteY23" fmla="*/ 4113853 h 4636694"/>
              <a:gd name="connsiteX24" fmla="*/ 9475318 w 12016588"/>
              <a:gd name="connsiteY24" fmla="*/ 4121473 h 4636694"/>
              <a:gd name="connsiteX25" fmla="*/ 9460078 w 12016588"/>
              <a:gd name="connsiteY25" fmla="*/ 4075753 h 4636694"/>
              <a:gd name="connsiteX26" fmla="*/ 7492523 w 12016588"/>
              <a:gd name="connsiteY26" fmla="*/ 4113480 h 4636694"/>
              <a:gd name="connsiteX27" fmla="*/ 7287307 w 12016588"/>
              <a:gd name="connsiteY27" fmla="*/ 4237176 h 4636694"/>
              <a:gd name="connsiteX28" fmla="*/ 6840689 w 12016588"/>
              <a:gd name="connsiteY28" fmla="*/ 4160998 h 4636694"/>
              <a:gd name="connsiteX29" fmla="*/ 6871116 w 12016588"/>
              <a:gd name="connsiteY29" fmla="*/ 4387052 h 4636694"/>
              <a:gd name="connsiteX30" fmla="*/ 6717592 w 12016588"/>
              <a:gd name="connsiteY30" fmla="*/ 4383998 h 4636694"/>
              <a:gd name="connsiteX31" fmla="*/ 6694345 w 12016588"/>
              <a:gd name="connsiteY31" fmla="*/ 4563459 h 4636694"/>
              <a:gd name="connsiteX32" fmla="*/ 6069621 w 12016588"/>
              <a:gd name="connsiteY32" fmla="*/ 4636694 h 4636694"/>
              <a:gd name="connsiteX33" fmla="*/ 6066256 w 12016588"/>
              <a:gd name="connsiteY33" fmla="*/ 4161321 h 4636694"/>
              <a:gd name="connsiteX34" fmla="*/ 5143701 w 12016588"/>
              <a:gd name="connsiteY34" fmla="*/ 4125721 h 4636694"/>
              <a:gd name="connsiteX35" fmla="*/ 5150531 w 12016588"/>
              <a:gd name="connsiteY35" fmla="*/ 4185567 h 4636694"/>
              <a:gd name="connsiteX36" fmla="*/ 4998568 w 12016588"/>
              <a:gd name="connsiteY36" fmla="*/ 4190053 h 4636694"/>
              <a:gd name="connsiteX37" fmla="*/ 4986743 w 12016588"/>
              <a:gd name="connsiteY37" fmla="*/ 4116153 h 4636694"/>
              <a:gd name="connsiteX38" fmla="*/ 2990698 w 12016588"/>
              <a:gd name="connsiteY38" fmla="*/ 4129093 h 4636694"/>
              <a:gd name="connsiteX39" fmla="*/ 2602078 w 12016588"/>
              <a:gd name="connsiteY39" fmla="*/ 3991933 h 4636694"/>
              <a:gd name="connsiteX40" fmla="*/ 2400719 w 12016588"/>
              <a:gd name="connsiteY40" fmla="*/ 3939536 h 4636694"/>
              <a:gd name="connsiteX41" fmla="*/ 2414638 w 12016588"/>
              <a:gd name="connsiteY41" fmla="*/ 3487837 h 4636694"/>
              <a:gd name="connsiteX42" fmla="*/ 2498612 w 12016588"/>
              <a:gd name="connsiteY42" fmla="*/ 3338035 h 4636694"/>
              <a:gd name="connsiteX43" fmla="*/ 2498349 w 12016588"/>
              <a:gd name="connsiteY43" fmla="*/ 2588198 h 4636694"/>
              <a:gd name="connsiteX44" fmla="*/ 2383141 w 12016588"/>
              <a:gd name="connsiteY44" fmla="*/ 2580846 h 4636694"/>
              <a:gd name="connsiteX45" fmla="*/ 2359714 w 12016588"/>
              <a:gd name="connsiteY45" fmla="*/ 1720723 h 4636694"/>
              <a:gd name="connsiteX46" fmla="*/ 2348281 w 12016588"/>
              <a:gd name="connsiteY46" fmla="*/ 949957 h 4636694"/>
              <a:gd name="connsiteX47" fmla="*/ 366 w 12016588"/>
              <a:gd name="connsiteY47" fmla="*/ 968227 h 4636694"/>
              <a:gd name="connsiteX48" fmla="*/ 1 w 12016588"/>
              <a:gd name="connsiteY48" fmla="*/ 374242 h 4636694"/>
              <a:gd name="connsiteX49" fmla="*/ 806620 w 12016588"/>
              <a:gd name="connsiteY49" fmla="*/ 377378 h 4636694"/>
              <a:gd name="connsiteX50" fmla="*/ 4001761 w 12016588"/>
              <a:gd name="connsiteY50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10709173 w 12016588"/>
              <a:gd name="connsiteY10" fmla="*/ 293905 h 4636694"/>
              <a:gd name="connsiteX11" fmla="*/ 11186117 w 12016588"/>
              <a:gd name="connsiteY11" fmla="*/ 407363 h 4636694"/>
              <a:gd name="connsiteX12" fmla="*/ 11165053 w 12016588"/>
              <a:gd name="connsiteY12" fmla="*/ 755338 h 4636694"/>
              <a:gd name="connsiteX13" fmla="*/ 11990925 w 12016588"/>
              <a:gd name="connsiteY13" fmla="*/ 732269 h 4636694"/>
              <a:gd name="connsiteX14" fmla="*/ 11965418 w 12016588"/>
              <a:gd name="connsiteY14" fmla="*/ 1021619 h 4636694"/>
              <a:gd name="connsiteX15" fmla="*/ 11813543 w 12016588"/>
              <a:gd name="connsiteY15" fmla="*/ 1310650 h 4636694"/>
              <a:gd name="connsiteX16" fmla="*/ 11595535 w 12016588"/>
              <a:gd name="connsiteY16" fmla="*/ 1469085 h 4636694"/>
              <a:gd name="connsiteX17" fmla="*/ 11387509 w 12016588"/>
              <a:gd name="connsiteY17" fmla="*/ 1550997 h 4636694"/>
              <a:gd name="connsiteX18" fmla="*/ 11398416 w 12016588"/>
              <a:gd name="connsiteY18" fmla="*/ 2717012 h 4636694"/>
              <a:gd name="connsiteX19" fmla="*/ 11258398 w 12016588"/>
              <a:gd name="connsiteY19" fmla="*/ 3175958 h 4636694"/>
              <a:gd name="connsiteX20" fmla="*/ 11842280 w 12016588"/>
              <a:gd name="connsiteY20" fmla="*/ 3358997 h 4636694"/>
              <a:gd name="connsiteX21" fmla="*/ 11982934 w 12016588"/>
              <a:gd name="connsiteY21" fmla="*/ 3567276 h 4636694"/>
              <a:gd name="connsiteX22" fmla="*/ 12016588 w 12016588"/>
              <a:gd name="connsiteY22" fmla="*/ 4081468 h 4636694"/>
              <a:gd name="connsiteX23" fmla="*/ 9802978 w 12016588"/>
              <a:gd name="connsiteY23" fmla="*/ 4068133 h 4636694"/>
              <a:gd name="connsiteX24" fmla="*/ 9673438 w 12016588"/>
              <a:gd name="connsiteY24" fmla="*/ 4113853 h 4636694"/>
              <a:gd name="connsiteX25" fmla="*/ 9475318 w 12016588"/>
              <a:gd name="connsiteY25" fmla="*/ 4121473 h 4636694"/>
              <a:gd name="connsiteX26" fmla="*/ 9460078 w 12016588"/>
              <a:gd name="connsiteY26" fmla="*/ 4075753 h 4636694"/>
              <a:gd name="connsiteX27" fmla="*/ 7492523 w 12016588"/>
              <a:gd name="connsiteY27" fmla="*/ 4113480 h 4636694"/>
              <a:gd name="connsiteX28" fmla="*/ 7287307 w 12016588"/>
              <a:gd name="connsiteY28" fmla="*/ 4237176 h 4636694"/>
              <a:gd name="connsiteX29" fmla="*/ 6840689 w 12016588"/>
              <a:gd name="connsiteY29" fmla="*/ 4160998 h 4636694"/>
              <a:gd name="connsiteX30" fmla="*/ 6871116 w 12016588"/>
              <a:gd name="connsiteY30" fmla="*/ 4387052 h 4636694"/>
              <a:gd name="connsiteX31" fmla="*/ 6717592 w 12016588"/>
              <a:gd name="connsiteY31" fmla="*/ 4383998 h 4636694"/>
              <a:gd name="connsiteX32" fmla="*/ 6694345 w 12016588"/>
              <a:gd name="connsiteY32" fmla="*/ 4563459 h 4636694"/>
              <a:gd name="connsiteX33" fmla="*/ 6069621 w 12016588"/>
              <a:gd name="connsiteY33" fmla="*/ 4636694 h 4636694"/>
              <a:gd name="connsiteX34" fmla="*/ 6066256 w 12016588"/>
              <a:gd name="connsiteY34" fmla="*/ 4161321 h 4636694"/>
              <a:gd name="connsiteX35" fmla="*/ 5143701 w 12016588"/>
              <a:gd name="connsiteY35" fmla="*/ 4125721 h 4636694"/>
              <a:gd name="connsiteX36" fmla="*/ 5150531 w 12016588"/>
              <a:gd name="connsiteY36" fmla="*/ 4185567 h 4636694"/>
              <a:gd name="connsiteX37" fmla="*/ 4998568 w 12016588"/>
              <a:gd name="connsiteY37" fmla="*/ 4190053 h 4636694"/>
              <a:gd name="connsiteX38" fmla="*/ 4986743 w 12016588"/>
              <a:gd name="connsiteY38" fmla="*/ 4116153 h 4636694"/>
              <a:gd name="connsiteX39" fmla="*/ 2990698 w 12016588"/>
              <a:gd name="connsiteY39" fmla="*/ 4129093 h 4636694"/>
              <a:gd name="connsiteX40" fmla="*/ 2602078 w 12016588"/>
              <a:gd name="connsiteY40" fmla="*/ 3991933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612540 w 12016588"/>
              <a:gd name="connsiteY10" fmla="*/ 328766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990698 w 12016588"/>
              <a:gd name="connsiteY40" fmla="*/ 4129093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602078 w 12016588"/>
              <a:gd name="connsiteY41" fmla="*/ 3991933 h 4636694"/>
              <a:gd name="connsiteX42" fmla="*/ 2400719 w 12016588"/>
              <a:gd name="connsiteY42" fmla="*/ 3939536 h 4636694"/>
              <a:gd name="connsiteX43" fmla="*/ 2414638 w 12016588"/>
              <a:gd name="connsiteY43" fmla="*/ 3487837 h 4636694"/>
              <a:gd name="connsiteX44" fmla="*/ 2498612 w 12016588"/>
              <a:gd name="connsiteY44" fmla="*/ 3338035 h 4636694"/>
              <a:gd name="connsiteX45" fmla="*/ 2498349 w 12016588"/>
              <a:gd name="connsiteY45" fmla="*/ 2588198 h 4636694"/>
              <a:gd name="connsiteX46" fmla="*/ 2383141 w 12016588"/>
              <a:gd name="connsiteY46" fmla="*/ 2580846 h 4636694"/>
              <a:gd name="connsiteX47" fmla="*/ 2359714 w 12016588"/>
              <a:gd name="connsiteY47" fmla="*/ 1720723 h 4636694"/>
              <a:gd name="connsiteX48" fmla="*/ 2348281 w 12016588"/>
              <a:gd name="connsiteY48" fmla="*/ 949957 h 4636694"/>
              <a:gd name="connsiteX49" fmla="*/ 366 w 12016588"/>
              <a:gd name="connsiteY49" fmla="*/ 968227 h 4636694"/>
              <a:gd name="connsiteX50" fmla="*/ 1 w 12016588"/>
              <a:gd name="connsiteY50" fmla="*/ 374242 h 4636694"/>
              <a:gd name="connsiteX51" fmla="*/ 806620 w 12016588"/>
              <a:gd name="connsiteY51" fmla="*/ 377378 h 4636694"/>
              <a:gd name="connsiteX52" fmla="*/ 4001761 w 12016588"/>
              <a:gd name="connsiteY52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414638 w 12016588"/>
              <a:gd name="connsiteY42" fmla="*/ 3487837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98349 w 12016588"/>
              <a:gd name="connsiteY44" fmla="*/ 2588198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98612 w 12016588"/>
              <a:gd name="connsiteY43" fmla="*/ 3338035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398416 w 12016588"/>
              <a:gd name="connsiteY19" fmla="*/ 2717012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58398 w 12016588"/>
              <a:gd name="connsiteY20" fmla="*/ 3175958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583248 w 12016588"/>
              <a:gd name="connsiteY20" fmla="*/ 3058923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  <a:gd name="connsiteX0" fmla="*/ 4001761 w 12016588"/>
              <a:gd name="connsiteY0" fmla="*/ 223886 h 4636694"/>
              <a:gd name="connsiteX1" fmla="*/ 3997052 w 12016588"/>
              <a:gd name="connsiteY1" fmla="*/ 111068 h 4636694"/>
              <a:gd name="connsiteX2" fmla="*/ 4397369 w 12016588"/>
              <a:gd name="connsiteY2" fmla="*/ 101170 h 4636694"/>
              <a:gd name="connsiteX3" fmla="*/ 4475899 w 12016588"/>
              <a:gd name="connsiteY3" fmla="*/ 173986 h 4636694"/>
              <a:gd name="connsiteX4" fmla="*/ 6166333 w 12016588"/>
              <a:gd name="connsiteY4" fmla="*/ 82873 h 4636694"/>
              <a:gd name="connsiteX5" fmla="*/ 7481732 w 12016588"/>
              <a:gd name="connsiteY5" fmla="*/ 1 h 4636694"/>
              <a:gd name="connsiteX6" fmla="*/ 7496919 w 12016588"/>
              <a:gd name="connsiteY6" fmla="*/ 401057 h 4636694"/>
              <a:gd name="connsiteX7" fmla="*/ 8435017 w 12016588"/>
              <a:gd name="connsiteY7" fmla="*/ 396926 h 4636694"/>
              <a:gd name="connsiteX8" fmla="*/ 8669508 w 12016588"/>
              <a:gd name="connsiteY8" fmla="*/ 367584 h 4636694"/>
              <a:gd name="connsiteX9" fmla="*/ 9306542 w 12016588"/>
              <a:gd name="connsiteY9" fmla="*/ 337474 h 4636694"/>
              <a:gd name="connsiteX10" fmla="*/ 9485470 w 12016588"/>
              <a:gd name="connsiteY10" fmla="*/ 362840 h 4636694"/>
              <a:gd name="connsiteX11" fmla="*/ 10709173 w 12016588"/>
              <a:gd name="connsiteY11" fmla="*/ 293905 h 4636694"/>
              <a:gd name="connsiteX12" fmla="*/ 11186117 w 12016588"/>
              <a:gd name="connsiteY12" fmla="*/ 407363 h 4636694"/>
              <a:gd name="connsiteX13" fmla="*/ 11165053 w 12016588"/>
              <a:gd name="connsiteY13" fmla="*/ 755338 h 4636694"/>
              <a:gd name="connsiteX14" fmla="*/ 11990925 w 12016588"/>
              <a:gd name="connsiteY14" fmla="*/ 732269 h 4636694"/>
              <a:gd name="connsiteX15" fmla="*/ 11965418 w 12016588"/>
              <a:gd name="connsiteY15" fmla="*/ 1021619 h 4636694"/>
              <a:gd name="connsiteX16" fmla="*/ 11813543 w 12016588"/>
              <a:gd name="connsiteY16" fmla="*/ 1310650 h 4636694"/>
              <a:gd name="connsiteX17" fmla="*/ 11595535 w 12016588"/>
              <a:gd name="connsiteY17" fmla="*/ 1469085 h 4636694"/>
              <a:gd name="connsiteX18" fmla="*/ 11387509 w 12016588"/>
              <a:gd name="connsiteY18" fmla="*/ 1550997 h 4636694"/>
              <a:gd name="connsiteX19" fmla="*/ 11408043 w 12016588"/>
              <a:gd name="connsiteY19" fmla="*/ 2808726 h 4636694"/>
              <a:gd name="connsiteX20" fmla="*/ 11288777 w 12016588"/>
              <a:gd name="connsiteY20" fmla="*/ 3188769 h 4636694"/>
              <a:gd name="connsiteX21" fmla="*/ 11842280 w 12016588"/>
              <a:gd name="connsiteY21" fmla="*/ 3358997 h 4636694"/>
              <a:gd name="connsiteX22" fmla="*/ 11982934 w 12016588"/>
              <a:gd name="connsiteY22" fmla="*/ 3567276 h 4636694"/>
              <a:gd name="connsiteX23" fmla="*/ 12016588 w 12016588"/>
              <a:gd name="connsiteY23" fmla="*/ 4081468 h 4636694"/>
              <a:gd name="connsiteX24" fmla="*/ 9802978 w 12016588"/>
              <a:gd name="connsiteY24" fmla="*/ 4068133 h 4636694"/>
              <a:gd name="connsiteX25" fmla="*/ 9673438 w 12016588"/>
              <a:gd name="connsiteY25" fmla="*/ 4113853 h 4636694"/>
              <a:gd name="connsiteX26" fmla="*/ 9475318 w 12016588"/>
              <a:gd name="connsiteY26" fmla="*/ 4121473 h 4636694"/>
              <a:gd name="connsiteX27" fmla="*/ 9460078 w 12016588"/>
              <a:gd name="connsiteY27" fmla="*/ 4075753 h 4636694"/>
              <a:gd name="connsiteX28" fmla="*/ 7492523 w 12016588"/>
              <a:gd name="connsiteY28" fmla="*/ 4113480 h 4636694"/>
              <a:gd name="connsiteX29" fmla="*/ 7287307 w 12016588"/>
              <a:gd name="connsiteY29" fmla="*/ 4237176 h 4636694"/>
              <a:gd name="connsiteX30" fmla="*/ 6840689 w 12016588"/>
              <a:gd name="connsiteY30" fmla="*/ 4160998 h 4636694"/>
              <a:gd name="connsiteX31" fmla="*/ 6871116 w 12016588"/>
              <a:gd name="connsiteY31" fmla="*/ 4387052 h 4636694"/>
              <a:gd name="connsiteX32" fmla="*/ 6717592 w 12016588"/>
              <a:gd name="connsiteY32" fmla="*/ 4383998 h 4636694"/>
              <a:gd name="connsiteX33" fmla="*/ 6694345 w 12016588"/>
              <a:gd name="connsiteY33" fmla="*/ 4563459 h 4636694"/>
              <a:gd name="connsiteX34" fmla="*/ 6069621 w 12016588"/>
              <a:gd name="connsiteY34" fmla="*/ 4636694 h 4636694"/>
              <a:gd name="connsiteX35" fmla="*/ 6066256 w 12016588"/>
              <a:gd name="connsiteY35" fmla="*/ 4161321 h 4636694"/>
              <a:gd name="connsiteX36" fmla="*/ 5143701 w 12016588"/>
              <a:gd name="connsiteY36" fmla="*/ 4125721 h 4636694"/>
              <a:gd name="connsiteX37" fmla="*/ 5150531 w 12016588"/>
              <a:gd name="connsiteY37" fmla="*/ 4185567 h 4636694"/>
              <a:gd name="connsiteX38" fmla="*/ 4998568 w 12016588"/>
              <a:gd name="connsiteY38" fmla="*/ 4190053 h 4636694"/>
              <a:gd name="connsiteX39" fmla="*/ 4986743 w 12016588"/>
              <a:gd name="connsiteY39" fmla="*/ 4116153 h 4636694"/>
              <a:gd name="connsiteX40" fmla="*/ 2878816 w 12016588"/>
              <a:gd name="connsiteY40" fmla="*/ 4169569 h 4636694"/>
              <a:gd name="connsiteX41" fmla="*/ 2400719 w 12016588"/>
              <a:gd name="connsiteY41" fmla="*/ 3939536 h 4636694"/>
              <a:gd name="connsiteX42" fmla="*/ 2399448 w 12016588"/>
              <a:gd name="connsiteY42" fmla="*/ 3481434 h 4636694"/>
              <a:gd name="connsiteX43" fmla="*/ 2481890 w 12016588"/>
              <a:gd name="connsiteY43" fmla="*/ 3364971 h 4636694"/>
              <a:gd name="connsiteX44" fmla="*/ 2478768 w 12016588"/>
              <a:gd name="connsiteY44" fmla="*/ 2570997 h 4636694"/>
              <a:gd name="connsiteX45" fmla="*/ 2383141 w 12016588"/>
              <a:gd name="connsiteY45" fmla="*/ 2580846 h 4636694"/>
              <a:gd name="connsiteX46" fmla="*/ 2359714 w 12016588"/>
              <a:gd name="connsiteY46" fmla="*/ 1720723 h 4636694"/>
              <a:gd name="connsiteX47" fmla="*/ 2348281 w 12016588"/>
              <a:gd name="connsiteY47" fmla="*/ 949957 h 4636694"/>
              <a:gd name="connsiteX48" fmla="*/ 366 w 12016588"/>
              <a:gd name="connsiteY48" fmla="*/ 968227 h 4636694"/>
              <a:gd name="connsiteX49" fmla="*/ 1 w 12016588"/>
              <a:gd name="connsiteY49" fmla="*/ 374242 h 4636694"/>
              <a:gd name="connsiteX50" fmla="*/ 806620 w 12016588"/>
              <a:gd name="connsiteY50" fmla="*/ 377378 h 4636694"/>
              <a:gd name="connsiteX51" fmla="*/ 4001761 w 12016588"/>
              <a:gd name="connsiteY51" fmla="*/ 223886 h 46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016588" h="4636694">
                <a:moveTo>
                  <a:pt x="4001761" y="223886"/>
                </a:moveTo>
                <a:lnTo>
                  <a:pt x="3997052" y="111068"/>
                </a:lnTo>
                <a:lnTo>
                  <a:pt x="4397369" y="101170"/>
                </a:lnTo>
                <a:lnTo>
                  <a:pt x="4475899" y="173986"/>
                </a:lnTo>
                <a:lnTo>
                  <a:pt x="6166333" y="82873"/>
                </a:lnTo>
                <a:cubicBezTo>
                  <a:pt x="6619511" y="54298"/>
                  <a:pt x="7028554" y="41276"/>
                  <a:pt x="7481732" y="1"/>
                </a:cubicBezTo>
                <a:lnTo>
                  <a:pt x="7496919" y="401057"/>
                </a:lnTo>
                <a:lnTo>
                  <a:pt x="8435017" y="396926"/>
                </a:lnTo>
                <a:cubicBezTo>
                  <a:pt x="8493713" y="314532"/>
                  <a:pt x="8584100" y="322431"/>
                  <a:pt x="8669508" y="367584"/>
                </a:cubicBezTo>
                <a:lnTo>
                  <a:pt x="9306542" y="337474"/>
                </a:lnTo>
                <a:lnTo>
                  <a:pt x="9485470" y="362840"/>
                </a:lnTo>
                <a:lnTo>
                  <a:pt x="10709173" y="293905"/>
                </a:lnTo>
                <a:lnTo>
                  <a:pt x="11186117" y="407363"/>
                </a:lnTo>
                <a:lnTo>
                  <a:pt x="11165053" y="755338"/>
                </a:lnTo>
                <a:lnTo>
                  <a:pt x="11990925" y="732269"/>
                </a:lnTo>
                <a:lnTo>
                  <a:pt x="11965418" y="1021619"/>
                </a:lnTo>
                <a:cubicBezTo>
                  <a:pt x="11937002" y="1118695"/>
                  <a:pt x="11878789" y="1234609"/>
                  <a:pt x="11813543" y="1310650"/>
                </a:cubicBezTo>
                <a:cubicBezTo>
                  <a:pt x="11748297" y="1386691"/>
                  <a:pt x="11662369" y="1433128"/>
                  <a:pt x="11595535" y="1469085"/>
                </a:cubicBezTo>
                <a:cubicBezTo>
                  <a:pt x="11524892" y="1505438"/>
                  <a:pt x="11436721" y="1536075"/>
                  <a:pt x="11387509" y="1550997"/>
                </a:cubicBezTo>
                <a:cubicBezTo>
                  <a:pt x="11387192" y="1954698"/>
                  <a:pt x="11408360" y="2405025"/>
                  <a:pt x="11408043" y="2808726"/>
                </a:cubicBezTo>
                <a:lnTo>
                  <a:pt x="11288777" y="3188769"/>
                </a:lnTo>
                <a:lnTo>
                  <a:pt x="11842280" y="3358997"/>
                </a:lnTo>
                <a:cubicBezTo>
                  <a:pt x="11888820" y="3382544"/>
                  <a:pt x="11978094" y="3374235"/>
                  <a:pt x="11982934" y="3567276"/>
                </a:cubicBezTo>
                <a:lnTo>
                  <a:pt x="12016588" y="4081468"/>
                </a:lnTo>
                <a:lnTo>
                  <a:pt x="9802978" y="4068133"/>
                </a:lnTo>
                <a:lnTo>
                  <a:pt x="9673438" y="4113853"/>
                </a:lnTo>
                <a:lnTo>
                  <a:pt x="9475318" y="4121473"/>
                </a:lnTo>
                <a:lnTo>
                  <a:pt x="9460078" y="4075753"/>
                </a:lnTo>
                <a:lnTo>
                  <a:pt x="7492523" y="4113480"/>
                </a:lnTo>
                <a:cubicBezTo>
                  <a:pt x="7398279" y="4161860"/>
                  <a:pt x="7568672" y="4118659"/>
                  <a:pt x="7287307" y="4237176"/>
                </a:cubicBezTo>
                <a:lnTo>
                  <a:pt x="6840689" y="4160998"/>
                </a:lnTo>
                <a:lnTo>
                  <a:pt x="6871116" y="4387052"/>
                </a:lnTo>
                <a:lnTo>
                  <a:pt x="6717592" y="4383998"/>
                </a:lnTo>
                <a:lnTo>
                  <a:pt x="6694345" y="4563459"/>
                </a:lnTo>
                <a:lnTo>
                  <a:pt x="6069621" y="4636694"/>
                </a:lnTo>
                <a:cubicBezTo>
                  <a:pt x="6067512" y="4481994"/>
                  <a:pt x="6069419" y="4393371"/>
                  <a:pt x="6066256" y="4161321"/>
                </a:cubicBezTo>
                <a:lnTo>
                  <a:pt x="5143701" y="4125721"/>
                </a:lnTo>
                <a:cubicBezTo>
                  <a:pt x="5157165" y="4178913"/>
                  <a:pt x="5136166" y="4121432"/>
                  <a:pt x="5150531" y="4185567"/>
                </a:cubicBezTo>
                <a:cubicBezTo>
                  <a:pt x="5109389" y="4206302"/>
                  <a:pt x="5065266" y="4189547"/>
                  <a:pt x="4998568" y="4190053"/>
                </a:cubicBezTo>
                <a:cubicBezTo>
                  <a:pt x="4994260" y="4112131"/>
                  <a:pt x="4991717" y="4188225"/>
                  <a:pt x="4986743" y="4116153"/>
                </a:cubicBezTo>
                <a:lnTo>
                  <a:pt x="2878816" y="4169569"/>
                </a:lnTo>
                <a:lnTo>
                  <a:pt x="2400719" y="3939536"/>
                </a:lnTo>
                <a:cubicBezTo>
                  <a:pt x="2400295" y="3786835"/>
                  <a:pt x="2399872" y="3634135"/>
                  <a:pt x="2399448" y="3481434"/>
                </a:cubicBezTo>
                <a:lnTo>
                  <a:pt x="2481890" y="3364971"/>
                </a:lnTo>
                <a:cubicBezTo>
                  <a:pt x="2481802" y="3115025"/>
                  <a:pt x="2478856" y="2820943"/>
                  <a:pt x="2478768" y="2570997"/>
                </a:cubicBezTo>
                <a:lnTo>
                  <a:pt x="2383141" y="2580846"/>
                </a:lnTo>
                <a:lnTo>
                  <a:pt x="2359714" y="1720723"/>
                </a:lnTo>
                <a:lnTo>
                  <a:pt x="2348281" y="949957"/>
                </a:lnTo>
                <a:lnTo>
                  <a:pt x="366" y="968227"/>
                </a:lnTo>
                <a:cubicBezTo>
                  <a:pt x="244" y="770232"/>
                  <a:pt x="123" y="572237"/>
                  <a:pt x="1" y="374242"/>
                </a:cubicBezTo>
                <a:lnTo>
                  <a:pt x="806620" y="377378"/>
                </a:lnTo>
                <a:lnTo>
                  <a:pt x="4001761" y="22388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10000"/>
            </a:schemeClr>
          </a:solidFill>
          <a:ln w="31750" cap="flat">
            <a:solidFill>
              <a:srgbClr val="FF0000">
                <a:alpha val="70000"/>
              </a:srgbClr>
            </a:solidFill>
            <a:prstDash val="dashDot"/>
            <a:miter lim="800000"/>
          </a:ln>
          <a:effectLst>
            <a:glow rad="101600">
              <a:schemeClr val="accent4">
                <a:satMod val="175000"/>
                <a:alpha val="20000"/>
              </a:schemeClr>
            </a:glow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6" name="Полилиния 5"/>
          <p:cNvSpPr/>
          <p:nvPr/>
        </p:nvSpPr>
        <p:spPr>
          <a:xfrm rot="2919592">
            <a:off x="6006826" y="2220467"/>
            <a:ext cx="2501727" cy="1320514"/>
          </a:xfrm>
          <a:custGeom>
            <a:avLst/>
            <a:gdLst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24200 w 4614863"/>
              <a:gd name="connsiteY13" fmla="*/ 2190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3124200 w 4614863"/>
              <a:gd name="connsiteY12" fmla="*/ 219075 h 2481263"/>
              <a:gd name="connsiteX13" fmla="*/ 3138487 w 4614863"/>
              <a:gd name="connsiteY13" fmla="*/ 180975 h 2481263"/>
              <a:gd name="connsiteX14" fmla="*/ 4614863 w 4614863"/>
              <a:gd name="connsiteY14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90850 w 4614863"/>
              <a:gd name="connsiteY12" fmla="*/ 209550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81325 w 4614863"/>
              <a:gd name="connsiteY12" fmla="*/ 223838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0 w 4614863"/>
              <a:gd name="connsiteY9" fmla="*/ 33338 h 2481263"/>
              <a:gd name="connsiteX10" fmla="*/ 1162050 w 4614863"/>
              <a:gd name="connsiteY10" fmla="*/ 0 h 2481263"/>
              <a:gd name="connsiteX11" fmla="*/ 1843088 w 4614863"/>
              <a:gd name="connsiteY11" fmla="*/ 209550 h 2481263"/>
              <a:gd name="connsiteX12" fmla="*/ 2981325 w 4614863"/>
              <a:gd name="connsiteY12" fmla="*/ 223838 h 2481263"/>
              <a:gd name="connsiteX13" fmla="*/ 3124200 w 4614863"/>
              <a:gd name="connsiteY13" fmla="*/ 219075 h 2481263"/>
              <a:gd name="connsiteX14" fmla="*/ 3138487 w 4614863"/>
              <a:gd name="connsiteY14" fmla="*/ 180975 h 2481263"/>
              <a:gd name="connsiteX15" fmla="*/ 4614863 w 4614863"/>
              <a:gd name="connsiteY15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0 w 4614863"/>
              <a:gd name="connsiteY10" fmla="*/ 33338 h 2481263"/>
              <a:gd name="connsiteX11" fmla="*/ 1162050 w 4614863"/>
              <a:gd name="connsiteY11" fmla="*/ 0 h 2481263"/>
              <a:gd name="connsiteX12" fmla="*/ 1843088 w 4614863"/>
              <a:gd name="connsiteY12" fmla="*/ 209550 h 2481263"/>
              <a:gd name="connsiteX13" fmla="*/ 2981325 w 4614863"/>
              <a:gd name="connsiteY13" fmla="*/ 223838 h 2481263"/>
              <a:gd name="connsiteX14" fmla="*/ 3124200 w 4614863"/>
              <a:gd name="connsiteY14" fmla="*/ 219075 h 2481263"/>
              <a:gd name="connsiteX15" fmla="*/ 3138487 w 4614863"/>
              <a:gd name="connsiteY15" fmla="*/ 180975 h 2481263"/>
              <a:gd name="connsiteX16" fmla="*/ 4614863 w 4614863"/>
              <a:gd name="connsiteY16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20331 w 4614863"/>
              <a:gd name="connsiteY10" fmla="*/ 1321830 h 2481263"/>
              <a:gd name="connsiteX11" fmla="*/ 0 w 4614863"/>
              <a:gd name="connsiteY11" fmla="*/ 33338 h 2481263"/>
              <a:gd name="connsiteX12" fmla="*/ 1162050 w 4614863"/>
              <a:gd name="connsiteY12" fmla="*/ 0 h 2481263"/>
              <a:gd name="connsiteX13" fmla="*/ 1843088 w 4614863"/>
              <a:gd name="connsiteY13" fmla="*/ 209550 h 2481263"/>
              <a:gd name="connsiteX14" fmla="*/ 2981325 w 4614863"/>
              <a:gd name="connsiteY14" fmla="*/ 223838 h 2481263"/>
              <a:gd name="connsiteX15" fmla="*/ 3124200 w 4614863"/>
              <a:gd name="connsiteY15" fmla="*/ 219075 h 2481263"/>
              <a:gd name="connsiteX16" fmla="*/ 3138487 w 4614863"/>
              <a:gd name="connsiteY16" fmla="*/ 180975 h 2481263"/>
              <a:gd name="connsiteX17" fmla="*/ 4614863 w 4614863"/>
              <a:gd name="connsiteY17" fmla="*/ 176213 h 2481263"/>
              <a:gd name="connsiteX0" fmla="*/ 4614863 w 4614863"/>
              <a:gd name="connsiteY0" fmla="*/ 176213 h 2481263"/>
              <a:gd name="connsiteX1" fmla="*/ 4595813 w 4614863"/>
              <a:gd name="connsiteY1" fmla="*/ 2276475 h 2481263"/>
              <a:gd name="connsiteX2" fmla="*/ 2243138 w 4614863"/>
              <a:gd name="connsiteY2" fmla="*/ 2286000 h 2481263"/>
              <a:gd name="connsiteX3" fmla="*/ 2238375 w 4614863"/>
              <a:gd name="connsiteY3" fmla="*/ 2309813 h 2481263"/>
              <a:gd name="connsiteX4" fmla="*/ 1752600 w 4614863"/>
              <a:gd name="connsiteY4" fmla="*/ 2309813 h 2481263"/>
              <a:gd name="connsiteX5" fmla="*/ 1752600 w 4614863"/>
              <a:gd name="connsiteY5" fmla="*/ 2262188 h 2481263"/>
              <a:gd name="connsiteX6" fmla="*/ 857250 w 4614863"/>
              <a:gd name="connsiteY6" fmla="*/ 2257425 h 2481263"/>
              <a:gd name="connsiteX7" fmla="*/ 152400 w 4614863"/>
              <a:gd name="connsiteY7" fmla="*/ 2481263 h 2481263"/>
              <a:gd name="connsiteX8" fmla="*/ 66675 w 4614863"/>
              <a:gd name="connsiteY8" fmla="*/ 2481263 h 2481263"/>
              <a:gd name="connsiteX9" fmla="*/ 33344 w 4614863"/>
              <a:gd name="connsiteY9" fmla="*/ 1696036 h 2481263"/>
              <a:gd name="connsiteX10" fmla="*/ 26384 w 4614863"/>
              <a:gd name="connsiteY10" fmla="*/ 1587246 h 2481263"/>
              <a:gd name="connsiteX11" fmla="*/ 20331 w 4614863"/>
              <a:gd name="connsiteY11" fmla="*/ 1321830 h 2481263"/>
              <a:gd name="connsiteX12" fmla="*/ 0 w 4614863"/>
              <a:gd name="connsiteY12" fmla="*/ 33338 h 2481263"/>
              <a:gd name="connsiteX13" fmla="*/ 1162050 w 4614863"/>
              <a:gd name="connsiteY13" fmla="*/ 0 h 2481263"/>
              <a:gd name="connsiteX14" fmla="*/ 1843088 w 4614863"/>
              <a:gd name="connsiteY14" fmla="*/ 209550 h 2481263"/>
              <a:gd name="connsiteX15" fmla="*/ 2981325 w 4614863"/>
              <a:gd name="connsiteY15" fmla="*/ 223838 h 2481263"/>
              <a:gd name="connsiteX16" fmla="*/ 3124200 w 4614863"/>
              <a:gd name="connsiteY16" fmla="*/ 219075 h 2481263"/>
              <a:gd name="connsiteX17" fmla="*/ 3138487 w 4614863"/>
              <a:gd name="connsiteY17" fmla="*/ 180975 h 2481263"/>
              <a:gd name="connsiteX18" fmla="*/ 4614863 w 4614863"/>
              <a:gd name="connsiteY18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160647 w 4775510"/>
              <a:gd name="connsiteY12" fmla="*/ 33338 h 2481263"/>
              <a:gd name="connsiteX13" fmla="*/ 1322697 w 4775510"/>
              <a:gd name="connsiteY13" fmla="*/ 0 h 2481263"/>
              <a:gd name="connsiteX14" fmla="*/ 2003735 w 4775510"/>
              <a:gd name="connsiteY14" fmla="*/ 209550 h 2481263"/>
              <a:gd name="connsiteX15" fmla="*/ 3141972 w 4775510"/>
              <a:gd name="connsiteY15" fmla="*/ 223838 h 2481263"/>
              <a:gd name="connsiteX16" fmla="*/ 3284847 w 4775510"/>
              <a:gd name="connsiteY16" fmla="*/ 219075 h 2481263"/>
              <a:gd name="connsiteX17" fmla="*/ 3299134 w 4775510"/>
              <a:gd name="connsiteY17" fmla="*/ 180975 h 2481263"/>
              <a:gd name="connsiteX18" fmla="*/ 4775510 w 4775510"/>
              <a:gd name="connsiteY18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90722 w 4775510"/>
              <a:gd name="connsiteY12" fmla="*/ 1447759 h 2481263"/>
              <a:gd name="connsiteX13" fmla="*/ 160647 w 4775510"/>
              <a:gd name="connsiteY13" fmla="*/ 33338 h 2481263"/>
              <a:gd name="connsiteX14" fmla="*/ 1322697 w 4775510"/>
              <a:gd name="connsiteY14" fmla="*/ 0 h 2481263"/>
              <a:gd name="connsiteX15" fmla="*/ 2003735 w 4775510"/>
              <a:gd name="connsiteY15" fmla="*/ 209550 h 2481263"/>
              <a:gd name="connsiteX16" fmla="*/ 3141972 w 4775510"/>
              <a:gd name="connsiteY16" fmla="*/ 223838 h 2481263"/>
              <a:gd name="connsiteX17" fmla="*/ 3284847 w 4775510"/>
              <a:gd name="connsiteY17" fmla="*/ 219075 h 2481263"/>
              <a:gd name="connsiteX18" fmla="*/ 3299134 w 4775510"/>
              <a:gd name="connsiteY18" fmla="*/ 180975 h 2481263"/>
              <a:gd name="connsiteX19" fmla="*/ 4775510 w 4775510"/>
              <a:gd name="connsiteY19" fmla="*/ 176213 h 2481263"/>
              <a:gd name="connsiteX0" fmla="*/ 4775510 w 4775510"/>
              <a:gd name="connsiteY0" fmla="*/ 176213 h 2481263"/>
              <a:gd name="connsiteX1" fmla="*/ 4756460 w 4775510"/>
              <a:gd name="connsiteY1" fmla="*/ 2276475 h 2481263"/>
              <a:gd name="connsiteX2" fmla="*/ 2403785 w 4775510"/>
              <a:gd name="connsiteY2" fmla="*/ 2286000 h 2481263"/>
              <a:gd name="connsiteX3" fmla="*/ 2399022 w 4775510"/>
              <a:gd name="connsiteY3" fmla="*/ 2309813 h 2481263"/>
              <a:gd name="connsiteX4" fmla="*/ 1913247 w 4775510"/>
              <a:gd name="connsiteY4" fmla="*/ 2309813 h 2481263"/>
              <a:gd name="connsiteX5" fmla="*/ 1913247 w 4775510"/>
              <a:gd name="connsiteY5" fmla="*/ 2262188 h 2481263"/>
              <a:gd name="connsiteX6" fmla="*/ 1017897 w 4775510"/>
              <a:gd name="connsiteY6" fmla="*/ 2257425 h 2481263"/>
              <a:gd name="connsiteX7" fmla="*/ 313047 w 4775510"/>
              <a:gd name="connsiteY7" fmla="*/ 2481263 h 2481263"/>
              <a:gd name="connsiteX8" fmla="*/ 227322 w 4775510"/>
              <a:gd name="connsiteY8" fmla="*/ 2481263 h 2481263"/>
              <a:gd name="connsiteX9" fmla="*/ 193991 w 4775510"/>
              <a:gd name="connsiteY9" fmla="*/ 1696036 h 2481263"/>
              <a:gd name="connsiteX10" fmla="*/ -1 w 4775510"/>
              <a:gd name="connsiteY10" fmla="*/ 1566440 h 2481263"/>
              <a:gd name="connsiteX11" fmla="*/ 180978 w 4775510"/>
              <a:gd name="connsiteY11" fmla="*/ 1321830 h 2481263"/>
              <a:gd name="connsiteX12" fmla="*/ 263201 w 4775510"/>
              <a:gd name="connsiteY12" fmla="*/ 1127230 h 2481263"/>
              <a:gd name="connsiteX13" fmla="*/ 160647 w 4775510"/>
              <a:gd name="connsiteY13" fmla="*/ 33338 h 2481263"/>
              <a:gd name="connsiteX14" fmla="*/ 1322697 w 4775510"/>
              <a:gd name="connsiteY14" fmla="*/ 0 h 2481263"/>
              <a:gd name="connsiteX15" fmla="*/ 2003735 w 4775510"/>
              <a:gd name="connsiteY15" fmla="*/ 209550 h 2481263"/>
              <a:gd name="connsiteX16" fmla="*/ 3141972 w 4775510"/>
              <a:gd name="connsiteY16" fmla="*/ 223838 h 2481263"/>
              <a:gd name="connsiteX17" fmla="*/ 3284847 w 4775510"/>
              <a:gd name="connsiteY17" fmla="*/ 219075 h 2481263"/>
              <a:gd name="connsiteX18" fmla="*/ 3299134 w 4775510"/>
              <a:gd name="connsiteY18" fmla="*/ 180975 h 2481263"/>
              <a:gd name="connsiteX19" fmla="*/ 4775510 w 4775510"/>
              <a:gd name="connsiteY19" fmla="*/ 176213 h 2481263"/>
              <a:gd name="connsiteX0" fmla="*/ 4785396 w 4785396"/>
              <a:gd name="connsiteY0" fmla="*/ 176213 h 2481263"/>
              <a:gd name="connsiteX1" fmla="*/ 4766346 w 4785396"/>
              <a:gd name="connsiteY1" fmla="*/ 2276475 h 2481263"/>
              <a:gd name="connsiteX2" fmla="*/ 2413671 w 4785396"/>
              <a:gd name="connsiteY2" fmla="*/ 2286000 h 2481263"/>
              <a:gd name="connsiteX3" fmla="*/ 2408908 w 4785396"/>
              <a:gd name="connsiteY3" fmla="*/ 2309813 h 2481263"/>
              <a:gd name="connsiteX4" fmla="*/ 1923133 w 4785396"/>
              <a:gd name="connsiteY4" fmla="*/ 2309813 h 2481263"/>
              <a:gd name="connsiteX5" fmla="*/ 1923133 w 4785396"/>
              <a:gd name="connsiteY5" fmla="*/ 2262188 h 2481263"/>
              <a:gd name="connsiteX6" fmla="*/ 1027783 w 4785396"/>
              <a:gd name="connsiteY6" fmla="*/ 2257425 h 2481263"/>
              <a:gd name="connsiteX7" fmla="*/ 322933 w 4785396"/>
              <a:gd name="connsiteY7" fmla="*/ 2481263 h 2481263"/>
              <a:gd name="connsiteX8" fmla="*/ 237208 w 4785396"/>
              <a:gd name="connsiteY8" fmla="*/ 2481263 h 2481263"/>
              <a:gd name="connsiteX9" fmla="*/ 203877 w 4785396"/>
              <a:gd name="connsiteY9" fmla="*/ 1696036 h 2481263"/>
              <a:gd name="connsiteX10" fmla="*/ 9885 w 4785396"/>
              <a:gd name="connsiteY10" fmla="*/ 1566440 h 2481263"/>
              <a:gd name="connsiteX11" fmla="*/ -1 w 4785396"/>
              <a:gd name="connsiteY11" fmla="*/ 1468761 h 2481263"/>
              <a:gd name="connsiteX12" fmla="*/ 273087 w 4785396"/>
              <a:gd name="connsiteY12" fmla="*/ 1127230 h 2481263"/>
              <a:gd name="connsiteX13" fmla="*/ 170533 w 4785396"/>
              <a:gd name="connsiteY13" fmla="*/ 33338 h 2481263"/>
              <a:gd name="connsiteX14" fmla="*/ 1332583 w 4785396"/>
              <a:gd name="connsiteY14" fmla="*/ 0 h 2481263"/>
              <a:gd name="connsiteX15" fmla="*/ 2013621 w 4785396"/>
              <a:gd name="connsiteY15" fmla="*/ 209550 h 2481263"/>
              <a:gd name="connsiteX16" fmla="*/ 3151858 w 4785396"/>
              <a:gd name="connsiteY16" fmla="*/ 223838 h 2481263"/>
              <a:gd name="connsiteX17" fmla="*/ 3294733 w 4785396"/>
              <a:gd name="connsiteY17" fmla="*/ 219075 h 2481263"/>
              <a:gd name="connsiteX18" fmla="*/ 3309020 w 4785396"/>
              <a:gd name="connsiteY18" fmla="*/ 180975 h 2481263"/>
              <a:gd name="connsiteX19" fmla="*/ 4785396 w 4785396"/>
              <a:gd name="connsiteY19" fmla="*/ 176213 h 2481263"/>
              <a:gd name="connsiteX0" fmla="*/ 4785396 w 4785396"/>
              <a:gd name="connsiteY0" fmla="*/ 176213 h 2481263"/>
              <a:gd name="connsiteX1" fmla="*/ 4766346 w 4785396"/>
              <a:gd name="connsiteY1" fmla="*/ 2276475 h 2481263"/>
              <a:gd name="connsiteX2" fmla="*/ 2413671 w 4785396"/>
              <a:gd name="connsiteY2" fmla="*/ 2286000 h 2481263"/>
              <a:gd name="connsiteX3" fmla="*/ 2408908 w 4785396"/>
              <a:gd name="connsiteY3" fmla="*/ 2309813 h 2481263"/>
              <a:gd name="connsiteX4" fmla="*/ 1923133 w 4785396"/>
              <a:gd name="connsiteY4" fmla="*/ 2309813 h 2481263"/>
              <a:gd name="connsiteX5" fmla="*/ 1923133 w 4785396"/>
              <a:gd name="connsiteY5" fmla="*/ 2262188 h 2481263"/>
              <a:gd name="connsiteX6" fmla="*/ 1027783 w 4785396"/>
              <a:gd name="connsiteY6" fmla="*/ 2257425 h 2481263"/>
              <a:gd name="connsiteX7" fmla="*/ 322933 w 4785396"/>
              <a:gd name="connsiteY7" fmla="*/ 2481263 h 2481263"/>
              <a:gd name="connsiteX8" fmla="*/ 237208 w 4785396"/>
              <a:gd name="connsiteY8" fmla="*/ 2481263 h 2481263"/>
              <a:gd name="connsiteX9" fmla="*/ 203877 w 4785396"/>
              <a:gd name="connsiteY9" fmla="*/ 1696036 h 2481263"/>
              <a:gd name="connsiteX10" fmla="*/ 9885 w 4785396"/>
              <a:gd name="connsiteY10" fmla="*/ 1566440 h 2481263"/>
              <a:gd name="connsiteX11" fmla="*/ -1 w 4785396"/>
              <a:gd name="connsiteY11" fmla="*/ 1468761 h 2481263"/>
              <a:gd name="connsiteX12" fmla="*/ 199654 w 4785396"/>
              <a:gd name="connsiteY12" fmla="*/ 1288498 h 2481263"/>
              <a:gd name="connsiteX13" fmla="*/ 170533 w 4785396"/>
              <a:gd name="connsiteY13" fmla="*/ 33338 h 2481263"/>
              <a:gd name="connsiteX14" fmla="*/ 1332583 w 4785396"/>
              <a:gd name="connsiteY14" fmla="*/ 0 h 2481263"/>
              <a:gd name="connsiteX15" fmla="*/ 2013621 w 4785396"/>
              <a:gd name="connsiteY15" fmla="*/ 209550 h 2481263"/>
              <a:gd name="connsiteX16" fmla="*/ 3151858 w 4785396"/>
              <a:gd name="connsiteY16" fmla="*/ 223838 h 2481263"/>
              <a:gd name="connsiteX17" fmla="*/ 3294733 w 4785396"/>
              <a:gd name="connsiteY17" fmla="*/ 219075 h 2481263"/>
              <a:gd name="connsiteX18" fmla="*/ 3309020 w 4785396"/>
              <a:gd name="connsiteY18" fmla="*/ 180975 h 2481263"/>
              <a:gd name="connsiteX19" fmla="*/ 4785396 w 4785396"/>
              <a:gd name="connsiteY19" fmla="*/ 176213 h 2481263"/>
              <a:gd name="connsiteX0" fmla="*/ 4791255 w 4791255"/>
              <a:gd name="connsiteY0" fmla="*/ 176213 h 2481263"/>
              <a:gd name="connsiteX1" fmla="*/ 4772205 w 4791255"/>
              <a:gd name="connsiteY1" fmla="*/ 2276475 h 2481263"/>
              <a:gd name="connsiteX2" fmla="*/ 2419530 w 4791255"/>
              <a:gd name="connsiteY2" fmla="*/ 2286000 h 2481263"/>
              <a:gd name="connsiteX3" fmla="*/ 2414767 w 4791255"/>
              <a:gd name="connsiteY3" fmla="*/ 2309813 h 2481263"/>
              <a:gd name="connsiteX4" fmla="*/ 1928992 w 4791255"/>
              <a:gd name="connsiteY4" fmla="*/ 2309813 h 2481263"/>
              <a:gd name="connsiteX5" fmla="*/ 1928992 w 4791255"/>
              <a:gd name="connsiteY5" fmla="*/ 2262188 h 2481263"/>
              <a:gd name="connsiteX6" fmla="*/ 1033642 w 4791255"/>
              <a:gd name="connsiteY6" fmla="*/ 2257425 h 2481263"/>
              <a:gd name="connsiteX7" fmla="*/ 328792 w 4791255"/>
              <a:gd name="connsiteY7" fmla="*/ 2481263 h 2481263"/>
              <a:gd name="connsiteX8" fmla="*/ 243067 w 4791255"/>
              <a:gd name="connsiteY8" fmla="*/ 2481263 h 2481263"/>
              <a:gd name="connsiteX9" fmla="*/ 209736 w 4791255"/>
              <a:gd name="connsiteY9" fmla="*/ 1696036 h 2481263"/>
              <a:gd name="connsiteX10" fmla="*/ 15744 w 4791255"/>
              <a:gd name="connsiteY10" fmla="*/ 1566440 h 2481263"/>
              <a:gd name="connsiteX11" fmla="*/ -1 w 4791255"/>
              <a:gd name="connsiteY11" fmla="*/ 1490983 h 2481263"/>
              <a:gd name="connsiteX12" fmla="*/ 205513 w 4791255"/>
              <a:gd name="connsiteY12" fmla="*/ 1288498 h 2481263"/>
              <a:gd name="connsiteX13" fmla="*/ 176392 w 4791255"/>
              <a:gd name="connsiteY13" fmla="*/ 33338 h 2481263"/>
              <a:gd name="connsiteX14" fmla="*/ 1338442 w 4791255"/>
              <a:gd name="connsiteY14" fmla="*/ 0 h 2481263"/>
              <a:gd name="connsiteX15" fmla="*/ 2019480 w 4791255"/>
              <a:gd name="connsiteY15" fmla="*/ 209550 h 2481263"/>
              <a:gd name="connsiteX16" fmla="*/ 3157717 w 4791255"/>
              <a:gd name="connsiteY16" fmla="*/ 223838 h 2481263"/>
              <a:gd name="connsiteX17" fmla="*/ 3300592 w 4791255"/>
              <a:gd name="connsiteY17" fmla="*/ 219075 h 2481263"/>
              <a:gd name="connsiteX18" fmla="*/ 3314879 w 4791255"/>
              <a:gd name="connsiteY18" fmla="*/ 180975 h 2481263"/>
              <a:gd name="connsiteX19" fmla="*/ 4791255 w 4791255"/>
              <a:gd name="connsiteY19" fmla="*/ 176213 h 2481263"/>
              <a:gd name="connsiteX0" fmla="*/ 4775512 w 4775512"/>
              <a:gd name="connsiteY0" fmla="*/ 176213 h 2481263"/>
              <a:gd name="connsiteX1" fmla="*/ 4756462 w 4775512"/>
              <a:gd name="connsiteY1" fmla="*/ 2276475 h 2481263"/>
              <a:gd name="connsiteX2" fmla="*/ 2403787 w 4775512"/>
              <a:gd name="connsiteY2" fmla="*/ 2286000 h 2481263"/>
              <a:gd name="connsiteX3" fmla="*/ 2399024 w 4775512"/>
              <a:gd name="connsiteY3" fmla="*/ 2309813 h 2481263"/>
              <a:gd name="connsiteX4" fmla="*/ 1913249 w 4775512"/>
              <a:gd name="connsiteY4" fmla="*/ 2309813 h 2481263"/>
              <a:gd name="connsiteX5" fmla="*/ 1913249 w 4775512"/>
              <a:gd name="connsiteY5" fmla="*/ 2262188 h 2481263"/>
              <a:gd name="connsiteX6" fmla="*/ 1017899 w 4775512"/>
              <a:gd name="connsiteY6" fmla="*/ 2257425 h 2481263"/>
              <a:gd name="connsiteX7" fmla="*/ 313049 w 4775512"/>
              <a:gd name="connsiteY7" fmla="*/ 2481263 h 2481263"/>
              <a:gd name="connsiteX8" fmla="*/ 227324 w 4775512"/>
              <a:gd name="connsiteY8" fmla="*/ 2481263 h 2481263"/>
              <a:gd name="connsiteX9" fmla="*/ 193993 w 4775512"/>
              <a:gd name="connsiteY9" fmla="*/ 1696036 h 2481263"/>
              <a:gd name="connsiteX10" fmla="*/ 1 w 4775512"/>
              <a:gd name="connsiteY10" fmla="*/ 1566440 h 2481263"/>
              <a:gd name="connsiteX11" fmla="*/ 1694 w 4775512"/>
              <a:gd name="connsiteY11" fmla="*/ 1478943 h 2481263"/>
              <a:gd name="connsiteX12" fmla="*/ 189770 w 4775512"/>
              <a:gd name="connsiteY12" fmla="*/ 1288498 h 2481263"/>
              <a:gd name="connsiteX13" fmla="*/ 160649 w 4775512"/>
              <a:gd name="connsiteY13" fmla="*/ 33338 h 2481263"/>
              <a:gd name="connsiteX14" fmla="*/ 1322699 w 4775512"/>
              <a:gd name="connsiteY14" fmla="*/ 0 h 2481263"/>
              <a:gd name="connsiteX15" fmla="*/ 2003737 w 4775512"/>
              <a:gd name="connsiteY15" fmla="*/ 209550 h 2481263"/>
              <a:gd name="connsiteX16" fmla="*/ 3141974 w 4775512"/>
              <a:gd name="connsiteY16" fmla="*/ 223838 h 2481263"/>
              <a:gd name="connsiteX17" fmla="*/ 3284849 w 4775512"/>
              <a:gd name="connsiteY17" fmla="*/ 219075 h 2481263"/>
              <a:gd name="connsiteX18" fmla="*/ 3299136 w 4775512"/>
              <a:gd name="connsiteY18" fmla="*/ 180975 h 2481263"/>
              <a:gd name="connsiteX19" fmla="*/ 4775512 w 4775512"/>
              <a:gd name="connsiteY19" fmla="*/ 176213 h 2481263"/>
              <a:gd name="connsiteX0" fmla="*/ 4775510 w 4775510"/>
              <a:gd name="connsiteY0" fmla="*/ 176213 h 2491789"/>
              <a:gd name="connsiteX1" fmla="*/ 4756460 w 4775510"/>
              <a:gd name="connsiteY1" fmla="*/ 2276475 h 2491789"/>
              <a:gd name="connsiteX2" fmla="*/ 2403785 w 4775510"/>
              <a:gd name="connsiteY2" fmla="*/ 2286000 h 2491789"/>
              <a:gd name="connsiteX3" fmla="*/ 2399022 w 4775510"/>
              <a:gd name="connsiteY3" fmla="*/ 2309813 h 2491789"/>
              <a:gd name="connsiteX4" fmla="*/ 1913247 w 4775510"/>
              <a:gd name="connsiteY4" fmla="*/ 2309813 h 2491789"/>
              <a:gd name="connsiteX5" fmla="*/ 1913247 w 4775510"/>
              <a:gd name="connsiteY5" fmla="*/ 2262188 h 2491789"/>
              <a:gd name="connsiteX6" fmla="*/ 1017897 w 4775510"/>
              <a:gd name="connsiteY6" fmla="*/ 2257425 h 2491789"/>
              <a:gd name="connsiteX7" fmla="*/ 313047 w 4775510"/>
              <a:gd name="connsiteY7" fmla="*/ 2481263 h 2491789"/>
              <a:gd name="connsiteX8" fmla="*/ 211899 w 4775510"/>
              <a:gd name="connsiteY8" fmla="*/ 2491789 h 2491789"/>
              <a:gd name="connsiteX9" fmla="*/ 193991 w 4775510"/>
              <a:gd name="connsiteY9" fmla="*/ 1696036 h 2491789"/>
              <a:gd name="connsiteX10" fmla="*/ -1 w 4775510"/>
              <a:gd name="connsiteY10" fmla="*/ 1566440 h 2491789"/>
              <a:gd name="connsiteX11" fmla="*/ 1692 w 4775510"/>
              <a:gd name="connsiteY11" fmla="*/ 1478943 h 2491789"/>
              <a:gd name="connsiteX12" fmla="*/ 189768 w 4775510"/>
              <a:gd name="connsiteY12" fmla="*/ 1288498 h 2491789"/>
              <a:gd name="connsiteX13" fmla="*/ 160647 w 4775510"/>
              <a:gd name="connsiteY13" fmla="*/ 33338 h 2491789"/>
              <a:gd name="connsiteX14" fmla="*/ 1322697 w 4775510"/>
              <a:gd name="connsiteY14" fmla="*/ 0 h 2491789"/>
              <a:gd name="connsiteX15" fmla="*/ 2003735 w 4775510"/>
              <a:gd name="connsiteY15" fmla="*/ 209550 h 2491789"/>
              <a:gd name="connsiteX16" fmla="*/ 3141972 w 4775510"/>
              <a:gd name="connsiteY16" fmla="*/ 223838 h 2491789"/>
              <a:gd name="connsiteX17" fmla="*/ 3284847 w 4775510"/>
              <a:gd name="connsiteY17" fmla="*/ 219075 h 2491789"/>
              <a:gd name="connsiteX18" fmla="*/ 3299134 w 4775510"/>
              <a:gd name="connsiteY18" fmla="*/ 180975 h 2491789"/>
              <a:gd name="connsiteX19" fmla="*/ 4775510 w 4775510"/>
              <a:gd name="connsiteY19" fmla="*/ 176213 h 2491789"/>
              <a:gd name="connsiteX0" fmla="*/ 4775512 w 4775512"/>
              <a:gd name="connsiteY0" fmla="*/ 176213 h 2491789"/>
              <a:gd name="connsiteX1" fmla="*/ 4756462 w 4775512"/>
              <a:gd name="connsiteY1" fmla="*/ 2276475 h 2491789"/>
              <a:gd name="connsiteX2" fmla="*/ 2403787 w 4775512"/>
              <a:gd name="connsiteY2" fmla="*/ 2286000 h 2491789"/>
              <a:gd name="connsiteX3" fmla="*/ 2399024 w 4775512"/>
              <a:gd name="connsiteY3" fmla="*/ 2309813 h 2491789"/>
              <a:gd name="connsiteX4" fmla="*/ 1913249 w 4775512"/>
              <a:gd name="connsiteY4" fmla="*/ 2309813 h 2491789"/>
              <a:gd name="connsiteX5" fmla="*/ 1913249 w 4775512"/>
              <a:gd name="connsiteY5" fmla="*/ 2262188 h 2491789"/>
              <a:gd name="connsiteX6" fmla="*/ 1017899 w 4775512"/>
              <a:gd name="connsiteY6" fmla="*/ 2257425 h 2491789"/>
              <a:gd name="connsiteX7" fmla="*/ 313049 w 4775512"/>
              <a:gd name="connsiteY7" fmla="*/ 2481263 h 2491789"/>
              <a:gd name="connsiteX8" fmla="*/ 211901 w 4775512"/>
              <a:gd name="connsiteY8" fmla="*/ 2491789 h 2491789"/>
              <a:gd name="connsiteX9" fmla="*/ 186216 w 4775512"/>
              <a:gd name="connsiteY9" fmla="*/ 1725184 h 2491789"/>
              <a:gd name="connsiteX10" fmla="*/ 1 w 4775512"/>
              <a:gd name="connsiteY10" fmla="*/ 1566440 h 2491789"/>
              <a:gd name="connsiteX11" fmla="*/ 1694 w 4775512"/>
              <a:gd name="connsiteY11" fmla="*/ 1478943 h 2491789"/>
              <a:gd name="connsiteX12" fmla="*/ 189770 w 4775512"/>
              <a:gd name="connsiteY12" fmla="*/ 1288498 h 2491789"/>
              <a:gd name="connsiteX13" fmla="*/ 160649 w 4775512"/>
              <a:gd name="connsiteY13" fmla="*/ 33338 h 2491789"/>
              <a:gd name="connsiteX14" fmla="*/ 1322699 w 4775512"/>
              <a:gd name="connsiteY14" fmla="*/ 0 h 2491789"/>
              <a:gd name="connsiteX15" fmla="*/ 2003737 w 4775512"/>
              <a:gd name="connsiteY15" fmla="*/ 209550 h 2491789"/>
              <a:gd name="connsiteX16" fmla="*/ 3141974 w 4775512"/>
              <a:gd name="connsiteY16" fmla="*/ 223838 h 2491789"/>
              <a:gd name="connsiteX17" fmla="*/ 3284849 w 4775512"/>
              <a:gd name="connsiteY17" fmla="*/ 219075 h 2491789"/>
              <a:gd name="connsiteX18" fmla="*/ 3299136 w 4775512"/>
              <a:gd name="connsiteY18" fmla="*/ 180975 h 2491789"/>
              <a:gd name="connsiteX19" fmla="*/ 4775512 w 4775512"/>
              <a:gd name="connsiteY19" fmla="*/ 176213 h 24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75512" h="2491789">
                <a:moveTo>
                  <a:pt x="4775512" y="176213"/>
                </a:moveTo>
                <a:lnTo>
                  <a:pt x="4756462" y="2276475"/>
                </a:lnTo>
                <a:lnTo>
                  <a:pt x="2403787" y="2286000"/>
                </a:lnTo>
                <a:lnTo>
                  <a:pt x="2399024" y="2309813"/>
                </a:lnTo>
                <a:lnTo>
                  <a:pt x="1913249" y="2309813"/>
                </a:lnTo>
                <a:lnTo>
                  <a:pt x="1913249" y="2262188"/>
                </a:lnTo>
                <a:lnTo>
                  <a:pt x="1017899" y="2257425"/>
                </a:lnTo>
                <a:lnTo>
                  <a:pt x="313049" y="2481263"/>
                </a:lnTo>
                <a:lnTo>
                  <a:pt x="211901" y="2491789"/>
                </a:lnTo>
                <a:lnTo>
                  <a:pt x="186216" y="1725184"/>
                </a:lnTo>
                <a:lnTo>
                  <a:pt x="1" y="1566440"/>
                </a:lnTo>
                <a:cubicBezTo>
                  <a:pt x="565" y="1537274"/>
                  <a:pt x="1130" y="1508109"/>
                  <a:pt x="1694" y="1478943"/>
                </a:cubicBezTo>
                <a:lnTo>
                  <a:pt x="189770" y="1288498"/>
                </a:lnTo>
                <a:lnTo>
                  <a:pt x="160649" y="33338"/>
                </a:lnTo>
                <a:lnTo>
                  <a:pt x="1322699" y="0"/>
                </a:lnTo>
                <a:lnTo>
                  <a:pt x="2003737" y="209550"/>
                </a:lnTo>
                <a:cubicBezTo>
                  <a:pt x="2309331" y="250825"/>
                  <a:pt x="2928455" y="222251"/>
                  <a:pt x="3141974" y="223838"/>
                </a:cubicBezTo>
                <a:cubicBezTo>
                  <a:pt x="3307868" y="215900"/>
                  <a:pt x="3261037" y="230187"/>
                  <a:pt x="3284849" y="219075"/>
                </a:cubicBezTo>
                <a:lnTo>
                  <a:pt x="3299136" y="180975"/>
                </a:lnTo>
                <a:lnTo>
                  <a:pt x="4775512" y="176213"/>
                </a:lnTo>
                <a:close/>
              </a:path>
            </a:pathLst>
          </a:custGeom>
          <a:noFill/>
          <a:ln w="38100" cap="sq" cmpd="sng">
            <a:solidFill>
              <a:srgbClr val="FF9900">
                <a:alpha val="50000"/>
              </a:srgb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 rot="2876059">
            <a:off x="7978816" y="4275787"/>
            <a:ext cx="2124429" cy="1709138"/>
          </a:xfrm>
          <a:custGeom>
            <a:avLst/>
            <a:gdLst>
              <a:gd name="connsiteX0" fmla="*/ 38100 w 2581275"/>
              <a:gd name="connsiteY0" fmla="*/ 866775 h 3219450"/>
              <a:gd name="connsiteX1" fmla="*/ 0 w 2581275"/>
              <a:gd name="connsiteY1" fmla="*/ 862012 h 3219450"/>
              <a:gd name="connsiteX2" fmla="*/ 4763 w 2581275"/>
              <a:gd name="connsiteY2" fmla="*/ 700087 h 3219450"/>
              <a:gd name="connsiteX3" fmla="*/ 466725 w 2581275"/>
              <a:gd name="connsiteY3" fmla="*/ 600075 h 3219450"/>
              <a:gd name="connsiteX4" fmla="*/ 752475 w 2581275"/>
              <a:gd name="connsiteY4" fmla="*/ 595312 h 3219450"/>
              <a:gd name="connsiteX5" fmla="*/ 752475 w 2581275"/>
              <a:gd name="connsiteY5" fmla="*/ 614362 h 3219450"/>
              <a:gd name="connsiteX6" fmla="*/ 1709738 w 2581275"/>
              <a:gd name="connsiteY6" fmla="*/ 609600 h 3219450"/>
              <a:gd name="connsiteX7" fmla="*/ 1704975 w 2581275"/>
              <a:gd name="connsiteY7" fmla="*/ 571500 h 3219450"/>
              <a:gd name="connsiteX8" fmla="*/ 1928813 w 2581275"/>
              <a:gd name="connsiteY8" fmla="*/ 528637 h 3219450"/>
              <a:gd name="connsiteX9" fmla="*/ 2052638 w 2581275"/>
              <a:gd name="connsiteY9" fmla="*/ 461962 h 3219450"/>
              <a:gd name="connsiteX10" fmla="*/ 2152650 w 2581275"/>
              <a:gd name="connsiteY10" fmla="*/ 385762 h 3219450"/>
              <a:gd name="connsiteX11" fmla="*/ 2262188 w 2581275"/>
              <a:gd name="connsiteY11" fmla="*/ 242887 h 3219450"/>
              <a:gd name="connsiteX12" fmla="*/ 2333625 w 2581275"/>
              <a:gd name="connsiteY12" fmla="*/ 119062 h 3219450"/>
              <a:gd name="connsiteX13" fmla="*/ 2362200 w 2581275"/>
              <a:gd name="connsiteY13" fmla="*/ 0 h 3219450"/>
              <a:gd name="connsiteX14" fmla="*/ 2462213 w 2581275"/>
              <a:gd name="connsiteY14" fmla="*/ 14287 h 3219450"/>
              <a:gd name="connsiteX15" fmla="*/ 2486025 w 2581275"/>
              <a:gd name="connsiteY15" fmla="*/ 804862 h 3219450"/>
              <a:gd name="connsiteX16" fmla="*/ 2524125 w 2581275"/>
              <a:gd name="connsiteY16" fmla="*/ 1571625 h 3219450"/>
              <a:gd name="connsiteX17" fmla="*/ 2581275 w 2581275"/>
              <a:gd name="connsiteY17" fmla="*/ 3205162 h 3219450"/>
              <a:gd name="connsiteX18" fmla="*/ 2466975 w 2581275"/>
              <a:gd name="connsiteY18" fmla="*/ 3219450 h 3219450"/>
              <a:gd name="connsiteX19" fmla="*/ 2328863 w 2581275"/>
              <a:gd name="connsiteY19" fmla="*/ 3214687 h 3219450"/>
              <a:gd name="connsiteX20" fmla="*/ 2319338 w 2581275"/>
              <a:gd name="connsiteY20" fmla="*/ 2547937 h 3219450"/>
              <a:gd name="connsiteX21" fmla="*/ 1528763 w 2581275"/>
              <a:gd name="connsiteY21" fmla="*/ 2266950 h 3219450"/>
              <a:gd name="connsiteX22" fmla="*/ 914400 w 2581275"/>
              <a:gd name="connsiteY22" fmla="*/ 2152650 h 3219450"/>
              <a:gd name="connsiteX23" fmla="*/ 614363 w 2581275"/>
              <a:gd name="connsiteY23" fmla="*/ 2147887 h 3219450"/>
              <a:gd name="connsiteX24" fmla="*/ 619125 w 2581275"/>
              <a:gd name="connsiteY24" fmla="*/ 2052637 h 3219450"/>
              <a:gd name="connsiteX25" fmla="*/ 71438 w 2581275"/>
              <a:gd name="connsiteY25" fmla="*/ 1443037 h 3219450"/>
              <a:gd name="connsiteX26" fmla="*/ 38100 w 2581275"/>
              <a:gd name="connsiteY26" fmla="*/ 866775 h 3219450"/>
              <a:gd name="connsiteX0" fmla="*/ 38100 w 2581275"/>
              <a:gd name="connsiteY0" fmla="*/ 866775 h 3219450"/>
              <a:gd name="connsiteX1" fmla="*/ 0 w 2581275"/>
              <a:gd name="connsiteY1" fmla="*/ 862012 h 3219450"/>
              <a:gd name="connsiteX2" fmla="*/ 4763 w 2581275"/>
              <a:gd name="connsiteY2" fmla="*/ 700087 h 3219450"/>
              <a:gd name="connsiteX3" fmla="*/ 466725 w 2581275"/>
              <a:gd name="connsiteY3" fmla="*/ 600075 h 3219450"/>
              <a:gd name="connsiteX4" fmla="*/ 745331 w 2581275"/>
              <a:gd name="connsiteY4" fmla="*/ 288130 h 3219450"/>
              <a:gd name="connsiteX5" fmla="*/ 752475 w 2581275"/>
              <a:gd name="connsiteY5" fmla="*/ 614362 h 3219450"/>
              <a:gd name="connsiteX6" fmla="*/ 1709738 w 2581275"/>
              <a:gd name="connsiteY6" fmla="*/ 609600 h 3219450"/>
              <a:gd name="connsiteX7" fmla="*/ 1704975 w 2581275"/>
              <a:gd name="connsiteY7" fmla="*/ 571500 h 3219450"/>
              <a:gd name="connsiteX8" fmla="*/ 1928813 w 2581275"/>
              <a:gd name="connsiteY8" fmla="*/ 528637 h 3219450"/>
              <a:gd name="connsiteX9" fmla="*/ 2052638 w 2581275"/>
              <a:gd name="connsiteY9" fmla="*/ 461962 h 3219450"/>
              <a:gd name="connsiteX10" fmla="*/ 2152650 w 2581275"/>
              <a:gd name="connsiteY10" fmla="*/ 385762 h 3219450"/>
              <a:gd name="connsiteX11" fmla="*/ 2262188 w 2581275"/>
              <a:gd name="connsiteY11" fmla="*/ 242887 h 3219450"/>
              <a:gd name="connsiteX12" fmla="*/ 2333625 w 2581275"/>
              <a:gd name="connsiteY12" fmla="*/ 119062 h 3219450"/>
              <a:gd name="connsiteX13" fmla="*/ 2362200 w 2581275"/>
              <a:gd name="connsiteY13" fmla="*/ 0 h 3219450"/>
              <a:gd name="connsiteX14" fmla="*/ 2462213 w 2581275"/>
              <a:gd name="connsiteY14" fmla="*/ 14287 h 3219450"/>
              <a:gd name="connsiteX15" fmla="*/ 2486025 w 2581275"/>
              <a:gd name="connsiteY15" fmla="*/ 804862 h 3219450"/>
              <a:gd name="connsiteX16" fmla="*/ 2524125 w 2581275"/>
              <a:gd name="connsiteY16" fmla="*/ 1571625 h 3219450"/>
              <a:gd name="connsiteX17" fmla="*/ 2581275 w 2581275"/>
              <a:gd name="connsiteY17" fmla="*/ 3205162 h 3219450"/>
              <a:gd name="connsiteX18" fmla="*/ 2466975 w 2581275"/>
              <a:gd name="connsiteY18" fmla="*/ 3219450 h 3219450"/>
              <a:gd name="connsiteX19" fmla="*/ 2328863 w 2581275"/>
              <a:gd name="connsiteY19" fmla="*/ 3214687 h 3219450"/>
              <a:gd name="connsiteX20" fmla="*/ 2319338 w 2581275"/>
              <a:gd name="connsiteY20" fmla="*/ 2547937 h 3219450"/>
              <a:gd name="connsiteX21" fmla="*/ 1528763 w 2581275"/>
              <a:gd name="connsiteY21" fmla="*/ 2266950 h 3219450"/>
              <a:gd name="connsiteX22" fmla="*/ 914400 w 2581275"/>
              <a:gd name="connsiteY22" fmla="*/ 2152650 h 3219450"/>
              <a:gd name="connsiteX23" fmla="*/ 614363 w 2581275"/>
              <a:gd name="connsiteY23" fmla="*/ 2147887 h 3219450"/>
              <a:gd name="connsiteX24" fmla="*/ 619125 w 2581275"/>
              <a:gd name="connsiteY24" fmla="*/ 2052637 h 3219450"/>
              <a:gd name="connsiteX25" fmla="*/ 71438 w 2581275"/>
              <a:gd name="connsiteY25" fmla="*/ 1443037 h 3219450"/>
              <a:gd name="connsiteX26" fmla="*/ 38100 w 2581275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747712 w 2583656"/>
              <a:gd name="connsiteY4" fmla="*/ 288130 h 3219450"/>
              <a:gd name="connsiteX5" fmla="*/ 754856 w 2583656"/>
              <a:gd name="connsiteY5" fmla="*/ 614362 h 3219450"/>
              <a:gd name="connsiteX6" fmla="*/ 1712119 w 2583656"/>
              <a:gd name="connsiteY6" fmla="*/ 609600 h 3219450"/>
              <a:gd name="connsiteX7" fmla="*/ 1707356 w 2583656"/>
              <a:gd name="connsiteY7" fmla="*/ 571500 h 3219450"/>
              <a:gd name="connsiteX8" fmla="*/ 1931194 w 2583656"/>
              <a:gd name="connsiteY8" fmla="*/ 528637 h 3219450"/>
              <a:gd name="connsiteX9" fmla="*/ 2055019 w 2583656"/>
              <a:gd name="connsiteY9" fmla="*/ 461962 h 3219450"/>
              <a:gd name="connsiteX10" fmla="*/ 2155031 w 2583656"/>
              <a:gd name="connsiteY10" fmla="*/ 385762 h 3219450"/>
              <a:gd name="connsiteX11" fmla="*/ 2264569 w 2583656"/>
              <a:gd name="connsiteY11" fmla="*/ 242887 h 3219450"/>
              <a:gd name="connsiteX12" fmla="*/ 2336006 w 2583656"/>
              <a:gd name="connsiteY12" fmla="*/ 119062 h 3219450"/>
              <a:gd name="connsiteX13" fmla="*/ 2364581 w 2583656"/>
              <a:gd name="connsiteY13" fmla="*/ 0 h 3219450"/>
              <a:gd name="connsiteX14" fmla="*/ 2464594 w 2583656"/>
              <a:gd name="connsiteY14" fmla="*/ 14287 h 3219450"/>
              <a:gd name="connsiteX15" fmla="*/ 2488406 w 2583656"/>
              <a:gd name="connsiteY15" fmla="*/ 804862 h 3219450"/>
              <a:gd name="connsiteX16" fmla="*/ 2526506 w 2583656"/>
              <a:gd name="connsiteY16" fmla="*/ 1571625 h 3219450"/>
              <a:gd name="connsiteX17" fmla="*/ 2583656 w 2583656"/>
              <a:gd name="connsiteY17" fmla="*/ 3205162 h 3219450"/>
              <a:gd name="connsiteX18" fmla="*/ 2469356 w 2583656"/>
              <a:gd name="connsiteY18" fmla="*/ 3219450 h 3219450"/>
              <a:gd name="connsiteX19" fmla="*/ 2331244 w 2583656"/>
              <a:gd name="connsiteY19" fmla="*/ 3214687 h 3219450"/>
              <a:gd name="connsiteX20" fmla="*/ 2321719 w 2583656"/>
              <a:gd name="connsiteY20" fmla="*/ 2547937 h 3219450"/>
              <a:gd name="connsiteX21" fmla="*/ 1531144 w 2583656"/>
              <a:gd name="connsiteY21" fmla="*/ 2266950 h 3219450"/>
              <a:gd name="connsiteX22" fmla="*/ 916781 w 2583656"/>
              <a:gd name="connsiteY22" fmla="*/ 2152650 h 3219450"/>
              <a:gd name="connsiteX23" fmla="*/ 616744 w 2583656"/>
              <a:gd name="connsiteY23" fmla="*/ 2147887 h 3219450"/>
              <a:gd name="connsiteX24" fmla="*/ 621506 w 2583656"/>
              <a:gd name="connsiteY24" fmla="*/ 2052637 h 3219450"/>
              <a:gd name="connsiteX25" fmla="*/ 73819 w 2583656"/>
              <a:gd name="connsiteY25" fmla="*/ 1443037 h 3219450"/>
              <a:gd name="connsiteX26" fmla="*/ 40481 w 2583656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747712 w 2583656"/>
              <a:gd name="connsiteY4" fmla="*/ 288130 h 3219450"/>
              <a:gd name="connsiteX5" fmla="*/ 754856 w 2583656"/>
              <a:gd name="connsiteY5" fmla="*/ 614362 h 3219450"/>
              <a:gd name="connsiteX6" fmla="*/ 1712119 w 2583656"/>
              <a:gd name="connsiteY6" fmla="*/ 609600 h 3219450"/>
              <a:gd name="connsiteX7" fmla="*/ 1707356 w 2583656"/>
              <a:gd name="connsiteY7" fmla="*/ 571500 h 3219450"/>
              <a:gd name="connsiteX8" fmla="*/ 1931194 w 2583656"/>
              <a:gd name="connsiteY8" fmla="*/ 528637 h 3219450"/>
              <a:gd name="connsiteX9" fmla="*/ 2055019 w 2583656"/>
              <a:gd name="connsiteY9" fmla="*/ 461962 h 3219450"/>
              <a:gd name="connsiteX10" fmla="*/ 2155031 w 2583656"/>
              <a:gd name="connsiteY10" fmla="*/ 385762 h 3219450"/>
              <a:gd name="connsiteX11" fmla="*/ 2264569 w 2583656"/>
              <a:gd name="connsiteY11" fmla="*/ 242887 h 3219450"/>
              <a:gd name="connsiteX12" fmla="*/ 2336006 w 2583656"/>
              <a:gd name="connsiteY12" fmla="*/ 119062 h 3219450"/>
              <a:gd name="connsiteX13" fmla="*/ 2364581 w 2583656"/>
              <a:gd name="connsiteY13" fmla="*/ 0 h 3219450"/>
              <a:gd name="connsiteX14" fmla="*/ 2464594 w 2583656"/>
              <a:gd name="connsiteY14" fmla="*/ 14287 h 3219450"/>
              <a:gd name="connsiteX15" fmla="*/ 2488406 w 2583656"/>
              <a:gd name="connsiteY15" fmla="*/ 804862 h 3219450"/>
              <a:gd name="connsiteX16" fmla="*/ 2526506 w 2583656"/>
              <a:gd name="connsiteY16" fmla="*/ 1571625 h 3219450"/>
              <a:gd name="connsiteX17" fmla="*/ 2583656 w 2583656"/>
              <a:gd name="connsiteY17" fmla="*/ 3205162 h 3219450"/>
              <a:gd name="connsiteX18" fmla="*/ 2469356 w 2583656"/>
              <a:gd name="connsiteY18" fmla="*/ 3219450 h 3219450"/>
              <a:gd name="connsiteX19" fmla="*/ 2331244 w 2583656"/>
              <a:gd name="connsiteY19" fmla="*/ 3214687 h 3219450"/>
              <a:gd name="connsiteX20" fmla="*/ 2321719 w 2583656"/>
              <a:gd name="connsiteY20" fmla="*/ 2547937 h 3219450"/>
              <a:gd name="connsiteX21" fmla="*/ 1531144 w 2583656"/>
              <a:gd name="connsiteY21" fmla="*/ 2266950 h 3219450"/>
              <a:gd name="connsiteX22" fmla="*/ 916781 w 2583656"/>
              <a:gd name="connsiteY22" fmla="*/ 2152650 h 3219450"/>
              <a:gd name="connsiteX23" fmla="*/ 616744 w 2583656"/>
              <a:gd name="connsiteY23" fmla="*/ 2147887 h 3219450"/>
              <a:gd name="connsiteX24" fmla="*/ 621506 w 2583656"/>
              <a:gd name="connsiteY24" fmla="*/ 2052637 h 3219450"/>
              <a:gd name="connsiteX25" fmla="*/ 73819 w 2583656"/>
              <a:gd name="connsiteY25" fmla="*/ 1443037 h 3219450"/>
              <a:gd name="connsiteX26" fmla="*/ 40481 w 2583656"/>
              <a:gd name="connsiteY26" fmla="*/ 866775 h 3219450"/>
              <a:gd name="connsiteX0" fmla="*/ 48305 w 2591480"/>
              <a:gd name="connsiteY0" fmla="*/ 866775 h 3219450"/>
              <a:gd name="connsiteX1" fmla="*/ 10205 w 2591480"/>
              <a:gd name="connsiteY1" fmla="*/ 862012 h 3219450"/>
              <a:gd name="connsiteX2" fmla="*/ 14968 w 2591480"/>
              <a:gd name="connsiteY2" fmla="*/ 700087 h 3219450"/>
              <a:gd name="connsiteX3" fmla="*/ 7824 w 2591480"/>
              <a:gd name="connsiteY3" fmla="*/ 440531 h 3219450"/>
              <a:gd name="connsiteX4" fmla="*/ 755536 w 2591480"/>
              <a:gd name="connsiteY4" fmla="*/ 288130 h 3219450"/>
              <a:gd name="connsiteX5" fmla="*/ 762680 w 2591480"/>
              <a:gd name="connsiteY5" fmla="*/ 614362 h 3219450"/>
              <a:gd name="connsiteX6" fmla="*/ 1719943 w 2591480"/>
              <a:gd name="connsiteY6" fmla="*/ 609600 h 3219450"/>
              <a:gd name="connsiteX7" fmla="*/ 1715180 w 2591480"/>
              <a:gd name="connsiteY7" fmla="*/ 571500 h 3219450"/>
              <a:gd name="connsiteX8" fmla="*/ 1939018 w 2591480"/>
              <a:gd name="connsiteY8" fmla="*/ 528637 h 3219450"/>
              <a:gd name="connsiteX9" fmla="*/ 2062843 w 2591480"/>
              <a:gd name="connsiteY9" fmla="*/ 461962 h 3219450"/>
              <a:gd name="connsiteX10" fmla="*/ 2162855 w 2591480"/>
              <a:gd name="connsiteY10" fmla="*/ 385762 h 3219450"/>
              <a:gd name="connsiteX11" fmla="*/ 2272393 w 2591480"/>
              <a:gd name="connsiteY11" fmla="*/ 242887 h 3219450"/>
              <a:gd name="connsiteX12" fmla="*/ 2343830 w 2591480"/>
              <a:gd name="connsiteY12" fmla="*/ 119062 h 3219450"/>
              <a:gd name="connsiteX13" fmla="*/ 2372405 w 2591480"/>
              <a:gd name="connsiteY13" fmla="*/ 0 h 3219450"/>
              <a:gd name="connsiteX14" fmla="*/ 2472418 w 2591480"/>
              <a:gd name="connsiteY14" fmla="*/ 14287 h 3219450"/>
              <a:gd name="connsiteX15" fmla="*/ 2496230 w 2591480"/>
              <a:gd name="connsiteY15" fmla="*/ 804862 h 3219450"/>
              <a:gd name="connsiteX16" fmla="*/ 2534330 w 2591480"/>
              <a:gd name="connsiteY16" fmla="*/ 1571625 h 3219450"/>
              <a:gd name="connsiteX17" fmla="*/ 2591480 w 2591480"/>
              <a:gd name="connsiteY17" fmla="*/ 3205162 h 3219450"/>
              <a:gd name="connsiteX18" fmla="*/ 2477180 w 2591480"/>
              <a:gd name="connsiteY18" fmla="*/ 3219450 h 3219450"/>
              <a:gd name="connsiteX19" fmla="*/ 2339068 w 2591480"/>
              <a:gd name="connsiteY19" fmla="*/ 3214687 h 3219450"/>
              <a:gd name="connsiteX20" fmla="*/ 2329543 w 2591480"/>
              <a:gd name="connsiteY20" fmla="*/ 2547937 h 3219450"/>
              <a:gd name="connsiteX21" fmla="*/ 1538968 w 2591480"/>
              <a:gd name="connsiteY21" fmla="*/ 2266950 h 3219450"/>
              <a:gd name="connsiteX22" fmla="*/ 924605 w 2591480"/>
              <a:gd name="connsiteY22" fmla="*/ 2152650 h 3219450"/>
              <a:gd name="connsiteX23" fmla="*/ 624568 w 2591480"/>
              <a:gd name="connsiteY23" fmla="*/ 2147887 h 3219450"/>
              <a:gd name="connsiteX24" fmla="*/ 629330 w 2591480"/>
              <a:gd name="connsiteY24" fmla="*/ 2052637 h 3219450"/>
              <a:gd name="connsiteX25" fmla="*/ 81643 w 2591480"/>
              <a:gd name="connsiteY25" fmla="*/ 1443037 h 3219450"/>
              <a:gd name="connsiteX26" fmla="*/ 48305 w 2591480"/>
              <a:gd name="connsiteY26" fmla="*/ 866775 h 3219450"/>
              <a:gd name="connsiteX0" fmla="*/ 40481 w 2583656"/>
              <a:gd name="connsiteY0" fmla="*/ 866775 h 3219450"/>
              <a:gd name="connsiteX1" fmla="*/ 2381 w 2583656"/>
              <a:gd name="connsiteY1" fmla="*/ 862012 h 3219450"/>
              <a:gd name="connsiteX2" fmla="*/ 7144 w 2583656"/>
              <a:gd name="connsiteY2" fmla="*/ 700087 h 3219450"/>
              <a:gd name="connsiteX3" fmla="*/ 0 w 2583656"/>
              <a:gd name="connsiteY3" fmla="*/ 440531 h 3219450"/>
              <a:gd name="connsiteX4" fmla="*/ 266700 w 2583656"/>
              <a:gd name="connsiteY4" fmla="*/ 381000 h 3219450"/>
              <a:gd name="connsiteX5" fmla="*/ 747712 w 2583656"/>
              <a:gd name="connsiteY5" fmla="*/ 288130 h 3219450"/>
              <a:gd name="connsiteX6" fmla="*/ 754856 w 2583656"/>
              <a:gd name="connsiteY6" fmla="*/ 614362 h 3219450"/>
              <a:gd name="connsiteX7" fmla="*/ 1712119 w 2583656"/>
              <a:gd name="connsiteY7" fmla="*/ 609600 h 3219450"/>
              <a:gd name="connsiteX8" fmla="*/ 1707356 w 2583656"/>
              <a:gd name="connsiteY8" fmla="*/ 571500 h 3219450"/>
              <a:gd name="connsiteX9" fmla="*/ 1931194 w 2583656"/>
              <a:gd name="connsiteY9" fmla="*/ 528637 h 3219450"/>
              <a:gd name="connsiteX10" fmla="*/ 2055019 w 2583656"/>
              <a:gd name="connsiteY10" fmla="*/ 461962 h 3219450"/>
              <a:gd name="connsiteX11" fmla="*/ 2155031 w 2583656"/>
              <a:gd name="connsiteY11" fmla="*/ 385762 h 3219450"/>
              <a:gd name="connsiteX12" fmla="*/ 2264569 w 2583656"/>
              <a:gd name="connsiteY12" fmla="*/ 242887 h 3219450"/>
              <a:gd name="connsiteX13" fmla="*/ 2336006 w 2583656"/>
              <a:gd name="connsiteY13" fmla="*/ 119062 h 3219450"/>
              <a:gd name="connsiteX14" fmla="*/ 2364581 w 2583656"/>
              <a:gd name="connsiteY14" fmla="*/ 0 h 3219450"/>
              <a:gd name="connsiteX15" fmla="*/ 2464594 w 2583656"/>
              <a:gd name="connsiteY15" fmla="*/ 14287 h 3219450"/>
              <a:gd name="connsiteX16" fmla="*/ 2488406 w 2583656"/>
              <a:gd name="connsiteY16" fmla="*/ 804862 h 3219450"/>
              <a:gd name="connsiteX17" fmla="*/ 2526506 w 2583656"/>
              <a:gd name="connsiteY17" fmla="*/ 1571625 h 3219450"/>
              <a:gd name="connsiteX18" fmla="*/ 2583656 w 2583656"/>
              <a:gd name="connsiteY18" fmla="*/ 3205162 h 3219450"/>
              <a:gd name="connsiteX19" fmla="*/ 2469356 w 2583656"/>
              <a:gd name="connsiteY19" fmla="*/ 3219450 h 3219450"/>
              <a:gd name="connsiteX20" fmla="*/ 2331244 w 2583656"/>
              <a:gd name="connsiteY20" fmla="*/ 3214687 h 3219450"/>
              <a:gd name="connsiteX21" fmla="*/ 2321719 w 2583656"/>
              <a:gd name="connsiteY21" fmla="*/ 2547937 h 3219450"/>
              <a:gd name="connsiteX22" fmla="*/ 1531144 w 2583656"/>
              <a:gd name="connsiteY22" fmla="*/ 2266950 h 3219450"/>
              <a:gd name="connsiteX23" fmla="*/ 916781 w 2583656"/>
              <a:gd name="connsiteY23" fmla="*/ 2152650 h 3219450"/>
              <a:gd name="connsiteX24" fmla="*/ 616744 w 2583656"/>
              <a:gd name="connsiteY24" fmla="*/ 2147887 h 3219450"/>
              <a:gd name="connsiteX25" fmla="*/ 621506 w 2583656"/>
              <a:gd name="connsiteY25" fmla="*/ 2052637 h 3219450"/>
              <a:gd name="connsiteX26" fmla="*/ 73819 w 2583656"/>
              <a:gd name="connsiteY26" fmla="*/ 1443037 h 3219450"/>
              <a:gd name="connsiteX27" fmla="*/ 40481 w 2583656"/>
              <a:gd name="connsiteY27" fmla="*/ 866775 h 3219450"/>
              <a:gd name="connsiteX0" fmla="*/ 1568671 w 4111846"/>
              <a:gd name="connsiteY0" fmla="*/ 866775 h 3219450"/>
              <a:gd name="connsiteX1" fmla="*/ 1530571 w 4111846"/>
              <a:gd name="connsiteY1" fmla="*/ 862012 h 3219450"/>
              <a:gd name="connsiteX2" fmla="*/ 1535334 w 4111846"/>
              <a:gd name="connsiteY2" fmla="*/ 700087 h 3219450"/>
              <a:gd name="connsiteX3" fmla="*/ 1528190 w 4111846"/>
              <a:gd name="connsiteY3" fmla="*/ 440531 h 3219450"/>
              <a:gd name="connsiteX4" fmla="*/ 6571 w 4111846"/>
              <a:gd name="connsiteY4" fmla="*/ 288131 h 3219450"/>
              <a:gd name="connsiteX5" fmla="*/ 2275902 w 4111846"/>
              <a:gd name="connsiteY5" fmla="*/ 288130 h 3219450"/>
              <a:gd name="connsiteX6" fmla="*/ 2283046 w 4111846"/>
              <a:gd name="connsiteY6" fmla="*/ 614362 h 3219450"/>
              <a:gd name="connsiteX7" fmla="*/ 3240309 w 4111846"/>
              <a:gd name="connsiteY7" fmla="*/ 609600 h 3219450"/>
              <a:gd name="connsiteX8" fmla="*/ 3235546 w 4111846"/>
              <a:gd name="connsiteY8" fmla="*/ 571500 h 3219450"/>
              <a:gd name="connsiteX9" fmla="*/ 3459384 w 4111846"/>
              <a:gd name="connsiteY9" fmla="*/ 528637 h 3219450"/>
              <a:gd name="connsiteX10" fmla="*/ 3583209 w 4111846"/>
              <a:gd name="connsiteY10" fmla="*/ 461962 h 3219450"/>
              <a:gd name="connsiteX11" fmla="*/ 3683221 w 4111846"/>
              <a:gd name="connsiteY11" fmla="*/ 385762 h 3219450"/>
              <a:gd name="connsiteX12" fmla="*/ 3792759 w 4111846"/>
              <a:gd name="connsiteY12" fmla="*/ 242887 h 3219450"/>
              <a:gd name="connsiteX13" fmla="*/ 3864196 w 4111846"/>
              <a:gd name="connsiteY13" fmla="*/ 119062 h 3219450"/>
              <a:gd name="connsiteX14" fmla="*/ 3892771 w 4111846"/>
              <a:gd name="connsiteY14" fmla="*/ 0 h 3219450"/>
              <a:gd name="connsiteX15" fmla="*/ 3992784 w 4111846"/>
              <a:gd name="connsiteY15" fmla="*/ 14287 h 3219450"/>
              <a:gd name="connsiteX16" fmla="*/ 4016596 w 4111846"/>
              <a:gd name="connsiteY16" fmla="*/ 804862 h 3219450"/>
              <a:gd name="connsiteX17" fmla="*/ 4054696 w 4111846"/>
              <a:gd name="connsiteY17" fmla="*/ 1571625 h 3219450"/>
              <a:gd name="connsiteX18" fmla="*/ 4111846 w 4111846"/>
              <a:gd name="connsiteY18" fmla="*/ 3205162 h 3219450"/>
              <a:gd name="connsiteX19" fmla="*/ 3997546 w 4111846"/>
              <a:gd name="connsiteY19" fmla="*/ 3219450 h 3219450"/>
              <a:gd name="connsiteX20" fmla="*/ 3859434 w 4111846"/>
              <a:gd name="connsiteY20" fmla="*/ 3214687 h 3219450"/>
              <a:gd name="connsiteX21" fmla="*/ 3849909 w 4111846"/>
              <a:gd name="connsiteY21" fmla="*/ 2547937 h 3219450"/>
              <a:gd name="connsiteX22" fmla="*/ 3059334 w 4111846"/>
              <a:gd name="connsiteY22" fmla="*/ 2266950 h 3219450"/>
              <a:gd name="connsiteX23" fmla="*/ 2444971 w 4111846"/>
              <a:gd name="connsiteY23" fmla="*/ 2152650 h 3219450"/>
              <a:gd name="connsiteX24" fmla="*/ 2144934 w 4111846"/>
              <a:gd name="connsiteY24" fmla="*/ 2147887 h 3219450"/>
              <a:gd name="connsiteX25" fmla="*/ 2149696 w 4111846"/>
              <a:gd name="connsiteY25" fmla="*/ 2052637 h 3219450"/>
              <a:gd name="connsiteX26" fmla="*/ 1602009 w 4111846"/>
              <a:gd name="connsiteY26" fmla="*/ 1443037 h 3219450"/>
              <a:gd name="connsiteX27" fmla="*/ 1568671 w 4111846"/>
              <a:gd name="connsiteY27" fmla="*/ 866775 h 3219450"/>
              <a:gd name="connsiteX0" fmla="*/ 1562100 w 4105275"/>
              <a:gd name="connsiteY0" fmla="*/ 866775 h 3219450"/>
              <a:gd name="connsiteX1" fmla="*/ 1524000 w 4105275"/>
              <a:gd name="connsiteY1" fmla="*/ 862012 h 3219450"/>
              <a:gd name="connsiteX2" fmla="*/ 1528763 w 4105275"/>
              <a:gd name="connsiteY2" fmla="*/ 700087 h 3219450"/>
              <a:gd name="connsiteX3" fmla="*/ 1521619 w 4105275"/>
              <a:gd name="connsiteY3" fmla="*/ 440531 h 3219450"/>
              <a:gd name="connsiteX4" fmla="*/ 0 w 4105275"/>
              <a:gd name="connsiteY4" fmla="*/ 288131 h 3219450"/>
              <a:gd name="connsiteX5" fmla="*/ 2269331 w 4105275"/>
              <a:gd name="connsiteY5" fmla="*/ 288130 h 3219450"/>
              <a:gd name="connsiteX6" fmla="*/ 2276475 w 4105275"/>
              <a:gd name="connsiteY6" fmla="*/ 614362 h 3219450"/>
              <a:gd name="connsiteX7" fmla="*/ 3233738 w 4105275"/>
              <a:gd name="connsiteY7" fmla="*/ 609600 h 3219450"/>
              <a:gd name="connsiteX8" fmla="*/ 3228975 w 4105275"/>
              <a:gd name="connsiteY8" fmla="*/ 571500 h 3219450"/>
              <a:gd name="connsiteX9" fmla="*/ 3452813 w 4105275"/>
              <a:gd name="connsiteY9" fmla="*/ 528637 h 3219450"/>
              <a:gd name="connsiteX10" fmla="*/ 3576638 w 4105275"/>
              <a:gd name="connsiteY10" fmla="*/ 461962 h 3219450"/>
              <a:gd name="connsiteX11" fmla="*/ 3676650 w 4105275"/>
              <a:gd name="connsiteY11" fmla="*/ 385762 h 3219450"/>
              <a:gd name="connsiteX12" fmla="*/ 3786188 w 4105275"/>
              <a:gd name="connsiteY12" fmla="*/ 242887 h 3219450"/>
              <a:gd name="connsiteX13" fmla="*/ 3857625 w 4105275"/>
              <a:gd name="connsiteY13" fmla="*/ 119062 h 3219450"/>
              <a:gd name="connsiteX14" fmla="*/ 3886200 w 4105275"/>
              <a:gd name="connsiteY14" fmla="*/ 0 h 3219450"/>
              <a:gd name="connsiteX15" fmla="*/ 3986213 w 4105275"/>
              <a:gd name="connsiteY15" fmla="*/ 14287 h 3219450"/>
              <a:gd name="connsiteX16" fmla="*/ 4010025 w 4105275"/>
              <a:gd name="connsiteY16" fmla="*/ 804862 h 3219450"/>
              <a:gd name="connsiteX17" fmla="*/ 4048125 w 4105275"/>
              <a:gd name="connsiteY17" fmla="*/ 1571625 h 3219450"/>
              <a:gd name="connsiteX18" fmla="*/ 4105275 w 4105275"/>
              <a:gd name="connsiteY18" fmla="*/ 3205162 h 3219450"/>
              <a:gd name="connsiteX19" fmla="*/ 3990975 w 4105275"/>
              <a:gd name="connsiteY19" fmla="*/ 3219450 h 3219450"/>
              <a:gd name="connsiteX20" fmla="*/ 3852863 w 4105275"/>
              <a:gd name="connsiteY20" fmla="*/ 3214687 h 3219450"/>
              <a:gd name="connsiteX21" fmla="*/ 3843338 w 4105275"/>
              <a:gd name="connsiteY21" fmla="*/ 2547937 h 3219450"/>
              <a:gd name="connsiteX22" fmla="*/ 3052763 w 4105275"/>
              <a:gd name="connsiteY22" fmla="*/ 2266950 h 3219450"/>
              <a:gd name="connsiteX23" fmla="*/ 2438400 w 4105275"/>
              <a:gd name="connsiteY23" fmla="*/ 2152650 h 3219450"/>
              <a:gd name="connsiteX24" fmla="*/ 2138363 w 4105275"/>
              <a:gd name="connsiteY24" fmla="*/ 2147887 h 3219450"/>
              <a:gd name="connsiteX25" fmla="*/ 2143125 w 4105275"/>
              <a:gd name="connsiteY25" fmla="*/ 2052637 h 3219450"/>
              <a:gd name="connsiteX26" fmla="*/ 1595438 w 4105275"/>
              <a:gd name="connsiteY26" fmla="*/ 1443037 h 3219450"/>
              <a:gd name="connsiteX27" fmla="*/ 1562100 w 4105275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0 w 4224338"/>
              <a:gd name="connsiteY4" fmla="*/ 307181 h 3219450"/>
              <a:gd name="connsiteX5" fmla="*/ 2388394 w 4224338"/>
              <a:gd name="connsiteY5" fmla="*/ 288130 h 3219450"/>
              <a:gd name="connsiteX6" fmla="*/ 2395538 w 4224338"/>
              <a:gd name="connsiteY6" fmla="*/ 614362 h 3219450"/>
              <a:gd name="connsiteX7" fmla="*/ 3352801 w 4224338"/>
              <a:gd name="connsiteY7" fmla="*/ 609600 h 3219450"/>
              <a:gd name="connsiteX8" fmla="*/ 3348038 w 4224338"/>
              <a:gd name="connsiteY8" fmla="*/ 571500 h 3219450"/>
              <a:gd name="connsiteX9" fmla="*/ 3571876 w 4224338"/>
              <a:gd name="connsiteY9" fmla="*/ 528637 h 3219450"/>
              <a:gd name="connsiteX10" fmla="*/ 3695701 w 4224338"/>
              <a:gd name="connsiteY10" fmla="*/ 461962 h 3219450"/>
              <a:gd name="connsiteX11" fmla="*/ 3795713 w 4224338"/>
              <a:gd name="connsiteY11" fmla="*/ 385762 h 3219450"/>
              <a:gd name="connsiteX12" fmla="*/ 3905251 w 4224338"/>
              <a:gd name="connsiteY12" fmla="*/ 242887 h 3219450"/>
              <a:gd name="connsiteX13" fmla="*/ 3976688 w 4224338"/>
              <a:gd name="connsiteY13" fmla="*/ 119062 h 3219450"/>
              <a:gd name="connsiteX14" fmla="*/ 4005263 w 4224338"/>
              <a:gd name="connsiteY14" fmla="*/ 0 h 3219450"/>
              <a:gd name="connsiteX15" fmla="*/ 4105276 w 4224338"/>
              <a:gd name="connsiteY15" fmla="*/ 14287 h 3219450"/>
              <a:gd name="connsiteX16" fmla="*/ 4129088 w 4224338"/>
              <a:gd name="connsiteY16" fmla="*/ 804862 h 3219450"/>
              <a:gd name="connsiteX17" fmla="*/ 4167188 w 4224338"/>
              <a:gd name="connsiteY17" fmla="*/ 1571625 h 3219450"/>
              <a:gd name="connsiteX18" fmla="*/ 4224338 w 4224338"/>
              <a:gd name="connsiteY18" fmla="*/ 3205162 h 3219450"/>
              <a:gd name="connsiteX19" fmla="*/ 4110038 w 4224338"/>
              <a:gd name="connsiteY19" fmla="*/ 3219450 h 3219450"/>
              <a:gd name="connsiteX20" fmla="*/ 3971926 w 4224338"/>
              <a:gd name="connsiteY20" fmla="*/ 3214687 h 3219450"/>
              <a:gd name="connsiteX21" fmla="*/ 3962401 w 4224338"/>
              <a:gd name="connsiteY21" fmla="*/ 2547937 h 3219450"/>
              <a:gd name="connsiteX22" fmla="*/ 3171826 w 4224338"/>
              <a:gd name="connsiteY22" fmla="*/ 2266950 h 3219450"/>
              <a:gd name="connsiteX23" fmla="*/ 2557463 w 4224338"/>
              <a:gd name="connsiteY23" fmla="*/ 2152650 h 3219450"/>
              <a:gd name="connsiteX24" fmla="*/ 2257426 w 4224338"/>
              <a:gd name="connsiteY24" fmla="*/ 2147887 h 3219450"/>
              <a:gd name="connsiteX25" fmla="*/ 2262188 w 4224338"/>
              <a:gd name="connsiteY25" fmla="*/ 2052637 h 3219450"/>
              <a:gd name="connsiteX26" fmla="*/ 1714501 w 4224338"/>
              <a:gd name="connsiteY26" fmla="*/ 1443037 h 3219450"/>
              <a:gd name="connsiteX27" fmla="*/ 1681163 w 4224338"/>
              <a:gd name="connsiteY27" fmla="*/ 866775 h 3219450"/>
              <a:gd name="connsiteX0" fmla="*/ 1801824 w 4344999"/>
              <a:gd name="connsiteY0" fmla="*/ 866775 h 3219450"/>
              <a:gd name="connsiteX1" fmla="*/ 1763724 w 4344999"/>
              <a:gd name="connsiteY1" fmla="*/ 862012 h 3219450"/>
              <a:gd name="connsiteX2" fmla="*/ 1768487 w 4344999"/>
              <a:gd name="connsiteY2" fmla="*/ 700087 h 3219450"/>
              <a:gd name="connsiteX3" fmla="*/ 1761343 w 4344999"/>
              <a:gd name="connsiteY3" fmla="*/ 440531 h 3219450"/>
              <a:gd name="connsiteX4" fmla="*/ 499280 w 4344999"/>
              <a:gd name="connsiteY4" fmla="*/ 354806 h 3219450"/>
              <a:gd name="connsiteX5" fmla="*/ 120661 w 4344999"/>
              <a:gd name="connsiteY5" fmla="*/ 307181 h 3219450"/>
              <a:gd name="connsiteX6" fmla="*/ 2509055 w 4344999"/>
              <a:gd name="connsiteY6" fmla="*/ 288130 h 3219450"/>
              <a:gd name="connsiteX7" fmla="*/ 2516199 w 4344999"/>
              <a:gd name="connsiteY7" fmla="*/ 614362 h 3219450"/>
              <a:gd name="connsiteX8" fmla="*/ 3473462 w 4344999"/>
              <a:gd name="connsiteY8" fmla="*/ 609600 h 3219450"/>
              <a:gd name="connsiteX9" fmla="*/ 3468699 w 4344999"/>
              <a:gd name="connsiteY9" fmla="*/ 571500 h 3219450"/>
              <a:gd name="connsiteX10" fmla="*/ 3692537 w 4344999"/>
              <a:gd name="connsiteY10" fmla="*/ 528637 h 3219450"/>
              <a:gd name="connsiteX11" fmla="*/ 3816362 w 4344999"/>
              <a:gd name="connsiteY11" fmla="*/ 461962 h 3219450"/>
              <a:gd name="connsiteX12" fmla="*/ 3916374 w 4344999"/>
              <a:gd name="connsiteY12" fmla="*/ 385762 h 3219450"/>
              <a:gd name="connsiteX13" fmla="*/ 4025912 w 4344999"/>
              <a:gd name="connsiteY13" fmla="*/ 242887 h 3219450"/>
              <a:gd name="connsiteX14" fmla="*/ 4097349 w 4344999"/>
              <a:gd name="connsiteY14" fmla="*/ 119062 h 3219450"/>
              <a:gd name="connsiteX15" fmla="*/ 4125924 w 4344999"/>
              <a:gd name="connsiteY15" fmla="*/ 0 h 3219450"/>
              <a:gd name="connsiteX16" fmla="*/ 4225937 w 4344999"/>
              <a:gd name="connsiteY16" fmla="*/ 14287 h 3219450"/>
              <a:gd name="connsiteX17" fmla="*/ 4249749 w 4344999"/>
              <a:gd name="connsiteY17" fmla="*/ 804862 h 3219450"/>
              <a:gd name="connsiteX18" fmla="*/ 4287849 w 4344999"/>
              <a:gd name="connsiteY18" fmla="*/ 1571625 h 3219450"/>
              <a:gd name="connsiteX19" fmla="*/ 4344999 w 4344999"/>
              <a:gd name="connsiteY19" fmla="*/ 3205162 h 3219450"/>
              <a:gd name="connsiteX20" fmla="*/ 4230699 w 4344999"/>
              <a:gd name="connsiteY20" fmla="*/ 3219450 h 3219450"/>
              <a:gd name="connsiteX21" fmla="*/ 4092587 w 4344999"/>
              <a:gd name="connsiteY21" fmla="*/ 3214687 h 3219450"/>
              <a:gd name="connsiteX22" fmla="*/ 4083062 w 4344999"/>
              <a:gd name="connsiteY22" fmla="*/ 2547937 h 3219450"/>
              <a:gd name="connsiteX23" fmla="*/ 3292487 w 4344999"/>
              <a:gd name="connsiteY23" fmla="*/ 2266950 h 3219450"/>
              <a:gd name="connsiteX24" fmla="*/ 2678124 w 4344999"/>
              <a:gd name="connsiteY24" fmla="*/ 2152650 h 3219450"/>
              <a:gd name="connsiteX25" fmla="*/ 2378087 w 4344999"/>
              <a:gd name="connsiteY25" fmla="*/ 2147887 h 3219450"/>
              <a:gd name="connsiteX26" fmla="*/ 2382849 w 4344999"/>
              <a:gd name="connsiteY26" fmla="*/ 2052637 h 3219450"/>
              <a:gd name="connsiteX27" fmla="*/ 1835162 w 4344999"/>
              <a:gd name="connsiteY27" fmla="*/ 1443037 h 3219450"/>
              <a:gd name="connsiteX28" fmla="*/ 1801824 w 4344999"/>
              <a:gd name="connsiteY28" fmla="*/ 866775 h 3219450"/>
              <a:gd name="connsiteX0" fmla="*/ 1903412 w 4446587"/>
              <a:gd name="connsiteY0" fmla="*/ 866775 h 3219450"/>
              <a:gd name="connsiteX1" fmla="*/ 1865312 w 4446587"/>
              <a:gd name="connsiteY1" fmla="*/ 862012 h 3219450"/>
              <a:gd name="connsiteX2" fmla="*/ 1870075 w 4446587"/>
              <a:gd name="connsiteY2" fmla="*/ 700087 h 3219450"/>
              <a:gd name="connsiteX3" fmla="*/ 1862931 w 4446587"/>
              <a:gd name="connsiteY3" fmla="*/ 440531 h 3219450"/>
              <a:gd name="connsiteX4" fmla="*/ 236537 w 4446587"/>
              <a:gd name="connsiteY4" fmla="*/ 442913 h 3219450"/>
              <a:gd name="connsiteX5" fmla="*/ 222249 w 4446587"/>
              <a:gd name="connsiteY5" fmla="*/ 307181 h 3219450"/>
              <a:gd name="connsiteX6" fmla="*/ 2610643 w 4446587"/>
              <a:gd name="connsiteY6" fmla="*/ 288130 h 3219450"/>
              <a:gd name="connsiteX7" fmla="*/ 2617787 w 4446587"/>
              <a:gd name="connsiteY7" fmla="*/ 614362 h 3219450"/>
              <a:gd name="connsiteX8" fmla="*/ 3575050 w 4446587"/>
              <a:gd name="connsiteY8" fmla="*/ 609600 h 3219450"/>
              <a:gd name="connsiteX9" fmla="*/ 3570287 w 4446587"/>
              <a:gd name="connsiteY9" fmla="*/ 571500 h 3219450"/>
              <a:gd name="connsiteX10" fmla="*/ 3794125 w 4446587"/>
              <a:gd name="connsiteY10" fmla="*/ 528637 h 3219450"/>
              <a:gd name="connsiteX11" fmla="*/ 3917950 w 4446587"/>
              <a:gd name="connsiteY11" fmla="*/ 461962 h 3219450"/>
              <a:gd name="connsiteX12" fmla="*/ 4017962 w 4446587"/>
              <a:gd name="connsiteY12" fmla="*/ 385762 h 3219450"/>
              <a:gd name="connsiteX13" fmla="*/ 4127500 w 4446587"/>
              <a:gd name="connsiteY13" fmla="*/ 242887 h 3219450"/>
              <a:gd name="connsiteX14" fmla="*/ 4198937 w 4446587"/>
              <a:gd name="connsiteY14" fmla="*/ 119062 h 3219450"/>
              <a:gd name="connsiteX15" fmla="*/ 4227512 w 4446587"/>
              <a:gd name="connsiteY15" fmla="*/ 0 h 3219450"/>
              <a:gd name="connsiteX16" fmla="*/ 4327525 w 4446587"/>
              <a:gd name="connsiteY16" fmla="*/ 14287 h 3219450"/>
              <a:gd name="connsiteX17" fmla="*/ 4351337 w 4446587"/>
              <a:gd name="connsiteY17" fmla="*/ 804862 h 3219450"/>
              <a:gd name="connsiteX18" fmla="*/ 4389437 w 4446587"/>
              <a:gd name="connsiteY18" fmla="*/ 1571625 h 3219450"/>
              <a:gd name="connsiteX19" fmla="*/ 4446587 w 4446587"/>
              <a:gd name="connsiteY19" fmla="*/ 3205162 h 3219450"/>
              <a:gd name="connsiteX20" fmla="*/ 4332287 w 4446587"/>
              <a:gd name="connsiteY20" fmla="*/ 3219450 h 3219450"/>
              <a:gd name="connsiteX21" fmla="*/ 4194175 w 4446587"/>
              <a:gd name="connsiteY21" fmla="*/ 3214687 h 3219450"/>
              <a:gd name="connsiteX22" fmla="*/ 4184650 w 4446587"/>
              <a:gd name="connsiteY22" fmla="*/ 2547937 h 3219450"/>
              <a:gd name="connsiteX23" fmla="*/ 3394075 w 4446587"/>
              <a:gd name="connsiteY23" fmla="*/ 2266950 h 3219450"/>
              <a:gd name="connsiteX24" fmla="*/ 2779712 w 4446587"/>
              <a:gd name="connsiteY24" fmla="*/ 2152650 h 3219450"/>
              <a:gd name="connsiteX25" fmla="*/ 2479675 w 4446587"/>
              <a:gd name="connsiteY25" fmla="*/ 2147887 h 3219450"/>
              <a:gd name="connsiteX26" fmla="*/ 2484437 w 4446587"/>
              <a:gd name="connsiteY26" fmla="*/ 2052637 h 3219450"/>
              <a:gd name="connsiteX27" fmla="*/ 1936750 w 4446587"/>
              <a:gd name="connsiteY27" fmla="*/ 1443037 h 3219450"/>
              <a:gd name="connsiteX28" fmla="*/ 1903412 w 4446587"/>
              <a:gd name="connsiteY28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14288 w 4224338"/>
              <a:gd name="connsiteY4" fmla="*/ 442913 h 3219450"/>
              <a:gd name="connsiteX5" fmla="*/ 0 w 4224338"/>
              <a:gd name="connsiteY5" fmla="*/ 307181 h 3219450"/>
              <a:gd name="connsiteX6" fmla="*/ 2388394 w 4224338"/>
              <a:gd name="connsiteY6" fmla="*/ 288130 h 3219450"/>
              <a:gd name="connsiteX7" fmla="*/ 2395538 w 4224338"/>
              <a:gd name="connsiteY7" fmla="*/ 614362 h 3219450"/>
              <a:gd name="connsiteX8" fmla="*/ 3352801 w 4224338"/>
              <a:gd name="connsiteY8" fmla="*/ 609600 h 3219450"/>
              <a:gd name="connsiteX9" fmla="*/ 3348038 w 4224338"/>
              <a:gd name="connsiteY9" fmla="*/ 571500 h 3219450"/>
              <a:gd name="connsiteX10" fmla="*/ 3571876 w 4224338"/>
              <a:gd name="connsiteY10" fmla="*/ 528637 h 3219450"/>
              <a:gd name="connsiteX11" fmla="*/ 3695701 w 4224338"/>
              <a:gd name="connsiteY11" fmla="*/ 461962 h 3219450"/>
              <a:gd name="connsiteX12" fmla="*/ 3795713 w 4224338"/>
              <a:gd name="connsiteY12" fmla="*/ 385762 h 3219450"/>
              <a:gd name="connsiteX13" fmla="*/ 3905251 w 4224338"/>
              <a:gd name="connsiteY13" fmla="*/ 242887 h 3219450"/>
              <a:gd name="connsiteX14" fmla="*/ 3976688 w 4224338"/>
              <a:gd name="connsiteY14" fmla="*/ 119062 h 3219450"/>
              <a:gd name="connsiteX15" fmla="*/ 4005263 w 4224338"/>
              <a:gd name="connsiteY15" fmla="*/ 0 h 3219450"/>
              <a:gd name="connsiteX16" fmla="*/ 4105276 w 4224338"/>
              <a:gd name="connsiteY16" fmla="*/ 14287 h 3219450"/>
              <a:gd name="connsiteX17" fmla="*/ 4129088 w 4224338"/>
              <a:gd name="connsiteY17" fmla="*/ 804862 h 3219450"/>
              <a:gd name="connsiteX18" fmla="*/ 4167188 w 4224338"/>
              <a:gd name="connsiteY18" fmla="*/ 1571625 h 3219450"/>
              <a:gd name="connsiteX19" fmla="*/ 4224338 w 4224338"/>
              <a:gd name="connsiteY19" fmla="*/ 3205162 h 3219450"/>
              <a:gd name="connsiteX20" fmla="*/ 4110038 w 4224338"/>
              <a:gd name="connsiteY20" fmla="*/ 3219450 h 3219450"/>
              <a:gd name="connsiteX21" fmla="*/ 3971926 w 4224338"/>
              <a:gd name="connsiteY21" fmla="*/ 3214687 h 3219450"/>
              <a:gd name="connsiteX22" fmla="*/ 3962401 w 4224338"/>
              <a:gd name="connsiteY22" fmla="*/ 2547937 h 3219450"/>
              <a:gd name="connsiteX23" fmla="*/ 3171826 w 4224338"/>
              <a:gd name="connsiteY23" fmla="*/ 2266950 h 3219450"/>
              <a:gd name="connsiteX24" fmla="*/ 2557463 w 4224338"/>
              <a:gd name="connsiteY24" fmla="*/ 2152650 h 3219450"/>
              <a:gd name="connsiteX25" fmla="*/ 2257426 w 4224338"/>
              <a:gd name="connsiteY25" fmla="*/ 2147887 h 3219450"/>
              <a:gd name="connsiteX26" fmla="*/ 2262188 w 4224338"/>
              <a:gd name="connsiteY26" fmla="*/ 2052637 h 3219450"/>
              <a:gd name="connsiteX27" fmla="*/ 1714501 w 4224338"/>
              <a:gd name="connsiteY27" fmla="*/ 1443037 h 3219450"/>
              <a:gd name="connsiteX28" fmla="*/ 1681163 w 4224338"/>
              <a:gd name="connsiteY28" fmla="*/ 866775 h 3219450"/>
              <a:gd name="connsiteX0" fmla="*/ 1681163 w 4224338"/>
              <a:gd name="connsiteY0" fmla="*/ 866775 h 3219450"/>
              <a:gd name="connsiteX1" fmla="*/ 1643063 w 4224338"/>
              <a:gd name="connsiteY1" fmla="*/ 862012 h 3219450"/>
              <a:gd name="connsiteX2" fmla="*/ 1647826 w 4224338"/>
              <a:gd name="connsiteY2" fmla="*/ 700087 h 3219450"/>
              <a:gd name="connsiteX3" fmla="*/ 1640682 w 4224338"/>
              <a:gd name="connsiteY3" fmla="*/ 440531 h 3219450"/>
              <a:gd name="connsiteX4" fmla="*/ 14288 w 4224338"/>
              <a:gd name="connsiteY4" fmla="*/ 442913 h 3219450"/>
              <a:gd name="connsiteX5" fmla="*/ 0 w 4224338"/>
              <a:gd name="connsiteY5" fmla="*/ 307181 h 3219450"/>
              <a:gd name="connsiteX6" fmla="*/ 2388394 w 4224338"/>
              <a:gd name="connsiteY6" fmla="*/ 288130 h 3219450"/>
              <a:gd name="connsiteX7" fmla="*/ 2395538 w 4224338"/>
              <a:gd name="connsiteY7" fmla="*/ 614362 h 3219450"/>
              <a:gd name="connsiteX8" fmla="*/ 3352801 w 4224338"/>
              <a:gd name="connsiteY8" fmla="*/ 609600 h 3219450"/>
              <a:gd name="connsiteX9" fmla="*/ 3348038 w 4224338"/>
              <a:gd name="connsiteY9" fmla="*/ 571500 h 3219450"/>
              <a:gd name="connsiteX10" fmla="*/ 3571876 w 4224338"/>
              <a:gd name="connsiteY10" fmla="*/ 528637 h 3219450"/>
              <a:gd name="connsiteX11" fmla="*/ 3695701 w 4224338"/>
              <a:gd name="connsiteY11" fmla="*/ 461962 h 3219450"/>
              <a:gd name="connsiteX12" fmla="*/ 3795713 w 4224338"/>
              <a:gd name="connsiteY12" fmla="*/ 385762 h 3219450"/>
              <a:gd name="connsiteX13" fmla="*/ 3905251 w 4224338"/>
              <a:gd name="connsiteY13" fmla="*/ 242887 h 3219450"/>
              <a:gd name="connsiteX14" fmla="*/ 3976688 w 4224338"/>
              <a:gd name="connsiteY14" fmla="*/ 119062 h 3219450"/>
              <a:gd name="connsiteX15" fmla="*/ 4005263 w 4224338"/>
              <a:gd name="connsiteY15" fmla="*/ 0 h 3219450"/>
              <a:gd name="connsiteX16" fmla="*/ 4105276 w 4224338"/>
              <a:gd name="connsiteY16" fmla="*/ 14287 h 3219450"/>
              <a:gd name="connsiteX17" fmla="*/ 4129088 w 4224338"/>
              <a:gd name="connsiteY17" fmla="*/ 804862 h 3219450"/>
              <a:gd name="connsiteX18" fmla="*/ 4167188 w 4224338"/>
              <a:gd name="connsiteY18" fmla="*/ 1571625 h 3219450"/>
              <a:gd name="connsiteX19" fmla="*/ 4224338 w 4224338"/>
              <a:gd name="connsiteY19" fmla="*/ 3205162 h 3219450"/>
              <a:gd name="connsiteX20" fmla="*/ 4110038 w 4224338"/>
              <a:gd name="connsiteY20" fmla="*/ 3219450 h 3219450"/>
              <a:gd name="connsiteX21" fmla="*/ 3971926 w 4224338"/>
              <a:gd name="connsiteY21" fmla="*/ 3214687 h 3219450"/>
              <a:gd name="connsiteX22" fmla="*/ 3962401 w 4224338"/>
              <a:gd name="connsiteY22" fmla="*/ 2547937 h 3219450"/>
              <a:gd name="connsiteX23" fmla="*/ 3171826 w 4224338"/>
              <a:gd name="connsiteY23" fmla="*/ 2266950 h 3219450"/>
              <a:gd name="connsiteX24" fmla="*/ 2557463 w 4224338"/>
              <a:gd name="connsiteY24" fmla="*/ 2152650 h 3219450"/>
              <a:gd name="connsiteX25" fmla="*/ 2257426 w 4224338"/>
              <a:gd name="connsiteY25" fmla="*/ 2147887 h 3219450"/>
              <a:gd name="connsiteX26" fmla="*/ 2262188 w 4224338"/>
              <a:gd name="connsiteY26" fmla="*/ 2052637 h 3219450"/>
              <a:gd name="connsiteX27" fmla="*/ 1714501 w 4224338"/>
              <a:gd name="connsiteY27" fmla="*/ 1443037 h 3219450"/>
              <a:gd name="connsiteX28" fmla="*/ 1681163 w 4224338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3175 w 4210050"/>
              <a:gd name="connsiteY24" fmla="*/ 2152650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7538 w 4210050"/>
              <a:gd name="connsiteY23" fmla="*/ 2266950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47900 w 4210050"/>
              <a:gd name="connsiteY26" fmla="*/ 2052637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700213 w 4210050"/>
              <a:gd name="connsiteY27" fmla="*/ 1443037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33750 w 4210050"/>
              <a:gd name="connsiteY9" fmla="*/ 571500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381250 w 4210050"/>
              <a:gd name="connsiteY7" fmla="*/ 614362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374106 w 4210050"/>
              <a:gd name="connsiteY6" fmla="*/ 288130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2381 w 4210050"/>
              <a:gd name="connsiteY5" fmla="*/ 307181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634965 w 4210050"/>
              <a:gd name="connsiteY5" fmla="*/ 779876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666875 w 4210050"/>
              <a:gd name="connsiteY0" fmla="*/ 866775 h 3219450"/>
              <a:gd name="connsiteX1" fmla="*/ 1628775 w 4210050"/>
              <a:gd name="connsiteY1" fmla="*/ 862012 h 3219450"/>
              <a:gd name="connsiteX2" fmla="*/ 1633538 w 4210050"/>
              <a:gd name="connsiteY2" fmla="*/ 700087 h 3219450"/>
              <a:gd name="connsiteX3" fmla="*/ 1626394 w 4210050"/>
              <a:gd name="connsiteY3" fmla="*/ 440531 h 3219450"/>
              <a:gd name="connsiteX4" fmla="*/ 0 w 4210050"/>
              <a:gd name="connsiteY4" fmla="*/ 442913 h 3219450"/>
              <a:gd name="connsiteX5" fmla="*/ 137500 w 4210050"/>
              <a:gd name="connsiteY5" fmla="*/ 281821 h 3219450"/>
              <a:gd name="connsiteX6" fmla="*/ 2453781 w 4210050"/>
              <a:gd name="connsiteY6" fmla="*/ 331975 h 3219450"/>
              <a:gd name="connsiteX7" fmla="*/ 2450933 w 4210050"/>
              <a:gd name="connsiteY7" fmla="*/ 607104 h 3219450"/>
              <a:gd name="connsiteX8" fmla="*/ 3338513 w 4210050"/>
              <a:gd name="connsiteY8" fmla="*/ 609600 h 3219450"/>
              <a:gd name="connsiteX9" fmla="*/ 3352800 w 4210050"/>
              <a:gd name="connsiteY9" fmla="*/ 564357 h 3219450"/>
              <a:gd name="connsiteX10" fmla="*/ 3557588 w 4210050"/>
              <a:gd name="connsiteY10" fmla="*/ 528637 h 3219450"/>
              <a:gd name="connsiteX11" fmla="*/ 3681413 w 4210050"/>
              <a:gd name="connsiteY11" fmla="*/ 461962 h 3219450"/>
              <a:gd name="connsiteX12" fmla="*/ 3781425 w 4210050"/>
              <a:gd name="connsiteY12" fmla="*/ 385762 h 3219450"/>
              <a:gd name="connsiteX13" fmla="*/ 3890963 w 4210050"/>
              <a:gd name="connsiteY13" fmla="*/ 242887 h 3219450"/>
              <a:gd name="connsiteX14" fmla="*/ 3962400 w 4210050"/>
              <a:gd name="connsiteY14" fmla="*/ 119062 h 3219450"/>
              <a:gd name="connsiteX15" fmla="*/ 3990975 w 4210050"/>
              <a:gd name="connsiteY15" fmla="*/ 0 h 3219450"/>
              <a:gd name="connsiteX16" fmla="*/ 4090988 w 4210050"/>
              <a:gd name="connsiteY16" fmla="*/ 14287 h 3219450"/>
              <a:gd name="connsiteX17" fmla="*/ 4114800 w 4210050"/>
              <a:gd name="connsiteY17" fmla="*/ 804862 h 3219450"/>
              <a:gd name="connsiteX18" fmla="*/ 4152900 w 4210050"/>
              <a:gd name="connsiteY18" fmla="*/ 1571625 h 3219450"/>
              <a:gd name="connsiteX19" fmla="*/ 4210050 w 4210050"/>
              <a:gd name="connsiteY19" fmla="*/ 3205162 h 3219450"/>
              <a:gd name="connsiteX20" fmla="*/ 4095750 w 4210050"/>
              <a:gd name="connsiteY20" fmla="*/ 3219450 h 3219450"/>
              <a:gd name="connsiteX21" fmla="*/ 3957638 w 4210050"/>
              <a:gd name="connsiteY21" fmla="*/ 3214687 h 3219450"/>
              <a:gd name="connsiteX22" fmla="*/ 3948113 w 4210050"/>
              <a:gd name="connsiteY22" fmla="*/ 2547937 h 3219450"/>
              <a:gd name="connsiteX23" fmla="*/ 3150394 w 4210050"/>
              <a:gd name="connsiteY23" fmla="*/ 2293143 h 3219450"/>
              <a:gd name="connsiteX24" fmla="*/ 2540794 w 4210050"/>
              <a:gd name="connsiteY24" fmla="*/ 2193132 h 3219450"/>
              <a:gd name="connsiteX25" fmla="*/ 2243138 w 4210050"/>
              <a:gd name="connsiteY25" fmla="*/ 2147887 h 3219450"/>
              <a:gd name="connsiteX26" fmla="*/ 2226469 w 4210050"/>
              <a:gd name="connsiteY26" fmla="*/ 2074069 h 3219450"/>
              <a:gd name="connsiteX27" fmla="*/ 1678782 w 4210050"/>
              <a:gd name="connsiteY27" fmla="*/ 1454943 h 3219450"/>
              <a:gd name="connsiteX28" fmla="*/ 1666875 w 4210050"/>
              <a:gd name="connsiteY28" fmla="*/ 866775 h 3219450"/>
              <a:gd name="connsiteX0" fmla="*/ 1529376 w 4072551"/>
              <a:gd name="connsiteY0" fmla="*/ 866775 h 3219450"/>
              <a:gd name="connsiteX1" fmla="*/ 1491276 w 4072551"/>
              <a:gd name="connsiteY1" fmla="*/ 862012 h 3219450"/>
              <a:gd name="connsiteX2" fmla="*/ 1496039 w 4072551"/>
              <a:gd name="connsiteY2" fmla="*/ 700087 h 3219450"/>
              <a:gd name="connsiteX3" fmla="*/ 1488895 w 4072551"/>
              <a:gd name="connsiteY3" fmla="*/ 440531 h 3219450"/>
              <a:gd name="connsiteX4" fmla="*/ 398645 w 4072551"/>
              <a:gd name="connsiteY4" fmla="*/ 113096 h 3219450"/>
              <a:gd name="connsiteX5" fmla="*/ 1 w 4072551"/>
              <a:gd name="connsiteY5" fmla="*/ 281821 h 3219450"/>
              <a:gd name="connsiteX6" fmla="*/ 2316282 w 4072551"/>
              <a:gd name="connsiteY6" fmla="*/ 331975 h 3219450"/>
              <a:gd name="connsiteX7" fmla="*/ 2313434 w 4072551"/>
              <a:gd name="connsiteY7" fmla="*/ 607104 h 3219450"/>
              <a:gd name="connsiteX8" fmla="*/ 3201014 w 4072551"/>
              <a:gd name="connsiteY8" fmla="*/ 609600 h 3219450"/>
              <a:gd name="connsiteX9" fmla="*/ 3215301 w 4072551"/>
              <a:gd name="connsiteY9" fmla="*/ 564357 h 3219450"/>
              <a:gd name="connsiteX10" fmla="*/ 3420089 w 4072551"/>
              <a:gd name="connsiteY10" fmla="*/ 528637 h 3219450"/>
              <a:gd name="connsiteX11" fmla="*/ 3543914 w 4072551"/>
              <a:gd name="connsiteY11" fmla="*/ 461962 h 3219450"/>
              <a:gd name="connsiteX12" fmla="*/ 3643926 w 4072551"/>
              <a:gd name="connsiteY12" fmla="*/ 385762 h 3219450"/>
              <a:gd name="connsiteX13" fmla="*/ 3753464 w 4072551"/>
              <a:gd name="connsiteY13" fmla="*/ 242887 h 3219450"/>
              <a:gd name="connsiteX14" fmla="*/ 3824901 w 4072551"/>
              <a:gd name="connsiteY14" fmla="*/ 119062 h 3219450"/>
              <a:gd name="connsiteX15" fmla="*/ 3853476 w 4072551"/>
              <a:gd name="connsiteY15" fmla="*/ 0 h 3219450"/>
              <a:gd name="connsiteX16" fmla="*/ 3953489 w 4072551"/>
              <a:gd name="connsiteY16" fmla="*/ 14287 h 3219450"/>
              <a:gd name="connsiteX17" fmla="*/ 3977301 w 4072551"/>
              <a:gd name="connsiteY17" fmla="*/ 804862 h 3219450"/>
              <a:gd name="connsiteX18" fmla="*/ 4015401 w 4072551"/>
              <a:gd name="connsiteY18" fmla="*/ 1571625 h 3219450"/>
              <a:gd name="connsiteX19" fmla="*/ 4072551 w 4072551"/>
              <a:gd name="connsiteY19" fmla="*/ 3205162 h 3219450"/>
              <a:gd name="connsiteX20" fmla="*/ 3958251 w 4072551"/>
              <a:gd name="connsiteY20" fmla="*/ 3219450 h 3219450"/>
              <a:gd name="connsiteX21" fmla="*/ 3820139 w 4072551"/>
              <a:gd name="connsiteY21" fmla="*/ 3214687 h 3219450"/>
              <a:gd name="connsiteX22" fmla="*/ 3810614 w 4072551"/>
              <a:gd name="connsiteY22" fmla="*/ 2547937 h 3219450"/>
              <a:gd name="connsiteX23" fmla="*/ 3012895 w 4072551"/>
              <a:gd name="connsiteY23" fmla="*/ 2293143 h 3219450"/>
              <a:gd name="connsiteX24" fmla="*/ 2403295 w 4072551"/>
              <a:gd name="connsiteY24" fmla="*/ 2193132 h 3219450"/>
              <a:gd name="connsiteX25" fmla="*/ 2105639 w 4072551"/>
              <a:gd name="connsiteY25" fmla="*/ 2147887 h 3219450"/>
              <a:gd name="connsiteX26" fmla="*/ 2088970 w 4072551"/>
              <a:gd name="connsiteY26" fmla="*/ 2074069 h 3219450"/>
              <a:gd name="connsiteX27" fmla="*/ 1541283 w 4072551"/>
              <a:gd name="connsiteY27" fmla="*/ 1454943 h 3219450"/>
              <a:gd name="connsiteX28" fmla="*/ 1529376 w 4072551"/>
              <a:gd name="connsiteY28" fmla="*/ 866775 h 3219450"/>
              <a:gd name="connsiteX0" fmla="*/ 1529776 w 4072951"/>
              <a:gd name="connsiteY0" fmla="*/ 866775 h 3219450"/>
              <a:gd name="connsiteX1" fmla="*/ 1491676 w 4072951"/>
              <a:gd name="connsiteY1" fmla="*/ 862012 h 3219450"/>
              <a:gd name="connsiteX2" fmla="*/ 1496439 w 4072951"/>
              <a:gd name="connsiteY2" fmla="*/ 700087 h 3219450"/>
              <a:gd name="connsiteX3" fmla="*/ 1489295 w 4072951"/>
              <a:gd name="connsiteY3" fmla="*/ 440531 h 3219450"/>
              <a:gd name="connsiteX4" fmla="*/ -1 w 4072951"/>
              <a:gd name="connsiteY4" fmla="*/ 384266 h 3219450"/>
              <a:gd name="connsiteX5" fmla="*/ 401 w 4072951"/>
              <a:gd name="connsiteY5" fmla="*/ 281821 h 3219450"/>
              <a:gd name="connsiteX6" fmla="*/ 2316682 w 4072951"/>
              <a:gd name="connsiteY6" fmla="*/ 331975 h 3219450"/>
              <a:gd name="connsiteX7" fmla="*/ 2313834 w 4072951"/>
              <a:gd name="connsiteY7" fmla="*/ 607104 h 3219450"/>
              <a:gd name="connsiteX8" fmla="*/ 3201414 w 4072951"/>
              <a:gd name="connsiteY8" fmla="*/ 609600 h 3219450"/>
              <a:gd name="connsiteX9" fmla="*/ 3215701 w 4072951"/>
              <a:gd name="connsiteY9" fmla="*/ 564357 h 3219450"/>
              <a:gd name="connsiteX10" fmla="*/ 3420489 w 4072951"/>
              <a:gd name="connsiteY10" fmla="*/ 528637 h 3219450"/>
              <a:gd name="connsiteX11" fmla="*/ 3544314 w 4072951"/>
              <a:gd name="connsiteY11" fmla="*/ 461962 h 3219450"/>
              <a:gd name="connsiteX12" fmla="*/ 3644326 w 4072951"/>
              <a:gd name="connsiteY12" fmla="*/ 385762 h 3219450"/>
              <a:gd name="connsiteX13" fmla="*/ 3753864 w 4072951"/>
              <a:gd name="connsiteY13" fmla="*/ 242887 h 3219450"/>
              <a:gd name="connsiteX14" fmla="*/ 3825301 w 4072951"/>
              <a:gd name="connsiteY14" fmla="*/ 119062 h 3219450"/>
              <a:gd name="connsiteX15" fmla="*/ 3853876 w 4072951"/>
              <a:gd name="connsiteY15" fmla="*/ 0 h 3219450"/>
              <a:gd name="connsiteX16" fmla="*/ 3953889 w 4072951"/>
              <a:gd name="connsiteY16" fmla="*/ 14287 h 3219450"/>
              <a:gd name="connsiteX17" fmla="*/ 3977701 w 4072951"/>
              <a:gd name="connsiteY17" fmla="*/ 804862 h 3219450"/>
              <a:gd name="connsiteX18" fmla="*/ 4015801 w 4072951"/>
              <a:gd name="connsiteY18" fmla="*/ 1571625 h 3219450"/>
              <a:gd name="connsiteX19" fmla="*/ 4072951 w 4072951"/>
              <a:gd name="connsiteY19" fmla="*/ 3205162 h 3219450"/>
              <a:gd name="connsiteX20" fmla="*/ 3958651 w 4072951"/>
              <a:gd name="connsiteY20" fmla="*/ 3219450 h 3219450"/>
              <a:gd name="connsiteX21" fmla="*/ 3820539 w 4072951"/>
              <a:gd name="connsiteY21" fmla="*/ 3214687 h 3219450"/>
              <a:gd name="connsiteX22" fmla="*/ 3811014 w 4072951"/>
              <a:gd name="connsiteY22" fmla="*/ 2547937 h 3219450"/>
              <a:gd name="connsiteX23" fmla="*/ 3013295 w 4072951"/>
              <a:gd name="connsiteY23" fmla="*/ 2293143 h 3219450"/>
              <a:gd name="connsiteX24" fmla="*/ 2403695 w 4072951"/>
              <a:gd name="connsiteY24" fmla="*/ 2193132 h 3219450"/>
              <a:gd name="connsiteX25" fmla="*/ 2106039 w 4072951"/>
              <a:gd name="connsiteY25" fmla="*/ 2147887 h 3219450"/>
              <a:gd name="connsiteX26" fmla="*/ 2089370 w 4072951"/>
              <a:gd name="connsiteY26" fmla="*/ 2074069 h 3219450"/>
              <a:gd name="connsiteX27" fmla="*/ 1541683 w 4072951"/>
              <a:gd name="connsiteY27" fmla="*/ 1454943 h 3219450"/>
              <a:gd name="connsiteX28" fmla="*/ 1529776 w 4072951"/>
              <a:gd name="connsiteY28" fmla="*/ 866775 h 3219450"/>
              <a:gd name="connsiteX0" fmla="*/ 1529778 w 4072953"/>
              <a:gd name="connsiteY0" fmla="*/ 866775 h 3214688"/>
              <a:gd name="connsiteX1" fmla="*/ 1491678 w 4072953"/>
              <a:gd name="connsiteY1" fmla="*/ 862012 h 3214688"/>
              <a:gd name="connsiteX2" fmla="*/ 1496441 w 4072953"/>
              <a:gd name="connsiteY2" fmla="*/ 700087 h 3214688"/>
              <a:gd name="connsiteX3" fmla="*/ 1489297 w 4072953"/>
              <a:gd name="connsiteY3" fmla="*/ 440531 h 3214688"/>
              <a:gd name="connsiteX4" fmla="*/ 1 w 4072953"/>
              <a:gd name="connsiteY4" fmla="*/ 384266 h 3214688"/>
              <a:gd name="connsiteX5" fmla="*/ 403 w 4072953"/>
              <a:gd name="connsiteY5" fmla="*/ 281821 h 3214688"/>
              <a:gd name="connsiteX6" fmla="*/ 2316684 w 4072953"/>
              <a:gd name="connsiteY6" fmla="*/ 331975 h 3214688"/>
              <a:gd name="connsiteX7" fmla="*/ 2313836 w 4072953"/>
              <a:gd name="connsiteY7" fmla="*/ 607104 h 3214688"/>
              <a:gd name="connsiteX8" fmla="*/ 3201416 w 4072953"/>
              <a:gd name="connsiteY8" fmla="*/ 609600 h 3214688"/>
              <a:gd name="connsiteX9" fmla="*/ 3215703 w 4072953"/>
              <a:gd name="connsiteY9" fmla="*/ 564357 h 3214688"/>
              <a:gd name="connsiteX10" fmla="*/ 3420491 w 4072953"/>
              <a:gd name="connsiteY10" fmla="*/ 528637 h 3214688"/>
              <a:gd name="connsiteX11" fmla="*/ 3544316 w 4072953"/>
              <a:gd name="connsiteY11" fmla="*/ 461962 h 3214688"/>
              <a:gd name="connsiteX12" fmla="*/ 3644328 w 4072953"/>
              <a:gd name="connsiteY12" fmla="*/ 385762 h 3214688"/>
              <a:gd name="connsiteX13" fmla="*/ 3753866 w 4072953"/>
              <a:gd name="connsiteY13" fmla="*/ 242887 h 3214688"/>
              <a:gd name="connsiteX14" fmla="*/ 3825303 w 4072953"/>
              <a:gd name="connsiteY14" fmla="*/ 119062 h 3214688"/>
              <a:gd name="connsiteX15" fmla="*/ 3853878 w 4072953"/>
              <a:gd name="connsiteY15" fmla="*/ 0 h 3214688"/>
              <a:gd name="connsiteX16" fmla="*/ 3953891 w 4072953"/>
              <a:gd name="connsiteY16" fmla="*/ 14287 h 3214688"/>
              <a:gd name="connsiteX17" fmla="*/ 3977703 w 4072953"/>
              <a:gd name="connsiteY17" fmla="*/ 804862 h 3214688"/>
              <a:gd name="connsiteX18" fmla="*/ 4015803 w 4072953"/>
              <a:gd name="connsiteY18" fmla="*/ 1571625 h 3214688"/>
              <a:gd name="connsiteX19" fmla="*/ 4072953 w 4072953"/>
              <a:gd name="connsiteY19" fmla="*/ 3205162 h 3214688"/>
              <a:gd name="connsiteX20" fmla="*/ 3820541 w 4072953"/>
              <a:gd name="connsiteY20" fmla="*/ 3214687 h 3214688"/>
              <a:gd name="connsiteX21" fmla="*/ 3811016 w 4072953"/>
              <a:gd name="connsiteY21" fmla="*/ 2547937 h 3214688"/>
              <a:gd name="connsiteX22" fmla="*/ 3013297 w 4072953"/>
              <a:gd name="connsiteY22" fmla="*/ 2293143 h 3214688"/>
              <a:gd name="connsiteX23" fmla="*/ 2403697 w 4072953"/>
              <a:gd name="connsiteY23" fmla="*/ 2193132 h 3214688"/>
              <a:gd name="connsiteX24" fmla="*/ 2106041 w 4072953"/>
              <a:gd name="connsiteY24" fmla="*/ 2147887 h 3214688"/>
              <a:gd name="connsiteX25" fmla="*/ 2089372 w 4072953"/>
              <a:gd name="connsiteY25" fmla="*/ 2074069 h 3214688"/>
              <a:gd name="connsiteX26" fmla="*/ 1541685 w 4072953"/>
              <a:gd name="connsiteY26" fmla="*/ 1454943 h 3214688"/>
              <a:gd name="connsiteX27" fmla="*/ 1529778 w 4072953"/>
              <a:gd name="connsiteY27" fmla="*/ 866775 h 3214688"/>
              <a:gd name="connsiteX0" fmla="*/ 1529776 w 4060752"/>
              <a:gd name="connsiteY0" fmla="*/ 866775 h 3218477"/>
              <a:gd name="connsiteX1" fmla="*/ 1491676 w 4060752"/>
              <a:gd name="connsiteY1" fmla="*/ 862012 h 3218477"/>
              <a:gd name="connsiteX2" fmla="*/ 1496439 w 4060752"/>
              <a:gd name="connsiteY2" fmla="*/ 700087 h 3218477"/>
              <a:gd name="connsiteX3" fmla="*/ 1489295 w 4060752"/>
              <a:gd name="connsiteY3" fmla="*/ 440531 h 3218477"/>
              <a:gd name="connsiteX4" fmla="*/ -1 w 4060752"/>
              <a:gd name="connsiteY4" fmla="*/ 384266 h 3218477"/>
              <a:gd name="connsiteX5" fmla="*/ 401 w 4060752"/>
              <a:gd name="connsiteY5" fmla="*/ 281821 h 3218477"/>
              <a:gd name="connsiteX6" fmla="*/ 2316682 w 4060752"/>
              <a:gd name="connsiteY6" fmla="*/ 331975 h 3218477"/>
              <a:gd name="connsiteX7" fmla="*/ 2313834 w 4060752"/>
              <a:gd name="connsiteY7" fmla="*/ 607104 h 3218477"/>
              <a:gd name="connsiteX8" fmla="*/ 3201414 w 4060752"/>
              <a:gd name="connsiteY8" fmla="*/ 609600 h 3218477"/>
              <a:gd name="connsiteX9" fmla="*/ 3215701 w 4060752"/>
              <a:gd name="connsiteY9" fmla="*/ 564357 h 3218477"/>
              <a:gd name="connsiteX10" fmla="*/ 3420489 w 4060752"/>
              <a:gd name="connsiteY10" fmla="*/ 528637 h 3218477"/>
              <a:gd name="connsiteX11" fmla="*/ 3544314 w 4060752"/>
              <a:gd name="connsiteY11" fmla="*/ 461962 h 3218477"/>
              <a:gd name="connsiteX12" fmla="*/ 3644326 w 4060752"/>
              <a:gd name="connsiteY12" fmla="*/ 385762 h 3218477"/>
              <a:gd name="connsiteX13" fmla="*/ 3753864 w 4060752"/>
              <a:gd name="connsiteY13" fmla="*/ 242887 h 3218477"/>
              <a:gd name="connsiteX14" fmla="*/ 3825301 w 4060752"/>
              <a:gd name="connsiteY14" fmla="*/ 119062 h 3218477"/>
              <a:gd name="connsiteX15" fmla="*/ 3853876 w 4060752"/>
              <a:gd name="connsiteY15" fmla="*/ 0 h 3218477"/>
              <a:gd name="connsiteX16" fmla="*/ 3953889 w 4060752"/>
              <a:gd name="connsiteY16" fmla="*/ 14287 h 3218477"/>
              <a:gd name="connsiteX17" fmla="*/ 3977701 w 4060752"/>
              <a:gd name="connsiteY17" fmla="*/ 804862 h 3218477"/>
              <a:gd name="connsiteX18" fmla="*/ 4015801 w 4060752"/>
              <a:gd name="connsiteY18" fmla="*/ 1571625 h 3218477"/>
              <a:gd name="connsiteX19" fmla="*/ 4060752 w 4060752"/>
              <a:gd name="connsiteY19" fmla="*/ 3218476 h 3218477"/>
              <a:gd name="connsiteX20" fmla="*/ 3820539 w 4060752"/>
              <a:gd name="connsiteY20" fmla="*/ 3214687 h 3218477"/>
              <a:gd name="connsiteX21" fmla="*/ 3811014 w 4060752"/>
              <a:gd name="connsiteY21" fmla="*/ 2547937 h 3218477"/>
              <a:gd name="connsiteX22" fmla="*/ 3013295 w 4060752"/>
              <a:gd name="connsiteY22" fmla="*/ 2293143 h 3218477"/>
              <a:gd name="connsiteX23" fmla="*/ 2403695 w 4060752"/>
              <a:gd name="connsiteY23" fmla="*/ 2193132 h 3218477"/>
              <a:gd name="connsiteX24" fmla="*/ 2106039 w 4060752"/>
              <a:gd name="connsiteY24" fmla="*/ 2147887 h 3218477"/>
              <a:gd name="connsiteX25" fmla="*/ 2089370 w 4060752"/>
              <a:gd name="connsiteY25" fmla="*/ 2074069 h 3218477"/>
              <a:gd name="connsiteX26" fmla="*/ 1541683 w 4060752"/>
              <a:gd name="connsiteY26" fmla="*/ 1454943 h 3218477"/>
              <a:gd name="connsiteX27" fmla="*/ 1529776 w 4060752"/>
              <a:gd name="connsiteY27" fmla="*/ 866775 h 321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60752" h="3218477">
                <a:moveTo>
                  <a:pt x="1529776" y="866775"/>
                </a:moveTo>
                <a:lnTo>
                  <a:pt x="1491676" y="862012"/>
                </a:lnTo>
                <a:lnTo>
                  <a:pt x="1496439" y="700087"/>
                </a:lnTo>
                <a:lnTo>
                  <a:pt x="1489295" y="440531"/>
                </a:lnTo>
                <a:lnTo>
                  <a:pt x="-1" y="384266"/>
                </a:lnTo>
                <a:cubicBezTo>
                  <a:pt x="793" y="339022"/>
                  <a:pt x="-393" y="327065"/>
                  <a:pt x="401" y="281821"/>
                </a:cubicBezTo>
                <a:lnTo>
                  <a:pt x="2316682" y="331975"/>
                </a:lnTo>
                <a:cubicBezTo>
                  <a:pt x="2315733" y="423685"/>
                  <a:pt x="2314783" y="515394"/>
                  <a:pt x="2313834" y="607104"/>
                </a:cubicBezTo>
                <a:lnTo>
                  <a:pt x="3201414" y="609600"/>
                </a:lnTo>
                <a:lnTo>
                  <a:pt x="3215701" y="564357"/>
                </a:lnTo>
                <a:cubicBezTo>
                  <a:pt x="3298252" y="561975"/>
                  <a:pt x="3352226" y="540544"/>
                  <a:pt x="3420489" y="528637"/>
                </a:cubicBezTo>
                <a:lnTo>
                  <a:pt x="3544314" y="461962"/>
                </a:lnTo>
                <a:lnTo>
                  <a:pt x="3644326" y="385762"/>
                </a:lnTo>
                <a:lnTo>
                  <a:pt x="3753864" y="242887"/>
                </a:lnTo>
                <a:lnTo>
                  <a:pt x="3825301" y="119062"/>
                </a:lnTo>
                <a:lnTo>
                  <a:pt x="3853876" y="0"/>
                </a:lnTo>
                <a:lnTo>
                  <a:pt x="3953889" y="14287"/>
                </a:lnTo>
                <a:lnTo>
                  <a:pt x="3977701" y="804862"/>
                </a:lnTo>
                <a:lnTo>
                  <a:pt x="4015801" y="1571625"/>
                </a:lnTo>
                <a:lnTo>
                  <a:pt x="4060752" y="3218476"/>
                </a:lnTo>
                <a:lnTo>
                  <a:pt x="3820539" y="3214687"/>
                </a:lnTo>
                <a:lnTo>
                  <a:pt x="3811014" y="2547937"/>
                </a:lnTo>
                <a:lnTo>
                  <a:pt x="3013295" y="2293143"/>
                </a:lnTo>
                <a:lnTo>
                  <a:pt x="2403695" y="2193132"/>
                </a:lnTo>
                <a:lnTo>
                  <a:pt x="2106039" y="2147887"/>
                </a:lnTo>
                <a:lnTo>
                  <a:pt x="2089370" y="2074069"/>
                </a:lnTo>
                <a:lnTo>
                  <a:pt x="1541683" y="1454943"/>
                </a:lnTo>
                <a:lnTo>
                  <a:pt x="1529776" y="866775"/>
                </a:lnTo>
                <a:close/>
              </a:path>
            </a:pathLst>
          </a:custGeom>
          <a:noFill/>
          <a:ln w="38100">
            <a:solidFill>
              <a:srgbClr val="FF9900">
                <a:alpha val="50000"/>
              </a:srgb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058930" y="2384854"/>
            <a:ext cx="1528119" cy="1066800"/>
          </a:xfrm>
          <a:custGeom>
            <a:avLst/>
            <a:gdLst>
              <a:gd name="connsiteX0" fmla="*/ 0 w 1528119"/>
              <a:gd name="connsiteY0" fmla="*/ 0 h 1066800"/>
              <a:gd name="connsiteX1" fmla="*/ 300681 w 1528119"/>
              <a:gd name="connsiteY1" fmla="*/ 284205 h 1066800"/>
              <a:gd name="connsiteX2" fmla="*/ 560173 w 1528119"/>
              <a:gd name="connsiteY2" fmla="*/ 568411 h 1066800"/>
              <a:gd name="connsiteX3" fmla="*/ 712573 w 1528119"/>
              <a:gd name="connsiteY3" fmla="*/ 646670 h 1066800"/>
              <a:gd name="connsiteX4" fmla="*/ 877329 w 1528119"/>
              <a:gd name="connsiteY4" fmla="*/ 803189 h 1066800"/>
              <a:gd name="connsiteX5" fmla="*/ 852616 w 1528119"/>
              <a:gd name="connsiteY5" fmla="*/ 939114 h 1066800"/>
              <a:gd name="connsiteX6" fmla="*/ 972065 w 1528119"/>
              <a:gd name="connsiteY6" fmla="*/ 1066800 h 1066800"/>
              <a:gd name="connsiteX7" fmla="*/ 1528119 w 1528119"/>
              <a:gd name="connsiteY7" fmla="*/ 959708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8119" h="1066800">
                <a:moveTo>
                  <a:pt x="0" y="0"/>
                </a:moveTo>
                <a:lnTo>
                  <a:pt x="300681" y="284205"/>
                </a:lnTo>
                <a:lnTo>
                  <a:pt x="560173" y="568411"/>
                </a:lnTo>
                <a:lnTo>
                  <a:pt x="712573" y="646670"/>
                </a:lnTo>
                <a:lnTo>
                  <a:pt x="877329" y="803189"/>
                </a:lnTo>
                <a:lnTo>
                  <a:pt x="852616" y="939114"/>
                </a:lnTo>
                <a:lnTo>
                  <a:pt x="972065" y="1066800"/>
                </a:lnTo>
                <a:lnTo>
                  <a:pt x="1528119" y="959708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6767387" y="1404551"/>
            <a:ext cx="4637900" cy="1927654"/>
          </a:xfrm>
          <a:custGeom>
            <a:avLst/>
            <a:gdLst>
              <a:gd name="connsiteX0" fmla="*/ 897924 w 2516659"/>
              <a:gd name="connsiteY0" fmla="*/ 1927654 h 1927654"/>
              <a:gd name="connsiteX1" fmla="*/ 815546 w 2516659"/>
              <a:gd name="connsiteY1" fmla="*/ 1824681 h 1927654"/>
              <a:gd name="connsiteX2" fmla="*/ 794951 w 2516659"/>
              <a:gd name="connsiteY2" fmla="*/ 1565190 h 1927654"/>
              <a:gd name="connsiteX3" fmla="*/ 844378 w 2516659"/>
              <a:gd name="connsiteY3" fmla="*/ 1478692 h 1927654"/>
              <a:gd name="connsiteX4" fmla="*/ 889686 w 2516659"/>
              <a:gd name="connsiteY4" fmla="*/ 1425146 h 1927654"/>
              <a:gd name="connsiteX5" fmla="*/ 893805 w 2516659"/>
              <a:gd name="connsiteY5" fmla="*/ 1355125 h 1927654"/>
              <a:gd name="connsiteX6" fmla="*/ 860854 w 2516659"/>
              <a:gd name="connsiteY6" fmla="*/ 1280984 h 1927654"/>
              <a:gd name="connsiteX7" fmla="*/ 0 w 2516659"/>
              <a:gd name="connsiteY7" fmla="*/ 341871 h 1927654"/>
              <a:gd name="connsiteX8" fmla="*/ 222421 w 2516659"/>
              <a:gd name="connsiteY8" fmla="*/ 123568 h 1927654"/>
              <a:gd name="connsiteX9" fmla="*/ 358346 w 2516659"/>
              <a:gd name="connsiteY9" fmla="*/ 41190 h 1927654"/>
              <a:gd name="connsiteX10" fmla="*/ 535459 w 2516659"/>
              <a:gd name="connsiteY10" fmla="*/ 0 h 1927654"/>
              <a:gd name="connsiteX11" fmla="*/ 1157416 w 2516659"/>
              <a:gd name="connsiteY11" fmla="*/ 24714 h 1927654"/>
              <a:gd name="connsiteX12" fmla="*/ 1458097 w 2516659"/>
              <a:gd name="connsiteY12" fmla="*/ 131806 h 1927654"/>
              <a:gd name="connsiteX13" fmla="*/ 2516659 w 2516659"/>
              <a:gd name="connsiteY13" fmla="*/ 794952 h 1927654"/>
              <a:gd name="connsiteX0" fmla="*/ 897924 w 2599968"/>
              <a:gd name="connsiteY0" fmla="*/ 1927654 h 1927654"/>
              <a:gd name="connsiteX1" fmla="*/ 815546 w 2599968"/>
              <a:gd name="connsiteY1" fmla="*/ 1824681 h 1927654"/>
              <a:gd name="connsiteX2" fmla="*/ 794951 w 2599968"/>
              <a:gd name="connsiteY2" fmla="*/ 1565190 h 1927654"/>
              <a:gd name="connsiteX3" fmla="*/ 844378 w 2599968"/>
              <a:gd name="connsiteY3" fmla="*/ 1478692 h 1927654"/>
              <a:gd name="connsiteX4" fmla="*/ 889686 w 2599968"/>
              <a:gd name="connsiteY4" fmla="*/ 1425146 h 1927654"/>
              <a:gd name="connsiteX5" fmla="*/ 893805 w 2599968"/>
              <a:gd name="connsiteY5" fmla="*/ 1355125 h 1927654"/>
              <a:gd name="connsiteX6" fmla="*/ 860854 w 2599968"/>
              <a:gd name="connsiteY6" fmla="*/ 1280984 h 1927654"/>
              <a:gd name="connsiteX7" fmla="*/ 0 w 2599968"/>
              <a:gd name="connsiteY7" fmla="*/ 341871 h 1927654"/>
              <a:gd name="connsiteX8" fmla="*/ 222421 w 2599968"/>
              <a:gd name="connsiteY8" fmla="*/ 123568 h 1927654"/>
              <a:gd name="connsiteX9" fmla="*/ 358346 w 2599968"/>
              <a:gd name="connsiteY9" fmla="*/ 41190 h 1927654"/>
              <a:gd name="connsiteX10" fmla="*/ 535459 w 2599968"/>
              <a:gd name="connsiteY10" fmla="*/ 0 h 1927654"/>
              <a:gd name="connsiteX11" fmla="*/ 1157416 w 2599968"/>
              <a:gd name="connsiteY11" fmla="*/ 24714 h 1927654"/>
              <a:gd name="connsiteX12" fmla="*/ 1458097 w 2599968"/>
              <a:gd name="connsiteY12" fmla="*/ 131806 h 1927654"/>
              <a:gd name="connsiteX13" fmla="*/ 2516659 w 2599968"/>
              <a:gd name="connsiteY13" fmla="*/ 794952 h 1927654"/>
              <a:gd name="connsiteX14" fmla="*/ 2533135 w 2599968"/>
              <a:gd name="connsiteY14" fmla="*/ 794952 h 1927654"/>
              <a:gd name="connsiteX0" fmla="*/ 897924 w 2625859"/>
              <a:gd name="connsiteY0" fmla="*/ 1927654 h 1927654"/>
              <a:gd name="connsiteX1" fmla="*/ 815546 w 2625859"/>
              <a:gd name="connsiteY1" fmla="*/ 1824681 h 1927654"/>
              <a:gd name="connsiteX2" fmla="*/ 794951 w 2625859"/>
              <a:gd name="connsiteY2" fmla="*/ 1565190 h 1927654"/>
              <a:gd name="connsiteX3" fmla="*/ 844378 w 2625859"/>
              <a:gd name="connsiteY3" fmla="*/ 1478692 h 1927654"/>
              <a:gd name="connsiteX4" fmla="*/ 889686 w 2625859"/>
              <a:gd name="connsiteY4" fmla="*/ 1425146 h 1927654"/>
              <a:gd name="connsiteX5" fmla="*/ 893805 w 2625859"/>
              <a:gd name="connsiteY5" fmla="*/ 1355125 h 1927654"/>
              <a:gd name="connsiteX6" fmla="*/ 860854 w 2625859"/>
              <a:gd name="connsiteY6" fmla="*/ 1280984 h 1927654"/>
              <a:gd name="connsiteX7" fmla="*/ 0 w 2625859"/>
              <a:gd name="connsiteY7" fmla="*/ 341871 h 1927654"/>
              <a:gd name="connsiteX8" fmla="*/ 222421 w 2625859"/>
              <a:gd name="connsiteY8" fmla="*/ 123568 h 1927654"/>
              <a:gd name="connsiteX9" fmla="*/ 358346 w 2625859"/>
              <a:gd name="connsiteY9" fmla="*/ 41190 h 1927654"/>
              <a:gd name="connsiteX10" fmla="*/ 535459 w 2625859"/>
              <a:gd name="connsiteY10" fmla="*/ 0 h 1927654"/>
              <a:gd name="connsiteX11" fmla="*/ 1157416 w 2625859"/>
              <a:gd name="connsiteY11" fmla="*/ 24714 h 1927654"/>
              <a:gd name="connsiteX12" fmla="*/ 1458097 w 2625859"/>
              <a:gd name="connsiteY12" fmla="*/ 131806 h 1927654"/>
              <a:gd name="connsiteX13" fmla="*/ 2516659 w 2625859"/>
              <a:gd name="connsiteY13" fmla="*/ 794952 h 1927654"/>
              <a:gd name="connsiteX14" fmla="*/ 2603157 w 2625859"/>
              <a:gd name="connsiteY14" fmla="*/ 720811 h 1927654"/>
              <a:gd name="connsiteX0" fmla="*/ 897924 w 2625859"/>
              <a:gd name="connsiteY0" fmla="*/ 1927654 h 1927654"/>
              <a:gd name="connsiteX1" fmla="*/ 815546 w 2625859"/>
              <a:gd name="connsiteY1" fmla="*/ 1824681 h 1927654"/>
              <a:gd name="connsiteX2" fmla="*/ 794951 w 2625859"/>
              <a:gd name="connsiteY2" fmla="*/ 1565190 h 1927654"/>
              <a:gd name="connsiteX3" fmla="*/ 844378 w 2625859"/>
              <a:gd name="connsiteY3" fmla="*/ 1478692 h 1927654"/>
              <a:gd name="connsiteX4" fmla="*/ 889686 w 2625859"/>
              <a:gd name="connsiteY4" fmla="*/ 1425146 h 1927654"/>
              <a:gd name="connsiteX5" fmla="*/ 893805 w 2625859"/>
              <a:gd name="connsiteY5" fmla="*/ 1355125 h 1927654"/>
              <a:gd name="connsiteX6" fmla="*/ 860854 w 2625859"/>
              <a:gd name="connsiteY6" fmla="*/ 1280984 h 1927654"/>
              <a:gd name="connsiteX7" fmla="*/ 0 w 2625859"/>
              <a:gd name="connsiteY7" fmla="*/ 341871 h 1927654"/>
              <a:gd name="connsiteX8" fmla="*/ 222421 w 2625859"/>
              <a:gd name="connsiteY8" fmla="*/ 123568 h 1927654"/>
              <a:gd name="connsiteX9" fmla="*/ 358346 w 2625859"/>
              <a:gd name="connsiteY9" fmla="*/ 41190 h 1927654"/>
              <a:gd name="connsiteX10" fmla="*/ 535459 w 2625859"/>
              <a:gd name="connsiteY10" fmla="*/ 0 h 1927654"/>
              <a:gd name="connsiteX11" fmla="*/ 1157416 w 2625859"/>
              <a:gd name="connsiteY11" fmla="*/ 24714 h 1927654"/>
              <a:gd name="connsiteX12" fmla="*/ 1458097 w 2625859"/>
              <a:gd name="connsiteY12" fmla="*/ 131806 h 1927654"/>
              <a:gd name="connsiteX13" fmla="*/ 2516659 w 2625859"/>
              <a:gd name="connsiteY13" fmla="*/ 794952 h 1927654"/>
              <a:gd name="connsiteX14" fmla="*/ 2603157 w 2625859"/>
              <a:gd name="connsiteY14" fmla="*/ 720811 h 1927654"/>
              <a:gd name="connsiteX15" fmla="*/ 2594918 w 2625859"/>
              <a:gd name="connsiteY15" fmla="*/ 720811 h 1927654"/>
              <a:gd name="connsiteX0" fmla="*/ 897924 w 2693799"/>
              <a:gd name="connsiteY0" fmla="*/ 1927654 h 1927654"/>
              <a:gd name="connsiteX1" fmla="*/ 815546 w 2693799"/>
              <a:gd name="connsiteY1" fmla="*/ 1824681 h 1927654"/>
              <a:gd name="connsiteX2" fmla="*/ 794951 w 2693799"/>
              <a:gd name="connsiteY2" fmla="*/ 1565190 h 1927654"/>
              <a:gd name="connsiteX3" fmla="*/ 844378 w 2693799"/>
              <a:gd name="connsiteY3" fmla="*/ 1478692 h 1927654"/>
              <a:gd name="connsiteX4" fmla="*/ 889686 w 2693799"/>
              <a:gd name="connsiteY4" fmla="*/ 1425146 h 1927654"/>
              <a:gd name="connsiteX5" fmla="*/ 893805 w 2693799"/>
              <a:gd name="connsiteY5" fmla="*/ 1355125 h 1927654"/>
              <a:gd name="connsiteX6" fmla="*/ 860854 w 2693799"/>
              <a:gd name="connsiteY6" fmla="*/ 1280984 h 1927654"/>
              <a:gd name="connsiteX7" fmla="*/ 0 w 2693799"/>
              <a:gd name="connsiteY7" fmla="*/ 341871 h 1927654"/>
              <a:gd name="connsiteX8" fmla="*/ 222421 w 2693799"/>
              <a:gd name="connsiteY8" fmla="*/ 123568 h 1927654"/>
              <a:gd name="connsiteX9" fmla="*/ 358346 w 2693799"/>
              <a:gd name="connsiteY9" fmla="*/ 41190 h 1927654"/>
              <a:gd name="connsiteX10" fmla="*/ 535459 w 2693799"/>
              <a:gd name="connsiteY10" fmla="*/ 0 h 1927654"/>
              <a:gd name="connsiteX11" fmla="*/ 1157416 w 2693799"/>
              <a:gd name="connsiteY11" fmla="*/ 24714 h 1927654"/>
              <a:gd name="connsiteX12" fmla="*/ 1458097 w 2693799"/>
              <a:gd name="connsiteY12" fmla="*/ 131806 h 1927654"/>
              <a:gd name="connsiteX13" fmla="*/ 2516659 w 2693799"/>
              <a:gd name="connsiteY13" fmla="*/ 794952 h 1927654"/>
              <a:gd name="connsiteX14" fmla="*/ 2603157 w 2693799"/>
              <a:gd name="connsiteY14" fmla="*/ 720811 h 1927654"/>
              <a:gd name="connsiteX15" fmla="*/ 2693772 w 2693799"/>
              <a:gd name="connsiteY15" fmla="*/ 444844 h 1927654"/>
              <a:gd name="connsiteX0" fmla="*/ 897924 w 2714366"/>
              <a:gd name="connsiteY0" fmla="*/ 1927654 h 1927654"/>
              <a:gd name="connsiteX1" fmla="*/ 815546 w 2714366"/>
              <a:gd name="connsiteY1" fmla="*/ 1824681 h 1927654"/>
              <a:gd name="connsiteX2" fmla="*/ 794951 w 2714366"/>
              <a:gd name="connsiteY2" fmla="*/ 1565190 h 1927654"/>
              <a:gd name="connsiteX3" fmla="*/ 844378 w 2714366"/>
              <a:gd name="connsiteY3" fmla="*/ 1478692 h 1927654"/>
              <a:gd name="connsiteX4" fmla="*/ 889686 w 2714366"/>
              <a:gd name="connsiteY4" fmla="*/ 1425146 h 1927654"/>
              <a:gd name="connsiteX5" fmla="*/ 893805 w 2714366"/>
              <a:gd name="connsiteY5" fmla="*/ 1355125 h 1927654"/>
              <a:gd name="connsiteX6" fmla="*/ 860854 w 2714366"/>
              <a:gd name="connsiteY6" fmla="*/ 1280984 h 1927654"/>
              <a:gd name="connsiteX7" fmla="*/ 0 w 2714366"/>
              <a:gd name="connsiteY7" fmla="*/ 341871 h 1927654"/>
              <a:gd name="connsiteX8" fmla="*/ 222421 w 2714366"/>
              <a:gd name="connsiteY8" fmla="*/ 123568 h 1927654"/>
              <a:gd name="connsiteX9" fmla="*/ 358346 w 2714366"/>
              <a:gd name="connsiteY9" fmla="*/ 41190 h 1927654"/>
              <a:gd name="connsiteX10" fmla="*/ 535459 w 2714366"/>
              <a:gd name="connsiteY10" fmla="*/ 0 h 1927654"/>
              <a:gd name="connsiteX11" fmla="*/ 1157416 w 2714366"/>
              <a:gd name="connsiteY11" fmla="*/ 24714 h 1927654"/>
              <a:gd name="connsiteX12" fmla="*/ 1458097 w 2714366"/>
              <a:gd name="connsiteY12" fmla="*/ 131806 h 1927654"/>
              <a:gd name="connsiteX13" fmla="*/ 2516659 w 2714366"/>
              <a:gd name="connsiteY13" fmla="*/ 794952 h 1927654"/>
              <a:gd name="connsiteX14" fmla="*/ 2603157 w 2714366"/>
              <a:gd name="connsiteY14" fmla="*/ 720811 h 1927654"/>
              <a:gd name="connsiteX15" fmla="*/ 2693772 w 2714366"/>
              <a:gd name="connsiteY15" fmla="*/ 444844 h 1927654"/>
              <a:gd name="connsiteX16" fmla="*/ 2714366 w 2714366"/>
              <a:gd name="connsiteY16" fmla="*/ 440725 h 1927654"/>
              <a:gd name="connsiteX0" fmla="*/ 897924 w 2899718"/>
              <a:gd name="connsiteY0" fmla="*/ 1927654 h 1927654"/>
              <a:gd name="connsiteX1" fmla="*/ 815546 w 2899718"/>
              <a:gd name="connsiteY1" fmla="*/ 1824681 h 1927654"/>
              <a:gd name="connsiteX2" fmla="*/ 794951 w 2899718"/>
              <a:gd name="connsiteY2" fmla="*/ 1565190 h 1927654"/>
              <a:gd name="connsiteX3" fmla="*/ 844378 w 2899718"/>
              <a:gd name="connsiteY3" fmla="*/ 1478692 h 1927654"/>
              <a:gd name="connsiteX4" fmla="*/ 889686 w 2899718"/>
              <a:gd name="connsiteY4" fmla="*/ 1425146 h 1927654"/>
              <a:gd name="connsiteX5" fmla="*/ 893805 w 2899718"/>
              <a:gd name="connsiteY5" fmla="*/ 1355125 h 1927654"/>
              <a:gd name="connsiteX6" fmla="*/ 860854 w 2899718"/>
              <a:gd name="connsiteY6" fmla="*/ 1280984 h 1927654"/>
              <a:gd name="connsiteX7" fmla="*/ 0 w 2899718"/>
              <a:gd name="connsiteY7" fmla="*/ 341871 h 1927654"/>
              <a:gd name="connsiteX8" fmla="*/ 222421 w 2899718"/>
              <a:gd name="connsiteY8" fmla="*/ 123568 h 1927654"/>
              <a:gd name="connsiteX9" fmla="*/ 358346 w 2899718"/>
              <a:gd name="connsiteY9" fmla="*/ 41190 h 1927654"/>
              <a:gd name="connsiteX10" fmla="*/ 535459 w 2899718"/>
              <a:gd name="connsiteY10" fmla="*/ 0 h 1927654"/>
              <a:gd name="connsiteX11" fmla="*/ 1157416 w 2899718"/>
              <a:gd name="connsiteY11" fmla="*/ 24714 h 1927654"/>
              <a:gd name="connsiteX12" fmla="*/ 1458097 w 2899718"/>
              <a:gd name="connsiteY12" fmla="*/ 131806 h 1927654"/>
              <a:gd name="connsiteX13" fmla="*/ 2516659 w 2899718"/>
              <a:gd name="connsiteY13" fmla="*/ 794952 h 1927654"/>
              <a:gd name="connsiteX14" fmla="*/ 2603157 w 2899718"/>
              <a:gd name="connsiteY14" fmla="*/ 720811 h 1927654"/>
              <a:gd name="connsiteX15" fmla="*/ 2693772 w 2899718"/>
              <a:gd name="connsiteY15" fmla="*/ 444844 h 1927654"/>
              <a:gd name="connsiteX16" fmla="*/ 2899718 w 2899718"/>
              <a:gd name="connsiteY16" fmla="*/ 387179 h 1927654"/>
              <a:gd name="connsiteX0" fmla="*/ 897924 w 2917565"/>
              <a:gd name="connsiteY0" fmla="*/ 1927654 h 1927654"/>
              <a:gd name="connsiteX1" fmla="*/ 815546 w 2917565"/>
              <a:gd name="connsiteY1" fmla="*/ 1824681 h 1927654"/>
              <a:gd name="connsiteX2" fmla="*/ 794951 w 2917565"/>
              <a:gd name="connsiteY2" fmla="*/ 1565190 h 1927654"/>
              <a:gd name="connsiteX3" fmla="*/ 844378 w 2917565"/>
              <a:gd name="connsiteY3" fmla="*/ 1478692 h 1927654"/>
              <a:gd name="connsiteX4" fmla="*/ 889686 w 2917565"/>
              <a:gd name="connsiteY4" fmla="*/ 1425146 h 1927654"/>
              <a:gd name="connsiteX5" fmla="*/ 893805 w 2917565"/>
              <a:gd name="connsiteY5" fmla="*/ 1355125 h 1927654"/>
              <a:gd name="connsiteX6" fmla="*/ 860854 w 2917565"/>
              <a:gd name="connsiteY6" fmla="*/ 1280984 h 1927654"/>
              <a:gd name="connsiteX7" fmla="*/ 0 w 2917565"/>
              <a:gd name="connsiteY7" fmla="*/ 341871 h 1927654"/>
              <a:gd name="connsiteX8" fmla="*/ 222421 w 2917565"/>
              <a:gd name="connsiteY8" fmla="*/ 123568 h 1927654"/>
              <a:gd name="connsiteX9" fmla="*/ 358346 w 2917565"/>
              <a:gd name="connsiteY9" fmla="*/ 41190 h 1927654"/>
              <a:gd name="connsiteX10" fmla="*/ 535459 w 2917565"/>
              <a:gd name="connsiteY10" fmla="*/ 0 h 1927654"/>
              <a:gd name="connsiteX11" fmla="*/ 1157416 w 2917565"/>
              <a:gd name="connsiteY11" fmla="*/ 24714 h 1927654"/>
              <a:gd name="connsiteX12" fmla="*/ 1458097 w 2917565"/>
              <a:gd name="connsiteY12" fmla="*/ 131806 h 1927654"/>
              <a:gd name="connsiteX13" fmla="*/ 2516659 w 2917565"/>
              <a:gd name="connsiteY13" fmla="*/ 794952 h 1927654"/>
              <a:gd name="connsiteX14" fmla="*/ 2603157 w 2917565"/>
              <a:gd name="connsiteY14" fmla="*/ 720811 h 1927654"/>
              <a:gd name="connsiteX15" fmla="*/ 2693772 w 2917565"/>
              <a:gd name="connsiteY15" fmla="*/ 444844 h 1927654"/>
              <a:gd name="connsiteX16" fmla="*/ 2899718 w 2917565"/>
              <a:gd name="connsiteY16" fmla="*/ 387179 h 1927654"/>
              <a:gd name="connsiteX17" fmla="*/ 2907955 w 2917565"/>
              <a:gd name="connsiteY17" fmla="*/ 370703 h 1927654"/>
              <a:gd name="connsiteX0" fmla="*/ 897924 w 3529912"/>
              <a:gd name="connsiteY0" fmla="*/ 1927654 h 1927654"/>
              <a:gd name="connsiteX1" fmla="*/ 815546 w 3529912"/>
              <a:gd name="connsiteY1" fmla="*/ 1824681 h 1927654"/>
              <a:gd name="connsiteX2" fmla="*/ 794951 w 3529912"/>
              <a:gd name="connsiteY2" fmla="*/ 1565190 h 1927654"/>
              <a:gd name="connsiteX3" fmla="*/ 844378 w 3529912"/>
              <a:gd name="connsiteY3" fmla="*/ 1478692 h 1927654"/>
              <a:gd name="connsiteX4" fmla="*/ 889686 w 3529912"/>
              <a:gd name="connsiteY4" fmla="*/ 1425146 h 1927654"/>
              <a:gd name="connsiteX5" fmla="*/ 893805 w 3529912"/>
              <a:gd name="connsiteY5" fmla="*/ 1355125 h 1927654"/>
              <a:gd name="connsiteX6" fmla="*/ 860854 w 3529912"/>
              <a:gd name="connsiteY6" fmla="*/ 1280984 h 1927654"/>
              <a:gd name="connsiteX7" fmla="*/ 0 w 3529912"/>
              <a:gd name="connsiteY7" fmla="*/ 341871 h 1927654"/>
              <a:gd name="connsiteX8" fmla="*/ 222421 w 3529912"/>
              <a:gd name="connsiteY8" fmla="*/ 123568 h 1927654"/>
              <a:gd name="connsiteX9" fmla="*/ 358346 w 3529912"/>
              <a:gd name="connsiteY9" fmla="*/ 41190 h 1927654"/>
              <a:gd name="connsiteX10" fmla="*/ 535459 w 3529912"/>
              <a:gd name="connsiteY10" fmla="*/ 0 h 1927654"/>
              <a:gd name="connsiteX11" fmla="*/ 1157416 w 3529912"/>
              <a:gd name="connsiteY11" fmla="*/ 24714 h 1927654"/>
              <a:gd name="connsiteX12" fmla="*/ 1458097 w 3529912"/>
              <a:gd name="connsiteY12" fmla="*/ 131806 h 1927654"/>
              <a:gd name="connsiteX13" fmla="*/ 2516659 w 3529912"/>
              <a:gd name="connsiteY13" fmla="*/ 794952 h 1927654"/>
              <a:gd name="connsiteX14" fmla="*/ 2603157 w 3529912"/>
              <a:gd name="connsiteY14" fmla="*/ 720811 h 1927654"/>
              <a:gd name="connsiteX15" fmla="*/ 2693772 w 3529912"/>
              <a:gd name="connsiteY15" fmla="*/ 444844 h 1927654"/>
              <a:gd name="connsiteX16" fmla="*/ 2899718 w 3529912"/>
              <a:gd name="connsiteY16" fmla="*/ 387179 h 1927654"/>
              <a:gd name="connsiteX17" fmla="*/ 3529912 w 3529912"/>
              <a:gd name="connsiteY17" fmla="*/ 53546 h 1927654"/>
              <a:gd name="connsiteX0" fmla="*/ 897924 w 3581610"/>
              <a:gd name="connsiteY0" fmla="*/ 1927654 h 1927654"/>
              <a:gd name="connsiteX1" fmla="*/ 815546 w 3581610"/>
              <a:gd name="connsiteY1" fmla="*/ 1824681 h 1927654"/>
              <a:gd name="connsiteX2" fmla="*/ 794951 w 3581610"/>
              <a:gd name="connsiteY2" fmla="*/ 1565190 h 1927654"/>
              <a:gd name="connsiteX3" fmla="*/ 844378 w 3581610"/>
              <a:gd name="connsiteY3" fmla="*/ 1478692 h 1927654"/>
              <a:gd name="connsiteX4" fmla="*/ 889686 w 3581610"/>
              <a:gd name="connsiteY4" fmla="*/ 1425146 h 1927654"/>
              <a:gd name="connsiteX5" fmla="*/ 893805 w 3581610"/>
              <a:gd name="connsiteY5" fmla="*/ 1355125 h 1927654"/>
              <a:gd name="connsiteX6" fmla="*/ 860854 w 3581610"/>
              <a:gd name="connsiteY6" fmla="*/ 1280984 h 1927654"/>
              <a:gd name="connsiteX7" fmla="*/ 0 w 3581610"/>
              <a:gd name="connsiteY7" fmla="*/ 341871 h 1927654"/>
              <a:gd name="connsiteX8" fmla="*/ 222421 w 3581610"/>
              <a:gd name="connsiteY8" fmla="*/ 123568 h 1927654"/>
              <a:gd name="connsiteX9" fmla="*/ 358346 w 3581610"/>
              <a:gd name="connsiteY9" fmla="*/ 41190 h 1927654"/>
              <a:gd name="connsiteX10" fmla="*/ 535459 w 3581610"/>
              <a:gd name="connsiteY10" fmla="*/ 0 h 1927654"/>
              <a:gd name="connsiteX11" fmla="*/ 1157416 w 3581610"/>
              <a:gd name="connsiteY11" fmla="*/ 24714 h 1927654"/>
              <a:gd name="connsiteX12" fmla="*/ 1458097 w 3581610"/>
              <a:gd name="connsiteY12" fmla="*/ 131806 h 1927654"/>
              <a:gd name="connsiteX13" fmla="*/ 2516659 w 3581610"/>
              <a:gd name="connsiteY13" fmla="*/ 794952 h 1927654"/>
              <a:gd name="connsiteX14" fmla="*/ 2603157 w 3581610"/>
              <a:gd name="connsiteY14" fmla="*/ 720811 h 1927654"/>
              <a:gd name="connsiteX15" fmla="*/ 2693772 w 3581610"/>
              <a:gd name="connsiteY15" fmla="*/ 444844 h 1927654"/>
              <a:gd name="connsiteX16" fmla="*/ 2899718 w 3581610"/>
              <a:gd name="connsiteY16" fmla="*/ 387179 h 1927654"/>
              <a:gd name="connsiteX17" fmla="*/ 3529912 w 3581610"/>
              <a:gd name="connsiteY17" fmla="*/ 53546 h 1927654"/>
              <a:gd name="connsiteX18" fmla="*/ 3546386 w 3581610"/>
              <a:gd name="connsiteY18" fmla="*/ 57665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637900 w 4637900"/>
              <a:gd name="connsiteY18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45108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3772 w 4637900"/>
              <a:gd name="connsiteY15" fmla="*/ 444844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0813 w 4637900"/>
              <a:gd name="connsiteY15" fmla="*/ 456681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0813 w 4637900"/>
              <a:gd name="connsiteY15" fmla="*/ 456681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  <a:gd name="connsiteX0" fmla="*/ 897924 w 4637900"/>
              <a:gd name="connsiteY0" fmla="*/ 1927654 h 1927654"/>
              <a:gd name="connsiteX1" fmla="*/ 815546 w 4637900"/>
              <a:gd name="connsiteY1" fmla="*/ 1824681 h 1927654"/>
              <a:gd name="connsiteX2" fmla="*/ 794951 w 4637900"/>
              <a:gd name="connsiteY2" fmla="*/ 1565190 h 1927654"/>
              <a:gd name="connsiteX3" fmla="*/ 844378 w 4637900"/>
              <a:gd name="connsiteY3" fmla="*/ 1478692 h 1927654"/>
              <a:gd name="connsiteX4" fmla="*/ 889686 w 4637900"/>
              <a:gd name="connsiteY4" fmla="*/ 1425146 h 1927654"/>
              <a:gd name="connsiteX5" fmla="*/ 893805 w 4637900"/>
              <a:gd name="connsiteY5" fmla="*/ 1355125 h 1927654"/>
              <a:gd name="connsiteX6" fmla="*/ 860854 w 4637900"/>
              <a:gd name="connsiteY6" fmla="*/ 1280984 h 1927654"/>
              <a:gd name="connsiteX7" fmla="*/ 0 w 4637900"/>
              <a:gd name="connsiteY7" fmla="*/ 341871 h 1927654"/>
              <a:gd name="connsiteX8" fmla="*/ 222421 w 4637900"/>
              <a:gd name="connsiteY8" fmla="*/ 123568 h 1927654"/>
              <a:gd name="connsiteX9" fmla="*/ 358346 w 4637900"/>
              <a:gd name="connsiteY9" fmla="*/ 41190 h 1927654"/>
              <a:gd name="connsiteX10" fmla="*/ 535459 w 4637900"/>
              <a:gd name="connsiteY10" fmla="*/ 0 h 1927654"/>
              <a:gd name="connsiteX11" fmla="*/ 1157416 w 4637900"/>
              <a:gd name="connsiteY11" fmla="*/ 24714 h 1927654"/>
              <a:gd name="connsiteX12" fmla="*/ 1458097 w 4637900"/>
              <a:gd name="connsiteY12" fmla="*/ 131806 h 1927654"/>
              <a:gd name="connsiteX13" fmla="*/ 2516659 w 4637900"/>
              <a:gd name="connsiteY13" fmla="*/ 794952 h 1927654"/>
              <a:gd name="connsiteX14" fmla="*/ 2603157 w 4637900"/>
              <a:gd name="connsiteY14" fmla="*/ 720811 h 1927654"/>
              <a:gd name="connsiteX15" fmla="*/ 2690813 w 4637900"/>
              <a:gd name="connsiteY15" fmla="*/ 456681 h 1927654"/>
              <a:gd name="connsiteX16" fmla="*/ 2899718 w 4637900"/>
              <a:gd name="connsiteY16" fmla="*/ 387179 h 1927654"/>
              <a:gd name="connsiteX17" fmla="*/ 3529912 w 4637900"/>
              <a:gd name="connsiteY17" fmla="*/ 53546 h 1927654"/>
              <a:gd name="connsiteX18" fmla="*/ 4080519 w 4637900"/>
              <a:gd name="connsiteY18" fmla="*/ 147699 h 1927654"/>
              <a:gd name="connsiteX19" fmla="*/ 4637900 w 4637900"/>
              <a:gd name="connsiteY19" fmla="*/ 111211 h 192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37900" h="1927654">
                <a:moveTo>
                  <a:pt x="897924" y="1927654"/>
                </a:moveTo>
                <a:lnTo>
                  <a:pt x="815546" y="1824681"/>
                </a:lnTo>
                <a:lnTo>
                  <a:pt x="794951" y="1565190"/>
                </a:lnTo>
                <a:lnTo>
                  <a:pt x="844378" y="1478692"/>
                </a:lnTo>
                <a:lnTo>
                  <a:pt x="889686" y="1425146"/>
                </a:lnTo>
                <a:lnTo>
                  <a:pt x="893805" y="1355125"/>
                </a:lnTo>
                <a:lnTo>
                  <a:pt x="860854" y="1280984"/>
                </a:lnTo>
                <a:lnTo>
                  <a:pt x="0" y="341871"/>
                </a:lnTo>
                <a:lnTo>
                  <a:pt x="222421" y="123568"/>
                </a:lnTo>
                <a:lnTo>
                  <a:pt x="358346" y="41190"/>
                </a:lnTo>
                <a:lnTo>
                  <a:pt x="535459" y="0"/>
                </a:lnTo>
                <a:lnTo>
                  <a:pt x="1157416" y="24714"/>
                </a:lnTo>
                <a:lnTo>
                  <a:pt x="1458097" y="131806"/>
                </a:lnTo>
                <a:lnTo>
                  <a:pt x="2516659" y="794952"/>
                </a:lnTo>
                <a:cubicBezTo>
                  <a:pt x="2612974" y="713127"/>
                  <a:pt x="2599725" y="720811"/>
                  <a:pt x="2603157" y="720811"/>
                </a:cubicBezTo>
                <a:cubicBezTo>
                  <a:pt x="2616200" y="708454"/>
                  <a:pt x="2692529" y="456681"/>
                  <a:pt x="2690813" y="456681"/>
                </a:cubicBezTo>
                <a:lnTo>
                  <a:pt x="2899718" y="387179"/>
                </a:lnTo>
                <a:cubicBezTo>
                  <a:pt x="3255012" y="176554"/>
                  <a:pt x="3528196" y="56979"/>
                  <a:pt x="3529912" y="53546"/>
                </a:cubicBezTo>
                <a:cubicBezTo>
                  <a:pt x="3731173" y="121428"/>
                  <a:pt x="3869091" y="133627"/>
                  <a:pt x="4080519" y="147699"/>
                </a:cubicBezTo>
                <a:cubicBezTo>
                  <a:pt x="4265184" y="157310"/>
                  <a:pt x="4545003" y="100194"/>
                  <a:pt x="4637900" y="111211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6674722" y="-8217"/>
            <a:ext cx="4519207" cy="5398482"/>
          </a:xfrm>
          <a:custGeom>
            <a:avLst/>
            <a:gdLst>
              <a:gd name="connsiteX0" fmla="*/ 0 w 4129741"/>
              <a:gd name="connsiteY0" fmla="*/ 0 h 4524189"/>
              <a:gd name="connsiteX1" fmla="*/ 603624 w 4129741"/>
              <a:gd name="connsiteY1" fmla="*/ 400424 h 4524189"/>
              <a:gd name="connsiteX2" fmla="*/ 1386541 w 4129741"/>
              <a:gd name="connsiteY2" fmla="*/ 944283 h 4524189"/>
              <a:gd name="connsiteX3" fmla="*/ 2934447 w 4129741"/>
              <a:gd name="connsiteY3" fmla="*/ 2659530 h 4524189"/>
              <a:gd name="connsiteX4" fmla="*/ 3986306 w 4129741"/>
              <a:gd name="connsiteY4" fmla="*/ 3807012 h 4524189"/>
              <a:gd name="connsiteX5" fmla="*/ 4087906 w 4129741"/>
              <a:gd name="connsiteY5" fmla="*/ 3932518 h 4524189"/>
              <a:gd name="connsiteX6" fmla="*/ 4129741 w 4129741"/>
              <a:gd name="connsiteY6" fmla="*/ 4075953 h 4524189"/>
              <a:gd name="connsiteX7" fmla="*/ 4123765 w 4129741"/>
              <a:gd name="connsiteY7" fmla="*/ 4219389 h 4524189"/>
              <a:gd name="connsiteX8" fmla="*/ 4058024 w 4129741"/>
              <a:gd name="connsiteY8" fmla="*/ 4362824 h 4524189"/>
              <a:gd name="connsiteX9" fmla="*/ 3974353 w 4129741"/>
              <a:gd name="connsiteY9" fmla="*/ 4488330 h 4524189"/>
              <a:gd name="connsiteX10" fmla="*/ 3926541 w 4129741"/>
              <a:gd name="connsiteY10" fmla="*/ 4524189 h 4524189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63059 w 4129741"/>
              <a:gd name="connsiteY10" fmla="*/ 3651624 h 4488330"/>
              <a:gd name="connsiteX0" fmla="*/ 0 w 4129741"/>
              <a:gd name="connsiteY0" fmla="*/ 0 h 4495832"/>
              <a:gd name="connsiteX1" fmla="*/ 603624 w 4129741"/>
              <a:gd name="connsiteY1" fmla="*/ 400424 h 4495832"/>
              <a:gd name="connsiteX2" fmla="*/ 1386541 w 4129741"/>
              <a:gd name="connsiteY2" fmla="*/ 944283 h 4495832"/>
              <a:gd name="connsiteX3" fmla="*/ 2934447 w 4129741"/>
              <a:gd name="connsiteY3" fmla="*/ 2659530 h 4495832"/>
              <a:gd name="connsiteX4" fmla="*/ 3986306 w 4129741"/>
              <a:gd name="connsiteY4" fmla="*/ 3807012 h 4495832"/>
              <a:gd name="connsiteX5" fmla="*/ 4087906 w 4129741"/>
              <a:gd name="connsiteY5" fmla="*/ 3932518 h 4495832"/>
              <a:gd name="connsiteX6" fmla="*/ 4129741 w 4129741"/>
              <a:gd name="connsiteY6" fmla="*/ 4075953 h 4495832"/>
              <a:gd name="connsiteX7" fmla="*/ 4123765 w 4129741"/>
              <a:gd name="connsiteY7" fmla="*/ 4219389 h 4495832"/>
              <a:gd name="connsiteX8" fmla="*/ 4058024 w 4129741"/>
              <a:gd name="connsiteY8" fmla="*/ 4362824 h 4495832"/>
              <a:gd name="connsiteX9" fmla="*/ 3974353 w 4129741"/>
              <a:gd name="connsiteY9" fmla="*/ 4488330 h 4495832"/>
              <a:gd name="connsiteX10" fmla="*/ 1763059 w 4129741"/>
              <a:gd name="connsiteY10" fmla="*/ 3651624 h 4495832"/>
              <a:gd name="connsiteX0" fmla="*/ 0 w 4129741"/>
              <a:gd name="connsiteY0" fmla="*/ 0 h 4498871"/>
              <a:gd name="connsiteX1" fmla="*/ 603624 w 4129741"/>
              <a:gd name="connsiteY1" fmla="*/ 400424 h 4498871"/>
              <a:gd name="connsiteX2" fmla="*/ 1386541 w 4129741"/>
              <a:gd name="connsiteY2" fmla="*/ 944283 h 4498871"/>
              <a:gd name="connsiteX3" fmla="*/ 2934447 w 4129741"/>
              <a:gd name="connsiteY3" fmla="*/ 2659530 h 4498871"/>
              <a:gd name="connsiteX4" fmla="*/ 3986306 w 4129741"/>
              <a:gd name="connsiteY4" fmla="*/ 3807012 h 4498871"/>
              <a:gd name="connsiteX5" fmla="*/ 4087906 w 4129741"/>
              <a:gd name="connsiteY5" fmla="*/ 3932518 h 4498871"/>
              <a:gd name="connsiteX6" fmla="*/ 4129741 w 4129741"/>
              <a:gd name="connsiteY6" fmla="*/ 4075953 h 4498871"/>
              <a:gd name="connsiteX7" fmla="*/ 4123765 w 4129741"/>
              <a:gd name="connsiteY7" fmla="*/ 4219389 h 4498871"/>
              <a:gd name="connsiteX8" fmla="*/ 4058024 w 4129741"/>
              <a:gd name="connsiteY8" fmla="*/ 4362824 h 4498871"/>
              <a:gd name="connsiteX9" fmla="*/ 3974353 w 4129741"/>
              <a:gd name="connsiteY9" fmla="*/ 4488330 h 4498871"/>
              <a:gd name="connsiteX10" fmla="*/ 1709271 w 4129741"/>
              <a:gd name="connsiteY10" fmla="*/ 3657601 h 4498871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09271 w 4129741"/>
              <a:gd name="connsiteY10" fmla="*/ 3657601 h 4488330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2910541 w 4129741"/>
              <a:gd name="connsiteY10" fmla="*/ 4237318 h 4488330"/>
              <a:gd name="connsiteX11" fmla="*/ 1709271 w 4129741"/>
              <a:gd name="connsiteY11" fmla="*/ 3657601 h 4488330"/>
              <a:gd name="connsiteX0" fmla="*/ 0 w 4129741"/>
              <a:gd name="connsiteY0" fmla="*/ 0 h 5120483"/>
              <a:gd name="connsiteX1" fmla="*/ 603624 w 4129741"/>
              <a:gd name="connsiteY1" fmla="*/ 400424 h 5120483"/>
              <a:gd name="connsiteX2" fmla="*/ 1386541 w 4129741"/>
              <a:gd name="connsiteY2" fmla="*/ 944283 h 5120483"/>
              <a:gd name="connsiteX3" fmla="*/ 2934447 w 4129741"/>
              <a:gd name="connsiteY3" fmla="*/ 2659530 h 5120483"/>
              <a:gd name="connsiteX4" fmla="*/ 3986306 w 4129741"/>
              <a:gd name="connsiteY4" fmla="*/ 3807012 h 5120483"/>
              <a:gd name="connsiteX5" fmla="*/ 4087906 w 4129741"/>
              <a:gd name="connsiteY5" fmla="*/ 3932518 h 5120483"/>
              <a:gd name="connsiteX6" fmla="*/ 4129741 w 4129741"/>
              <a:gd name="connsiteY6" fmla="*/ 4075953 h 5120483"/>
              <a:gd name="connsiteX7" fmla="*/ 4123765 w 4129741"/>
              <a:gd name="connsiteY7" fmla="*/ 4219389 h 5120483"/>
              <a:gd name="connsiteX8" fmla="*/ 4058024 w 4129741"/>
              <a:gd name="connsiteY8" fmla="*/ 4362824 h 5120483"/>
              <a:gd name="connsiteX9" fmla="*/ 3974353 w 4129741"/>
              <a:gd name="connsiteY9" fmla="*/ 4488330 h 5120483"/>
              <a:gd name="connsiteX10" fmla="*/ 2940423 w 4129741"/>
              <a:gd name="connsiteY10" fmla="*/ 5103906 h 5120483"/>
              <a:gd name="connsiteX11" fmla="*/ 1709271 w 4129741"/>
              <a:gd name="connsiteY11" fmla="*/ 3657601 h 5120483"/>
              <a:gd name="connsiteX0" fmla="*/ 0 w 4129741"/>
              <a:gd name="connsiteY0" fmla="*/ 0 h 5144599"/>
              <a:gd name="connsiteX1" fmla="*/ 603624 w 4129741"/>
              <a:gd name="connsiteY1" fmla="*/ 400424 h 5144599"/>
              <a:gd name="connsiteX2" fmla="*/ 1386541 w 4129741"/>
              <a:gd name="connsiteY2" fmla="*/ 944283 h 5144599"/>
              <a:gd name="connsiteX3" fmla="*/ 2934447 w 4129741"/>
              <a:gd name="connsiteY3" fmla="*/ 2659530 h 5144599"/>
              <a:gd name="connsiteX4" fmla="*/ 3986306 w 4129741"/>
              <a:gd name="connsiteY4" fmla="*/ 3807012 h 5144599"/>
              <a:gd name="connsiteX5" fmla="*/ 4087906 w 4129741"/>
              <a:gd name="connsiteY5" fmla="*/ 3932518 h 5144599"/>
              <a:gd name="connsiteX6" fmla="*/ 4129741 w 4129741"/>
              <a:gd name="connsiteY6" fmla="*/ 4075953 h 5144599"/>
              <a:gd name="connsiteX7" fmla="*/ 4123765 w 4129741"/>
              <a:gd name="connsiteY7" fmla="*/ 4219389 h 5144599"/>
              <a:gd name="connsiteX8" fmla="*/ 4058024 w 4129741"/>
              <a:gd name="connsiteY8" fmla="*/ 4362824 h 5144599"/>
              <a:gd name="connsiteX9" fmla="*/ 3418541 w 4129741"/>
              <a:gd name="connsiteY9" fmla="*/ 5002306 h 5144599"/>
              <a:gd name="connsiteX10" fmla="*/ 2940423 w 4129741"/>
              <a:gd name="connsiteY10" fmla="*/ 5103906 h 5144599"/>
              <a:gd name="connsiteX11" fmla="*/ 1709271 w 4129741"/>
              <a:gd name="connsiteY11" fmla="*/ 3657601 h 5144599"/>
              <a:gd name="connsiteX0" fmla="*/ 0 w 4129741"/>
              <a:gd name="connsiteY0" fmla="*/ 0 h 5161657"/>
              <a:gd name="connsiteX1" fmla="*/ 603624 w 4129741"/>
              <a:gd name="connsiteY1" fmla="*/ 400424 h 5161657"/>
              <a:gd name="connsiteX2" fmla="*/ 1386541 w 4129741"/>
              <a:gd name="connsiteY2" fmla="*/ 944283 h 5161657"/>
              <a:gd name="connsiteX3" fmla="*/ 2934447 w 4129741"/>
              <a:gd name="connsiteY3" fmla="*/ 2659530 h 5161657"/>
              <a:gd name="connsiteX4" fmla="*/ 3986306 w 4129741"/>
              <a:gd name="connsiteY4" fmla="*/ 3807012 h 5161657"/>
              <a:gd name="connsiteX5" fmla="*/ 4087906 w 4129741"/>
              <a:gd name="connsiteY5" fmla="*/ 3932518 h 5161657"/>
              <a:gd name="connsiteX6" fmla="*/ 4129741 w 4129741"/>
              <a:gd name="connsiteY6" fmla="*/ 4075953 h 5161657"/>
              <a:gd name="connsiteX7" fmla="*/ 4123765 w 4129741"/>
              <a:gd name="connsiteY7" fmla="*/ 4219389 h 5161657"/>
              <a:gd name="connsiteX8" fmla="*/ 4058024 w 4129741"/>
              <a:gd name="connsiteY8" fmla="*/ 4362824 h 5161657"/>
              <a:gd name="connsiteX9" fmla="*/ 3418541 w 4129741"/>
              <a:gd name="connsiteY9" fmla="*/ 5002306 h 5161657"/>
              <a:gd name="connsiteX10" fmla="*/ 2940423 w 4129741"/>
              <a:gd name="connsiteY10" fmla="*/ 5103906 h 5161657"/>
              <a:gd name="connsiteX11" fmla="*/ 1709271 w 4129741"/>
              <a:gd name="connsiteY11" fmla="*/ 3657601 h 5161657"/>
              <a:gd name="connsiteX0" fmla="*/ 0 w 4129741"/>
              <a:gd name="connsiteY0" fmla="*/ 0 h 5114950"/>
              <a:gd name="connsiteX1" fmla="*/ 603624 w 4129741"/>
              <a:gd name="connsiteY1" fmla="*/ 400424 h 5114950"/>
              <a:gd name="connsiteX2" fmla="*/ 1386541 w 4129741"/>
              <a:gd name="connsiteY2" fmla="*/ 944283 h 5114950"/>
              <a:gd name="connsiteX3" fmla="*/ 2934447 w 4129741"/>
              <a:gd name="connsiteY3" fmla="*/ 2659530 h 5114950"/>
              <a:gd name="connsiteX4" fmla="*/ 3986306 w 4129741"/>
              <a:gd name="connsiteY4" fmla="*/ 3807012 h 5114950"/>
              <a:gd name="connsiteX5" fmla="*/ 4087906 w 4129741"/>
              <a:gd name="connsiteY5" fmla="*/ 3932518 h 5114950"/>
              <a:gd name="connsiteX6" fmla="*/ 4129741 w 4129741"/>
              <a:gd name="connsiteY6" fmla="*/ 4075953 h 5114950"/>
              <a:gd name="connsiteX7" fmla="*/ 4123765 w 4129741"/>
              <a:gd name="connsiteY7" fmla="*/ 4219389 h 5114950"/>
              <a:gd name="connsiteX8" fmla="*/ 4058024 w 4129741"/>
              <a:gd name="connsiteY8" fmla="*/ 4362824 h 5114950"/>
              <a:gd name="connsiteX9" fmla="*/ 3418541 w 4129741"/>
              <a:gd name="connsiteY9" fmla="*/ 5002306 h 5114950"/>
              <a:gd name="connsiteX10" fmla="*/ 2940423 w 4129741"/>
              <a:gd name="connsiteY10" fmla="*/ 5103906 h 5114950"/>
              <a:gd name="connsiteX11" fmla="*/ 1709271 w 4129741"/>
              <a:gd name="connsiteY11" fmla="*/ 3657601 h 5114950"/>
              <a:gd name="connsiteX0" fmla="*/ 0 w 4129741"/>
              <a:gd name="connsiteY0" fmla="*/ 0 h 5055910"/>
              <a:gd name="connsiteX1" fmla="*/ 603624 w 4129741"/>
              <a:gd name="connsiteY1" fmla="*/ 400424 h 5055910"/>
              <a:gd name="connsiteX2" fmla="*/ 1386541 w 4129741"/>
              <a:gd name="connsiteY2" fmla="*/ 944283 h 5055910"/>
              <a:gd name="connsiteX3" fmla="*/ 2934447 w 4129741"/>
              <a:gd name="connsiteY3" fmla="*/ 2659530 h 5055910"/>
              <a:gd name="connsiteX4" fmla="*/ 3986306 w 4129741"/>
              <a:gd name="connsiteY4" fmla="*/ 3807012 h 5055910"/>
              <a:gd name="connsiteX5" fmla="*/ 4087906 w 4129741"/>
              <a:gd name="connsiteY5" fmla="*/ 3932518 h 5055910"/>
              <a:gd name="connsiteX6" fmla="*/ 4129741 w 4129741"/>
              <a:gd name="connsiteY6" fmla="*/ 4075953 h 5055910"/>
              <a:gd name="connsiteX7" fmla="*/ 4123765 w 4129741"/>
              <a:gd name="connsiteY7" fmla="*/ 4219389 h 5055910"/>
              <a:gd name="connsiteX8" fmla="*/ 4058024 w 4129741"/>
              <a:gd name="connsiteY8" fmla="*/ 4362824 h 5055910"/>
              <a:gd name="connsiteX9" fmla="*/ 3418541 w 4129741"/>
              <a:gd name="connsiteY9" fmla="*/ 5002306 h 5055910"/>
              <a:gd name="connsiteX10" fmla="*/ 2785035 w 4129741"/>
              <a:gd name="connsiteY10" fmla="*/ 5008283 h 5055910"/>
              <a:gd name="connsiteX11" fmla="*/ 1709271 w 4129741"/>
              <a:gd name="connsiteY11" fmla="*/ 3657601 h 5055910"/>
              <a:gd name="connsiteX0" fmla="*/ 0 w 4129741"/>
              <a:gd name="connsiteY0" fmla="*/ 0 h 5080865"/>
              <a:gd name="connsiteX1" fmla="*/ 603624 w 4129741"/>
              <a:gd name="connsiteY1" fmla="*/ 400424 h 5080865"/>
              <a:gd name="connsiteX2" fmla="*/ 1386541 w 4129741"/>
              <a:gd name="connsiteY2" fmla="*/ 944283 h 5080865"/>
              <a:gd name="connsiteX3" fmla="*/ 2934447 w 4129741"/>
              <a:gd name="connsiteY3" fmla="*/ 2659530 h 5080865"/>
              <a:gd name="connsiteX4" fmla="*/ 3986306 w 4129741"/>
              <a:gd name="connsiteY4" fmla="*/ 3807012 h 5080865"/>
              <a:gd name="connsiteX5" fmla="*/ 4087906 w 4129741"/>
              <a:gd name="connsiteY5" fmla="*/ 3932518 h 5080865"/>
              <a:gd name="connsiteX6" fmla="*/ 4129741 w 4129741"/>
              <a:gd name="connsiteY6" fmla="*/ 4075953 h 5080865"/>
              <a:gd name="connsiteX7" fmla="*/ 4123765 w 4129741"/>
              <a:gd name="connsiteY7" fmla="*/ 4219389 h 5080865"/>
              <a:gd name="connsiteX8" fmla="*/ 4058024 w 4129741"/>
              <a:gd name="connsiteY8" fmla="*/ 4362824 h 5080865"/>
              <a:gd name="connsiteX9" fmla="*/ 3418541 w 4129741"/>
              <a:gd name="connsiteY9" fmla="*/ 5002306 h 5080865"/>
              <a:gd name="connsiteX10" fmla="*/ 2785035 w 4129741"/>
              <a:gd name="connsiteY10" fmla="*/ 5008283 h 5080865"/>
              <a:gd name="connsiteX11" fmla="*/ 1709271 w 4129741"/>
              <a:gd name="connsiteY11" fmla="*/ 3657601 h 508086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110865"/>
              <a:gd name="connsiteX1" fmla="*/ 603624 w 4129741"/>
              <a:gd name="connsiteY1" fmla="*/ 400424 h 5110865"/>
              <a:gd name="connsiteX2" fmla="*/ 1386541 w 4129741"/>
              <a:gd name="connsiteY2" fmla="*/ 944283 h 5110865"/>
              <a:gd name="connsiteX3" fmla="*/ 2934447 w 4129741"/>
              <a:gd name="connsiteY3" fmla="*/ 2659530 h 5110865"/>
              <a:gd name="connsiteX4" fmla="*/ 3986306 w 4129741"/>
              <a:gd name="connsiteY4" fmla="*/ 3807012 h 5110865"/>
              <a:gd name="connsiteX5" fmla="*/ 4087906 w 4129741"/>
              <a:gd name="connsiteY5" fmla="*/ 3932518 h 5110865"/>
              <a:gd name="connsiteX6" fmla="*/ 4129741 w 4129741"/>
              <a:gd name="connsiteY6" fmla="*/ 4075953 h 5110865"/>
              <a:gd name="connsiteX7" fmla="*/ 4123765 w 4129741"/>
              <a:gd name="connsiteY7" fmla="*/ 4219389 h 5110865"/>
              <a:gd name="connsiteX8" fmla="*/ 4058024 w 4129741"/>
              <a:gd name="connsiteY8" fmla="*/ 4362824 h 5110865"/>
              <a:gd name="connsiteX9" fmla="*/ 3418541 w 4129741"/>
              <a:gd name="connsiteY9" fmla="*/ 5002306 h 5110865"/>
              <a:gd name="connsiteX10" fmla="*/ 2785035 w 4129741"/>
              <a:gd name="connsiteY10" fmla="*/ 5008283 h 5110865"/>
              <a:gd name="connsiteX11" fmla="*/ 1709271 w 4129741"/>
              <a:gd name="connsiteY11" fmla="*/ 3657601 h 5110865"/>
              <a:gd name="connsiteX0" fmla="*/ 0 w 4129741"/>
              <a:gd name="connsiteY0" fmla="*/ 0 h 5157182"/>
              <a:gd name="connsiteX1" fmla="*/ 603624 w 4129741"/>
              <a:gd name="connsiteY1" fmla="*/ 400424 h 5157182"/>
              <a:gd name="connsiteX2" fmla="*/ 1386541 w 4129741"/>
              <a:gd name="connsiteY2" fmla="*/ 944283 h 5157182"/>
              <a:gd name="connsiteX3" fmla="*/ 2934447 w 4129741"/>
              <a:gd name="connsiteY3" fmla="*/ 2659530 h 5157182"/>
              <a:gd name="connsiteX4" fmla="*/ 3986306 w 4129741"/>
              <a:gd name="connsiteY4" fmla="*/ 3807012 h 5157182"/>
              <a:gd name="connsiteX5" fmla="*/ 4087906 w 4129741"/>
              <a:gd name="connsiteY5" fmla="*/ 3932518 h 5157182"/>
              <a:gd name="connsiteX6" fmla="*/ 4129741 w 4129741"/>
              <a:gd name="connsiteY6" fmla="*/ 4075953 h 5157182"/>
              <a:gd name="connsiteX7" fmla="*/ 4123765 w 4129741"/>
              <a:gd name="connsiteY7" fmla="*/ 4219389 h 5157182"/>
              <a:gd name="connsiteX8" fmla="*/ 4058024 w 4129741"/>
              <a:gd name="connsiteY8" fmla="*/ 4362824 h 5157182"/>
              <a:gd name="connsiteX9" fmla="*/ 3418541 w 4129741"/>
              <a:gd name="connsiteY9" fmla="*/ 5002306 h 5157182"/>
              <a:gd name="connsiteX10" fmla="*/ 2785035 w 4129741"/>
              <a:gd name="connsiteY10" fmla="*/ 5008283 h 5157182"/>
              <a:gd name="connsiteX11" fmla="*/ 1709271 w 4129741"/>
              <a:gd name="connsiteY11" fmla="*/ 3657601 h 5157182"/>
              <a:gd name="connsiteX0" fmla="*/ 0 w 4129741"/>
              <a:gd name="connsiteY0" fmla="*/ 0 h 5157182"/>
              <a:gd name="connsiteX1" fmla="*/ 124012 w 4129741"/>
              <a:gd name="connsiteY1" fmla="*/ 71717 h 5157182"/>
              <a:gd name="connsiteX2" fmla="*/ 603624 w 4129741"/>
              <a:gd name="connsiteY2" fmla="*/ 400424 h 5157182"/>
              <a:gd name="connsiteX3" fmla="*/ 1386541 w 4129741"/>
              <a:gd name="connsiteY3" fmla="*/ 944283 h 5157182"/>
              <a:gd name="connsiteX4" fmla="*/ 2934447 w 4129741"/>
              <a:gd name="connsiteY4" fmla="*/ 2659530 h 5157182"/>
              <a:gd name="connsiteX5" fmla="*/ 3986306 w 4129741"/>
              <a:gd name="connsiteY5" fmla="*/ 3807012 h 5157182"/>
              <a:gd name="connsiteX6" fmla="*/ 4087906 w 4129741"/>
              <a:gd name="connsiteY6" fmla="*/ 3932518 h 5157182"/>
              <a:gd name="connsiteX7" fmla="*/ 4129741 w 4129741"/>
              <a:gd name="connsiteY7" fmla="*/ 4075953 h 5157182"/>
              <a:gd name="connsiteX8" fmla="*/ 4123765 w 4129741"/>
              <a:gd name="connsiteY8" fmla="*/ 4219389 h 5157182"/>
              <a:gd name="connsiteX9" fmla="*/ 4058024 w 4129741"/>
              <a:gd name="connsiteY9" fmla="*/ 4362824 h 5157182"/>
              <a:gd name="connsiteX10" fmla="*/ 3418541 w 4129741"/>
              <a:gd name="connsiteY10" fmla="*/ 5002306 h 5157182"/>
              <a:gd name="connsiteX11" fmla="*/ 2785035 w 4129741"/>
              <a:gd name="connsiteY11" fmla="*/ 5008283 h 5157182"/>
              <a:gd name="connsiteX12" fmla="*/ 1709271 w 4129741"/>
              <a:gd name="connsiteY12" fmla="*/ 3657601 h 5157182"/>
              <a:gd name="connsiteX0" fmla="*/ 0 w 4519207"/>
              <a:gd name="connsiteY0" fmla="*/ 0 h 5398482"/>
              <a:gd name="connsiteX1" fmla="*/ 513478 w 4519207"/>
              <a:gd name="connsiteY1" fmla="*/ 313017 h 5398482"/>
              <a:gd name="connsiteX2" fmla="*/ 993090 w 4519207"/>
              <a:gd name="connsiteY2" fmla="*/ 641724 h 5398482"/>
              <a:gd name="connsiteX3" fmla="*/ 1776007 w 4519207"/>
              <a:gd name="connsiteY3" fmla="*/ 1185583 h 5398482"/>
              <a:gd name="connsiteX4" fmla="*/ 3323913 w 4519207"/>
              <a:gd name="connsiteY4" fmla="*/ 2900830 h 5398482"/>
              <a:gd name="connsiteX5" fmla="*/ 4375772 w 4519207"/>
              <a:gd name="connsiteY5" fmla="*/ 4048312 h 5398482"/>
              <a:gd name="connsiteX6" fmla="*/ 4477372 w 4519207"/>
              <a:gd name="connsiteY6" fmla="*/ 4173818 h 5398482"/>
              <a:gd name="connsiteX7" fmla="*/ 4519207 w 4519207"/>
              <a:gd name="connsiteY7" fmla="*/ 4317253 h 5398482"/>
              <a:gd name="connsiteX8" fmla="*/ 4513231 w 4519207"/>
              <a:gd name="connsiteY8" fmla="*/ 4460689 h 5398482"/>
              <a:gd name="connsiteX9" fmla="*/ 4447490 w 4519207"/>
              <a:gd name="connsiteY9" fmla="*/ 4604124 h 5398482"/>
              <a:gd name="connsiteX10" fmla="*/ 3808007 w 4519207"/>
              <a:gd name="connsiteY10" fmla="*/ 5243606 h 5398482"/>
              <a:gd name="connsiteX11" fmla="*/ 3174501 w 4519207"/>
              <a:gd name="connsiteY11" fmla="*/ 5249583 h 5398482"/>
              <a:gd name="connsiteX12" fmla="*/ 2098737 w 4519207"/>
              <a:gd name="connsiteY12" fmla="*/ 3898901 h 539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9207" h="5398482">
                <a:moveTo>
                  <a:pt x="0" y="0"/>
                </a:moveTo>
                <a:lnTo>
                  <a:pt x="513478" y="313017"/>
                </a:lnTo>
                <a:lnTo>
                  <a:pt x="993090" y="641724"/>
                </a:lnTo>
                <a:lnTo>
                  <a:pt x="1776007" y="1185583"/>
                </a:lnTo>
                <a:lnTo>
                  <a:pt x="3323913" y="2900830"/>
                </a:lnTo>
                <a:lnTo>
                  <a:pt x="4375772" y="4048312"/>
                </a:lnTo>
                <a:lnTo>
                  <a:pt x="4477372" y="4173818"/>
                </a:lnTo>
                <a:lnTo>
                  <a:pt x="4519207" y="4317253"/>
                </a:lnTo>
                <a:lnTo>
                  <a:pt x="4513231" y="4460689"/>
                </a:lnTo>
                <a:lnTo>
                  <a:pt x="4447490" y="4604124"/>
                </a:lnTo>
                <a:lnTo>
                  <a:pt x="3808007" y="5243606"/>
                </a:lnTo>
                <a:cubicBezTo>
                  <a:pt x="3551019" y="5467725"/>
                  <a:pt x="3312957" y="5429872"/>
                  <a:pt x="3174501" y="5249583"/>
                </a:cubicBezTo>
                <a:lnTo>
                  <a:pt x="2098737" y="3898901"/>
                </a:lnTo>
              </a:path>
            </a:pathLst>
          </a:custGeom>
          <a:noFill/>
          <a:ln w="508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glow rad="63500">
              <a:srgbClr val="DAC2E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6589957" y="-51612"/>
            <a:ext cx="4618629" cy="5446893"/>
          </a:xfrm>
          <a:custGeom>
            <a:avLst/>
            <a:gdLst>
              <a:gd name="connsiteX0" fmla="*/ 0 w 4129741"/>
              <a:gd name="connsiteY0" fmla="*/ 0 h 4524189"/>
              <a:gd name="connsiteX1" fmla="*/ 603624 w 4129741"/>
              <a:gd name="connsiteY1" fmla="*/ 400424 h 4524189"/>
              <a:gd name="connsiteX2" fmla="*/ 1386541 w 4129741"/>
              <a:gd name="connsiteY2" fmla="*/ 944283 h 4524189"/>
              <a:gd name="connsiteX3" fmla="*/ 2934447 w 4129741"/>
              <a:gd name="connsiteY3" fmla="*/ 2659530 h 4524189"/>
              <a:gd name="connsiteX4" fmla="*/ 3986306 w 4129741"/>
              <a:gd name="connsiteY4" fmla="*/ 3807012 h 4524189"/>
              <a:gd name="connsiteX5" fmla="*/ 4087906 w 4129741"/>
              <a:gd name="connsiteY5" fmla="*/ 3932518 h 4524189"/>
              <a:gd name="connsiteX6" fmla="*/ 4129741 w 4129741"/>
              <a:gd name="connsiteY6" fmla="*/ 4075953 h 4524189"/>
              <a:gd name="connsiteX7" fmla="*/ 4123765 w 4129741"/>
              <a:gd name="connsiteY7" fmla="*/ 4219389 h 4524189"/>
              <a:gd name="connsiteX8" fmla="*/ 4058024 w 4129741"/>
              <a:gd name="connsiteY8" fmla="*/ 4362824 h 4524189"/>
              <a:gd name="connsiteX9" fmla="*/ 3974353 w 4129741"/>
              <a:gd name="connsiteY9" fmla="*/ 4488330 h 4524189"/>
              <a:gd name="connsiteX10" fmla="*/ 3926541 w 4129741"/>
              <a:gd name="connsiteY10" fmla="*/ 4524189 h 4524189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63059 w 4129741"/>
              <a:gd name="connsiteY10" fmla="*/ 3651624 h 4488330"/>
              <a:gd name="connsiteX0" fmla="*/ 0 w 4129741"/>
              <a:gd name="connsiteY0" fmla="*/ 0 h 4495832"/>
              <a:gd name="connsiteX1" fmla="*/ 603624 w 4129741"/>
              <a:gd name="connsiteY1" fmla="*/ 400424 h 4495832"/>
              <a:gd name="connsiteX2" fmla="*/ 1386541 w 4129741"/>
              <a:gd name="connsiteY2" fmla="*/ 944283 h 4495832"/>
              <a:gd name="connsiteX3" fmla="*/ 2934447 w 4129741"/>
              <a:gd name="connsiteY3" fmla="*/ 2659530 h 4495832"/>
              <a:gd name="connsiteX4" fmla="*/ 3986306 w 4129741"/>
              <a:gd name="connsiteY4" fmla="*/ 3807012 h 4495832"/>
              <a:gd name="connsiteX5" fmla="*/ 4087906 w 4129741"/>
              <a:gd name="connsiteY5" fmla="*/ 3932518 h 4495832"/>
              <a:gd name="connsiteX6" fmla="*/ 4129741 w 4129741"/>
              <a:gd name="connsiteY6" fmla="*/ 4075953 h 4495832"/>
              <a:gd name="connsiteX7" fmla="*/ 4123765 w 4129741"/>
              <a:gd name="connsiteY7" fmla="*/ 4219389 h 4495832"/>
              <a:gd name="connsiteX8" fmla="*/ 4058024 w 4129741"/>
              <a:gd name="connsiteY8" fmla="*/ 4362824 h 4495832"/>
              <a:gd name="connsiteX9" fmla="*/ 3974353 w 4129741"/>
              <a:gd name="connsiteY9" fmla="*/ 4488330 h 4495832"/>
              <a:gd name="connsiteX10" fmla="*/ 1763059 w 4129741"/>
              <a:gd name="connsiteY10" fmla="*/ 3651624 h 4495832"/>
              <a:gd name="connsiteX0" fmla="*/ 0 w 4129741"/>
              <a:gd name="connsiteY0" fmla="*/ 0 h 4498871"/>
              <a:gd name="connsiteX1" fmla="*/ 603624 w 4129741"/>
              <a:gd name="connsiteY1" fmla="*/ 400424 h 4498871"/>
              <a:gd name="connsiteX2" fmla="*/ 1386541 w 4129741"/>
              <a:gd name="connsiteY2" fmla="*/ 944283 h 4498871"/>
              <a:gd name="connsiteX3" fmla="*/ 2934447 w 4129741"/>
              <a:gd name="connsiteY3" fmla="*/ 2659530 h 4498871"/>
              <a:gd name="connsiteX4" fmla="*/ 3986306 w 4129741"/>
              <a:gd name="connsiteY4" fmla="*/ 3807012 h 4498871"/>
              <a:gd name="connsiteX5" fmla="*/ 4087906 w 4129741"/>
              <a:gd name="connsiteY5" fmla="*/ 3932518 h 4498871"/>
              <a:gd name="connsiteX6" fmla="*/ 4129741 w 4129741"/>
              <a:gd name="connsiteY6" fmla="*/ 4075953 h 4498871"/>
              <a:gd name="connsiteX7" fmla="*/ 4123765 w 4129741"/>
              <a:gd name="connsiteY7" fmla="*/ 4219389 h 4498871"/>
              <a:gd name="connsiteX8" fmla="*/ 4058024 w 4129741"/>
              <a:gd name="connsiteY8" fmla="*/ 4362824 h 4498871"/>
              <a:gd name="connsiteX9" fmla="*/ 3974353 w 4129741"/>
              <a:gd name="connsiteY9" fmla="*/ 4488330 h 4498871"/>
              <a:gd name="connsiteX10" fmla="*/ 1709271 w 4129741"/>
              <a:gd name="connsiteY10" fmla="*/ 3657601 h 4498871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1709271 w 4129741"/>
              <a:gd name="connsiteY10" fmla="*/ 3657601 h 4488330"/>
              <a:gd name="connsiteX0" fmla="*/ 0 w 4129741"/>
              <a:gd name="connsiteY0" fmla="*/ 0 h 4488330"/>
              <a:gd name="connsiteX1" fmla="*/ 603624 w 4129741"/>
              <a:gd name="connsiteY1" fmla="*/ 400424 h 4488330"/>
              <a:gd name="connsiteX2" fmla="*/ 1386541 w 4129741"/>
              <a:gd name="connsiteY2" fmla="*/ 944283 h 4488330"/>
              <a:gd name="connsiteX3" fmla="*/ 2934447 w 4129741"/>
              <a:gd name="connsiteY3" fmla="*/ 2659530 h 4488330"/>
              <a:gd name="connsiteX4" fmla="*/ 3986306 w 4129741"/>
              <a:gd name="connsiteY4" fmla="*/ 3807012 h 4488330"/>
              <a:gd name="connsiteX5" fmla="*/ 4087906 w 4129741"/>
              <a:gd name="connsiteY5" fmla="*/ 3932518 h 4488330"/>
              <a:gd name="connsiteX6" fmla="*/ 4129741 w 4129741"/>
              <a:gd name="connsiteY6" fmla="*/ 4075953 h 4488330"/>
              <a:gd name="connsiteX7" fmla="*/ 4123765 w 4129741"/>
              <a:gd name="connsiteY7" fmla="*/ 4219389 h 4488330"/>
              <a:gd name="connsiteX8" fmla="*/ 4058024 w 4129741"/>
              <a:gd name="connsiteY8" fmla="*/ 4362824 h 4488330"/>
              <a:gd name="connsiteX9" fmla="*/ 3974353 w 4129741"/>
              <a:gd name="connsiteY9" fmla="*/ 4488330 h 4488330"/>
              <a:gd name="connsiteX10" fmla="*/ 2910541 w 4129741"/>
              <a:gd name="connsiteY10" fmla="*/ 4237318 h 4488330"/>
              <a:gd name="connsiteX11" fmla="*/ 1709271 w 4129741"/>
              <a:gd name="connsiteY11" fmla="*/ 3657601 h 4488330"/>
              <a:gd name="connsiteX0" fmla="*/ 0 w 4129741"/>
              <a:gd name="connsiteY0" fmla="*/ 0 h 5120483"/>
              <a:gd name="connsiteX1" fmla="*/ 603624 w 4129741"/>
              <a:gd name="connsiteY1" fmla="*/ 400424 h 5120483"/>
              <a:gd name="connsiteX2" fmla="*/ 1386541 w 4129741"/>
              <a:gd name="connsiteY2" fmla="*/ 944283 h 5120483"/>
              <a:gd name="connsiteX3" fmla="*/ 2934447 w 4129741"/>
              <a:gd name="connsiteY3" fmla="*/ 2659530 h 5120483"/>
              <a:gd name="connsiteX4" fmla="*/ 3986306 w 4129741"/>
              <a:gd name="connsiteY4" fmla="*/ 3807012 h 5120483"/>
              <a:gd name="connsiteX5" fmla="*/ 4087906 w 4129741"/>
              <a:gd name="connsiteY5" fmla="*/ 3932518 h 5120483"/>
              <a:gd name="connsiteX6" fmla="*/ 4129741 w 4129741"/>
              <a:gd name="connsiteY6" fmla="*/ 4075953 h 5120483"/>
              <a:gd name="connsiteX7" fmla="*/ 4123765 w 4129741"/>
              <a:gd name="connsiteY7" fmla="*/ 4219389 h 5120483"/>
              <a:gd name="connsiteX8" fmla="*/ 4058024 w 4129741"/>
              <a:gd name="connsiteY8" fmla="*/ 4362824 h 5120483"/>
              <a:gd name="connsiteX9" fmla="*/ 3974353 w 4129741"/>
              <a:gd name="connsiteY9" fmla="*/ 4488330 h 5120483"/>
              <a:gd name="connsiteX10" fmla="*/ 2940423 w 4129741"/>
              <a:gd name="connsiteY10" fmla="*/ 5103906 h 5120483"/>
              <a:gd name="connsiteX11" fmla="*/ 1709271 w 4129741"/>
              <a:gd name="connsiteY11" fmla="*/ 3657601 h 5120483"/>
              <a:gd name="connsiteX0" fmla="*/ 0 w 4129741"/>
              <a:gd name="connsiteY0" fmla="*/ 0 h 5144599"/>
              <a:gd name="connsiteX1" fmla="*/ 603624 w 4129741"/>
              <a:gd name="connsiteY1" fmla="*/ 400424 h 5144599"/>
              <a:gd name="connsiteX2" fmla="*/ 1386541 w 4129741"/>
              <a:gd name="connsiteY2" fmla="*/ 944283 h 5144599"/>
              <a:gd name="connsiteX3" fmla="*/ 2934447 w 4129741"/>
              <a:gd name="connsiteY3" fmla="*/ 2659530 h 5144599"/>
              <a:gd name="connsiteX4" fmla="*/ 3986306 w 4129741"/>
              <a:gd name="connsiteY4" fmla="*/ 3807012 h 5144599"/>
              <a:gd name="connsiteX5" fmla="*/ 4087906 w 4129741"/>
              <a:gd name="connsiteY5" fmla="*/ 3932518 h 5144599"/>
              <a:gd name="connsiteX6" fmla="*/ 4129741 w 4129741"/>
              <a:gd name="connsiteY6" fmla="*/ 4075953 h 5144599"/>
              <a:gd name="connsiteX7" fmla="*/ 4123765 w 4129741"/>
              <a:gd name="connsiteY7" fmla="*/ 4219389 h 5144599"/>
              <a:gd name="connsiteX8" fmla="*/ 4058024 w 4129741"/>
              <a:gd name="connsiteY8" fmla="*/ 4362824 h 5144599"/>
              <a:gd name="connsiteX9" fmla="*/ 3418541 w 4129741"/>
              <a:gd name="connsiteY9" fmla="*/ 5002306 h 5144599"/>
              <a:gd name="connsiteX10" fmla="*/ 2940423 w 4129741"/>
              <a:gd name="connsiteY10" fmla="*/ 5103906 h 5144599"/>
              <a:gd name="connsiteX11" fmla="*/ 1709271 w 4129741"/>
              <a:gd name="connsiteY11" fmla="*/ 3657601 h 5144599"/>
              <a:gd name="connsiteX0" fmla="*/ 0 w 4129741"/>
              <a:gd name="connsiteY0" fmla="*/ 0 h 5161657"/>
              <a:gd name="connsiteX1" fmla="*/ 603624 w 4129741"/>
              <a:gd name="connsiteY1" fmla="*/ 400424 h 5161657"/>
              <a:gd name="connsiteX2" fmla="*/ 1386541 w 4129741"/>
              <a:gd name="connsiteY2" fmla="*/ 944283 h 5161657"/>
              <a:gd name="connsiteX3" fmla="*/ 2934447 w 4129741"/>
              <a:gd name="connsiteY3" fmla="*/ 2659530 h 5161657"/>
              <a:gd name="connsiteX4" fmla="*/ 3986306 w 4129741"/>
              <a:gd name="connsiteY4" fmla="*/ 3807012 h 5161657"/>
              <a:gd name="connsiteX5" fmla="*/ 4087906 w 4129741"/>
              <a:gd name="connsiteY5" fmla="*/ 3932518 h 5161657"/>
              <a:gd name="connsiteX6" fmla="*/ 4129741 w 4129741"/>
              <a:gd name="connsiteY6" fmla="*/ 4075953 h 5161657"/>
              <a:gd name="connsiteX7" fmla="*/ 4123765 w 4129741"/>
              <a:gd name="connsiteY7" fmla="*/ 4219389 h 5161657"/>
              <a:gd name="connsiteX8" fmla="*/ 4058024 w 4129741"/>
              <a:gd name="connsiteY8" fmla="*/ 4362824 h 5161657"/>
              <a:gd name="connsiteX9" fmla="*/ 3418541 w 4129741"/>
              <a:gd name="connsiteY9" fmla="*/ 5002306 h 5161657"/>
              <a:gd name="connsiteX10" fmla="*/ 2940423 w 4129741"/>
              <a:gd name="connsiteY10" fmla="*/ 5103906 h 5161657"/>
              <a:gd name="connsiteX11" fmla="*/ 1709271 w 4129741"/>
              <a:gd name="connsiteY11" fmla="*/ 3657601 h 5161657"/>
              <a:gd name="connsiteX0" fmla="*/ 0 w 4129741"/>
              <a:gd name="connsiteY0" fmla="*/ 0 h 5114950"/>
              <a:gd name="connsiteX1" fmla="*/ 603624 w 4129741"/>
              <a:gd name="connsiteY1" fmla="*/ 400424 h 5114950"/>
              <a:gd name="connsiteX2" fmla="*/ 1386541 w 4129741"/>
              <a:gd name="connsiteY2" fmla="*/ 944283 h 5114950"/>
              <a:gd name="connsiteX3" fmla="*/ 2934447 w 4129741"/>
              <a:gd name="connsiteY3" fmla="*/ 2659530 h 5114950"/>
              <a:gd name="connsiteX4" fmla="*/ 3986306 w 4129741"/>
              <a:gd name="connsiteY4" fmla="*/ 3807012 h 5114950"/>
              <a:gd name="connsiteX5" fmla="*/ 4087906 w 4129741"/>
              <a:gd name="connsiteY5" fmla="*/ 3932518 h 5114950"/>
              <a:gd name="connsiteX6" fmla="*/ 4129741 w 4129741"/>
              <a:gd name="connsiteY6" fmla="*/ 4075953 h 5114950"/>
              <a:gd name="connsiteX7" fmla="*/ 4123765 w 4129741"/>
              <a:gd name="connsiteY7" fmla="*/ 4219389 h 5114950"/>
              <a:gd name="connsiteX8" fmla="*/ 4058024 w 4129741"/>
              <a:gd name="connsiteY8" fmla="*/ 4362824 h 5114950"/>
              <a:gd name="connsiteX9" fmla="*/ 3418541 w 4129741"/>
              <a:gd name="connsiteY9" fmla="*/ 5002306 h 5114950"/>
              <a:gd name="connsiteX10" fmla="*/ 2940423 w 4129741"/>
              <a:gd name="connsiteY10" fmla="*/ 5103906 h 5114950"/>
              <a:gd name="connsiteX11" fmla="*/ 1709271 w 4129741"/>
              <a:gd name="connsiteY11" fmla="*/ 3657601 h 5114950"/>
              <a:gd name="connsiteX0" fmla="*/ 0 w 4129741"/>
              <a:gd name="connsiteY0" fmla="*/ 0 h 5055910"/>
              <a:gd name="connsiteX1" fmla="*/ 603624 w 4129741"/>
              <a:gd name="connsiteY1" fmla="*/ 400424 h 5055910"/>
              <a:gd name="connsiteX2" fmla="*/ 1386541 w 4129741"/>
              <a:gd name="connsiteY2" fmla="*/ 944283 h 5055910"/>
              <a:gd name="connsiteX3" fmla="*/ 2934447 w 4129741"/>
              <a:gd name="connsiteY3" fmla="*/ 2659530 h 5055910"/>
              <a:gd name="connsiteX4" fmla="*/ 3986306 w 4129741"/>
              <a:gd name="connsiteY4" fmla="*/ 3807012 h 5055910"/>
              <a:gd name="connsiteX5" fmla="*/ 4087906 w 4129741"/>
              <a:gd name="connsiteY5" fmla="*/ 3932518 h 5055910"/>
              <a:gd name="connsiteX6" fmla="*/ 4129741 w 4129741"/>
              <a:gd name="connsiteY6" fmla="*/ 4075953 h 5055910"/>
              <a:gd name="connsiteX7" fmla="*/ 4123765 w 4129741"/>
              <a:gd name="connsiteY7" fmla="*/ 4219389 h 5055910"/>
              <a:gd name="connsiteX8" fmla="*/ 4058024 w 4129741"/>
              <a:gd name="connsiteY8" fmla="*/ 4362824 h 5055910"/>
              <a:gd name="connsiteX9" fmla="*/ 3418541 w 4129741"/>
              <a:gd name="connsiteY9" fmla="*/ 5002306 h 5055910"/>
              <a:gd name="connsiteX10" fmla="*/ 2785035 w 4129741"/>
              <a:gd name="connsiteY10" fmla="*/ 5008283 h 5055910"/>
              <a:gd name="connsiteX11" fmla="*/ 1709271 w 4129741"/>
              <a:gd name="connsiteY11" fmla="*/ 3657601 h 5055910"/>
              <a:gd name="connsiteX0" fmla="*/ 0 w 4129741"/>
              <a:gd name="connsiteY0" fmla="*/ 0 h 5080865"/>
              <a:gd name="connsiteX1" fmla="*/ 603624 w 4129741"/>
              <a:gd name="connsiteY1" fmla="*/ 400424 h 5080865"/>
              <a:gd name="connsiteX2" fmla="*/ 1386541 w 4129741"/>
              <a:gd name="connsiteY2" fmla="*/ 944283 h 5080865"/>
              <a:gd name="connsiteX3" fmla="*/ 2934447 w 4129741"/>
              <a:gd name="connsiteY3" fmla="*/ 2659530 h 5080865"/>
              <a:gd name="connsiteX4" fmla="*/ 3986306 w 4129741"/>
              <a:gd name="connsiteY4" fmla="*/ 3807012 h 5080865"/>
              <a:gd name="connsiteX5" fmla="*/ 4087906 w 4129741"/>
              <a:gd name="connsiteY5" fmla="*/ 3932518 h 5080865"/>
              <a:gd name="connsiteX6" fmla="*/ 4129741 w 4129741"/>
              <a:gd name="connsiteY6" fmla="*/ 4075953 h 5080865"/>
              <a:gd name="connsiteX7" fmla="*/ 4123765 w 4129741"/>
              <a:gd name="connsiteY7" fmla="*/ 4219389 h 5080865"/>
              <a:gd name="connsiteX8" fmla="*/ 4058024 w 4129741"/>
              <a:gd name="connsiteY8" fmla="*/ 4362824 h 5080865"/>
              <a:gd name="connsiteX9" fmla="*/ 3418541 w 4129741"/>
              <a:gd name="connsiteY9" fmla="*/ 5002306 h 5080865"/>
              <a:gd name="connsiteX10" fmla="*/ 2785035 w 4129741"/>
              <a:gd name="connsiteY10" fmla="*/ 5008283 h 5080865"/>
              <a:gd name="connsiteX11" fmla="*/ 1709271 w 4129741"/>
              <a:gd name="connsiteY11" fmla="*/ 3657601 h 508086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078735"/>
              <a:gd name="connsiteX1" fmla="*/ 603624 w 4129741"/>
              <a:gd name="connsiteY1" fmla="*/ 400424 h 5078735"/>
              <a:gd name="connsiteX2" fmla="*/ 1386541 w 4129741"/>
              <a:gd name="connsiteY2" fmla="*/ 944283 h 5078735"/>
              <a:gd name="connsiteX3" fmla="*/ 2934447 w 4129741"/>
              <a:gd name="connsiteY3" fmla="*/ 2659530 h 5078735"/>
              <a:gd name="connsiteX4" fmla="*/ 3986306 w 4129741"/>
              <a:gd name="connsiteY4" fmla="*/ 3807012 h 5078735"/>
              <a:gd name="connsiteX5" fmla="*/ 4087906 w 4129741"/>
              <a:gd name="connsiteY5" fmla="*/ 3932518 h 5078735"/>
              <a:gd name="connsiteX6" fmla="*/ 4129741 w 4129741"/>
              <a:gd name="connsiteY6" fmla="*/ 4075953 h 5078735"/>
              <a:gd name="connsiteX7" fmla="*/ 4123765 w 4129741"/>
              <a:gd name="connsiteY7" fmla="*/ 4219389 h 5078735"/>
              <a:gd name="connsiteX8" fmla="*/ 4058024 w 4129741"/>
              <a:gd name="connsiteY8" fmla="*/ 4362824 h 5078735"/>
              <a:gd name="connsiteX9" fmla="*/ 3418541 w 4129741"/>
              <a:gd name="connsiteY9" fmla="*/ 5002306 h 5078735"/>
              <a:gd name="connsiteX10" fmla="*/ 2785035 w 4129741"/>
              <a:gd name="connsiteY10" fmla="*/ 5008283 h 5078735"/>
              <a:gd name="connsiteX11" fmla="*/ 1709271 w 4129741"/>
              <a:gd name="connsiteY11" fmla="*/ 3657601 h 5078735"/>
              <a:gd name="connsiteX0" fmla="*/ 0 w 4129741"/>
              <a:gd name="connsiteY0" fmla="*/ 0 h 5110865"/>
              <a:gd name="connsiteX1" fmla="*/ 603624 w 4129741"/>
              <a:gd name="connsiteY1" fmla="*/ 400424 h 5110865"/>
              <a:gd name="connsiteX2" fmla="*/ 1386541 w 4129741"/>
              <a:gd name="connsiteY2" fmla="*/ 944283 h 5110865"/>
              <a:gd name="connsiteX3" fmla="*/ 2934447 w 4129741"/>
              <a:gd name="connsiteY3" fmla="*/ 2659530 h 5110865"/>
              <a:gd name="connsiteX4" fmla="*/ 3986306 w 4129741"/>
              <a:gd name="connsiteY4" fmla="*/ 3807012 h 5110865"/>
              <a:gd name="connsiteX5" fmla="*/ 4087906 w 4129741"/>
              <a:gd name="connsiteY5" fmla="*/ 3932518 h 5110865"/>
              <a:gd name="connsiteX6" fmla="*/ 4129741 w 4129741"/>
              <a:gd name="connsiteY6" fmla="*/ 4075953 h 5110865"/>
              <a:gd name="connsiteX7" fmla="*/ 4123765 w 4129741"/>
              <a:gd name="connsiteY7" fmla="*/ 4219389 h 5110865"/>
              <a:gd name="connsiteX8" fmla="*/ 4058024 w 4129741"/>
              <a:gd name="connsiteY8" fmla="*/ 4362824 h 5110865"/>
              <a:gd name="connsiteX9" fmla="*/ 3418541 w 4129741"/>
              <a:gd name="connsiteY9" fmla="*/ 5002306 h 5110865"/>
              <a:gd name="connsiteX10" fmla="*/ 2785035 w 4129741"/>
              <a:gd name="connsiteY10" fmla="*/ 5008283 h 5110865"/>
              <a:gd name="connsiteX11" fmla="*/ 1709271 w 4129741"/>
              <a:gd name="connsiteY11" fmla="*/ 3657601 h 5110865"/>
              <a:gd name="connsiteX0" fmla="*/ 0 w 4129741"/>
              <a:gd name="connsiteY0" fmla="*/ 0 h 5157182"/>
              <a:gd name="connsiteX1" fmla="*/ 603624 w 4129741"/>
              <a:gd name="connsiteY1" fmla="*/ 400424 h 5157182"/>
              <a:gd name="connsiteX2" fmla="*/ 1386541 w 4129741"/>
              <a:gd name="connsiteY2" fmla="*/ 944283 h 5157182"/>
              <a:gd name="connsiteX3" fmla="*/ 2934447 w 4129741"/>
              <a:gd name="connsiteY3" fmla="*/ 2659530 h 5157182"/>
              <a:gd name="connsiteX4" fmla="*/ 3986306 w 4129741"/>
              <a:gd name="connsiteY4" fmla="*/ 3807012 h 5157182"/>
              <a:gd name="connsiteX5" fmla="*/ 4087906 w 4129741"/>
              <a:gd name="connsiteY5" fmla="*/ 3932518 h 5157182"/>
              <a:gd name="connsiteX6" fmla="*/ 4129741 w 4129741"/>
              <a:gd name="connsiteY6" fmla="*/ 4075953 h 5157182"/>
              <a:gd name="connsiteX7" fmla="*/ 4123765 w 4129741"/>
              <a:gd name="connsiteY7" fmla="*/ 4219389 h 5157182"/>
              <a:gd name="connsiteX8" fmla="*/ 4058024 w 4129741"/>
              <a:gd name="connsiteY8" fmla="*/ 4362824 h 5157182"/>
              <a:gd name="connsiteX9" fmla="*/ 3418541 w 4129741"/>
              <a:gd name="connsiteY9" fmla="*/ 5002306 h 5157182"/>
              <a:gd name="connsiteX10" fmla="*/ 2785035 w 4129741"/>
              <a:gd name="connsiteY10" fmla="*/ 5008283 h 5157182"/>
              <a:gd name="connsiteX11" fmla="*/ 1709271 w 4129741"/>
              <a:gd name="connsiteY11" fmla="*/ 3657601 h 5157182"/>
              <a:gd name="connsiteX0" fmla="*/ 21376 w 4151117"/>
              <a:gd name="connsiteY0" fmla="*/ 43744 h 5200926"/>
              <a:gd name="connsiteX1" fmla="*/ 0 w 4151117"/>
              <a:gd name="connsiteY1" fmla="*/ 0 h 5200926"/>
              <a:gd name="connsiteX2" fmla="*/ 625000 w 4151117"/>
              <a:gd name="connsiteY2" fmla="*/ 444168 h 5200926"/>
              <a:gd name="connsiteX3" fmla="*/ 1407917 w 4151117"/>
              <a:gd name="connsiteY3" fmla="*/ 988027 h 5200926"/>
              <a:gd name="connsiteX4" fmla="*/ 2955823 w 4151117"/>
              <a:gd name="connsiteY4" fmla="*/ 2703274 h 5200926"/>
              <a:gd name="connsiteX5" fmla="*/ 4007682 w 4151117"/>
              <a:gd name="connsiteY5" fmla="*/ 3850756 h 5200926"/>
              <a:gd name="connsiteX6" fmla="*/ 4109282 w 4151117"/>
              <a:gd name="connsiteY6" fmla="*/ 3976262 h 5200926"/>
              <a:gd name="connsiteX7" fmla="*/ 4151117 w 4151117"/>
              <a:gd name="connsiteY7" fmla="*/ 4119697 h 5200926"/>
              <a:gd name="connsiteX8" fmla="*/ 4145141 w 4151117"/>
              <a:gd name="connsiteY8" fmla="*/ 4263133 h 5200926"/>
              <a:gd name="connsiteX9" fmla="*/ 4079400 w 4151117"/>
              <a:gd name="connsiteY9" fmla="*/ 4406568 h 5200926"/>
              <a:gd name="connsiteX10" fmla="*/ 3439917 w 4151117"/>
              <a:gd name="connsiteY10" fmla="*/ 5046050 h 5200926"/>
              <a:gd name="connsiteX11" fmla="*/ 2806411 w 4151117"/>
              <a:gd name="connsiteY11" fmla="*/ 5052027 h 5200926"/>
              <a:gd name="connsiteX12" fmla="*/ 1730647 w 4151117"/>
              <a:gd name="connsiteY12" fmla="*/ 3701345 h 5200926"/>
              <a:gd name="connsiteX0" fmla="*/ 0 w 4618629"/>
              <a:gd name="connsiteY0" fmla="*/ 0 h 5446893"/>
              <a:gd name="connsiteX1" fmla="*/ 467512 w 4618629"/>
              <a:gd name="connsiteY1" fmla="*/ 245967 h 5446893"/>
              <a:gd name="connsiteX2" fmla="*/ 1092512 w 4618629"/>
              <a:gd name="connsiteY2" fmla="*/ 690135 h 5446893"/>
              <a:gd name="connsiteX3" fmla="*/ 1875429 w 4618629"/>
              <a:gd name="connsiteY3" fmla="*/ 1233994 h 5446893"/>
              <a:gd name="connsiteX4" fmla="*/ 3423335 w 4618629"/>
              <a:gd name="connsiteY4" fmla="*/ 2949241 h 5446893"/>
              <a:gd name="connsiteX5" fmla="*/ 4475194 w 4618629"/>
              <a:gd name="connsiteY5" fmla="*/ 4096723 h 5446893"/>
              <a:gd name="connsiteX6" fmla="*/ 4576794 w 4618629"/>
              <a:gd name="connsiteY6" fmla="*/ 4222229 h 5446893"/>
              <a:gd name="connsiteX7" fmla="*/ 4618629 w 4618629"/>
              <a:gd name="connsiteY7" fmla="*/ 4365664 h 5446893"/>
              <a:gd name="connsiteX8" fmla="*/ 4612653 w 4618629"/>
              <a:gd name="connsiteY8" fmla="*/ 4509100 h 5446893"/>
              <a:gd name="connsiteX9" fmla="*/ 4546912 w 4618629"/>
              <a:gd name="connsiteY9" fmla="*/ 4652535 h 5446893"/>
              <a:gd name="connsiteX10" fmla="*/ 3907429 w 4618629"/>
              <a:gd name="connsiteY10" fmla="*/ 5292017 h 5446893"/>
              <a:gd name="connsiteX11" fmla="*/ 3273923 w 4618629"/>
              <a:gd name="connsiteY11" fmla="*/ 5297994 h 5446893"/>
              <a:gd name="connsiteX12" fmla="*/ 2198159 w 4618629"/>
              <a:gd name="connsiteY12" fmla="*/ 3947312 h 5446893"/>
              <a:gd name="connsiteX0" fmla="*/ 0 w 4618629"/>
              <a:gd name="connsiteY0" fmla="*/ 0 h 5446893"/>
              <a:gd name="connsiteX1" fmla="*/ 512779 w 4618629"/>
              <a:gd name="connsiteY1" fmla="*/ 291234 h 5446893"/>
              <a:gd name="connsiteX2" fmla="*/ 1092512 w 4618629"/>
              <a:gd name="connsiteY2" fmla="*/ 690135 h 5446893"/>
              <a:gd name="connsiteX3" fmla="*/ 1875429 w 4618629"/>
              <a:gd name="connsiteY3" fmla="*/ 1233994 h 5446893"/>
              <a:gd name="connsiteX4" fmla="*/ 3423335 w 4618629"/>
              <a:gd name="connsiteY4" fmla="*/ 2949241 h 5446893"/>
              <a:gd name="connsiteX5" fmla="*/ 4475194 w 4618629"/>
              <a:gd name="connsiteY5" fmla="*/ 4096723 h 5446893"/>
              <a:gd name="connsiteX6" fmla="*/ 4576794 w 4618629"/>
              <a:gd name="connsiteY6" fmla="*/ 4222229 h 5446893"/>
              <a:gd name="connsiteX7" fmla="*/ 4618629 w 4618629"/>
              <a:gd name="connsiteY7" fmla="*/ 4365664 h 5446893"/>
              <a:gd name="connsiteX8" fmla="*/ 4612653 w 4618629"/>
              <a:gd name="connsiteY8" fmla="*/ 4509100 h 5446893"/>
              <a:gd name="connsiteX9" fmla="*/ 4546912 w 4618629"/>
              <a:gd name="connsiteY9" fmla="*/ 4652535 h 5446893"/>
              <a:gd name="connsiteX10" fmla="*/ 3907429 w 4618629"/>
              <a:gd name="connsiteY10" fmla="*/ 5292017 h 5446893"/>
              <a:gd name="connsiteX11" fmla="*/ 3273923 w 4618629"/>
              <a:gd name="connsiteY11" fmla="*/ 5297994 h 5446893"/>
              <a:gd name="connsiteX12" fmla="*/ 2198159 w 4618629"/>
              <a:gd name="connsiteY12" fmla="*/ 3947312 h 544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18629" h="5446893">
                <a:moveTo>
                  <a:pt x="0" y="0"/>
                </a:moveTo>
                <a:lnTo>
                  <a:pt x="512779" y="291234"/>
                </a:lnTo>
                <a:lnTo>
                  <a:pt x="1092512" y="690135"/>
                </a:lnTo>
                <a:lnTo>
                  <a:pt x="1875429" y="1233994"/>
                </a:lnTo>
                <a:lnTo>
                  <a:pt x="3423335" y="2949241"/>
                </a:lnTo>
                <a:lnTo>
                  <a:pt x="4475194" y="4096723"/>
                </a:lnTo>
                <a:lnTo>
                  <a:pt x="4576794" y="4222229"/>
                </a:lnTo>
                <a:lnTo>
                  <a:pt x="4618629" y="4365664"/>
                </a:lnTo>
                <a:lnTo>
                  <a:pt x="4612653" y="4509100"/>
                </a:lnTo>
                <a:lnTo>
                  <a:pt x="4546912" y="4652535"/>
                </a:lnTo>
                <a:lnTo>
                  <a:pt x="3907429" y="5292017"/>
                </a:lnTo>
                <a:cubicBezTo>
                  <a:pt x="3650441" y="5516136"/>
                  <a:pt x="3412379" y="5478283"/>
                  <a:pt x="3273923" y="5297994"/>
                </a:cubicBezTo>
                <a:lnTo>
                  <a:pt x="2198159" y="3947312"/>
                </a:lnTo>
              </a:path>
            </a:pathLst>
          </a:custGeom>
          <a:noFill/>
          <a:ln w="2857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1E2D20F3-ED7C-5122-7CC2-AC3E110336FC}"/>
              </a:ext>
            </a:extLst>
          </p:cNvPr>
          <p:cNvSpPr/>
          <p:nvPr/>
        </p:nvSpPr>
        <p:spPr>
          <a:xfrm>
            <a:off x="5699761" y="2663190"/>
            <a:ext cx="3653508" cy="4010940"/>
          </a:xfrm>
          <a:custGeom>
            <a:avLst/>
            <a:gdLst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2019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2247900"/>
              <a:gd name="connsiteX1" fmla="*/ 102870 w 3253740"/>
              <a:gd name="connsiteY1" fmla="*/ 99060 h 2247900"/>
              <a:gd name="connsiteX2" fmla="*/ 137160 w 3253740"/>
              <a:gd name="connsiteY2" fmla="*/ 213360 h 2247900"/>
              <a:gd name="connsiteX3" fmla="*/ 133350 w 3253740"/>
              <a:gd name="connsiteY3" fmla="*/ 1169670 h 2247900"/>
              <a:gd name="connsiteX4" fmla="*/ 300990 w 3253740"/>
              <a:gd name="connsiteY4" fmla="*/ 1508760 h 2247900"/>
              <a:gd name="connsiteX5" fmla="*/ 3013710 w 3253740"/>
              <a:gd name="connsiteY5" fmla="*/ 2247900 h 2247900"/>
              <a:gd name="connsiteX6" fmla="*/ 3253740 w 3253740"/>
              <a:gd name="connsiteY6" fmla="*/ 2084070 h 2247900"/>
              <a:gd name="connsiteX7" fmla="*/ 3227070 w 3253740"/>
              <a:gd name="connsiteY7" fmla="*/ 1767840 h 2247900"/>
              <a:gd name="connsiteX8" fmla="*/ 3032760 w 3253740"/>
              <a:gd name="connsiteY8" fmla="*/ 1211580 h 2247900"/>
              <a:gd name="connsiteX9" fmla="*/ 2541270 w 3253740"/>
              <a:gd name="connsiteY9" fmla="*/ 704850 h 2247900"/>
              <a:gd name="connsiteX0" fmla="*/ 0 w 3253740"/>
              <a:gd name="connsiteY0" fmla="*/ 0 h 3882390"/>
              <a:gd name="connsiteX1" fmla="*/ 102870 w 3253740"/>
              <a:gd name="connsiteY1" fmla="*/ 99060 h 3882390"/>
              <a:gd name="connsiteX2" fmla="*/ 137160 w 3253740"/>
              <a:gd name="connsiteY2" fmla="*/ 213360 h 3882390"/>
              <a:gd name="connsiteX3" fmla="*/ 133350 w 3253740"/>
              <a:gd name="connsiteY3" fmla="*/ 1169670 h 3882390"/>
              <a:gd name="connsiteX4" fmla="*/ 300990 w 3253740"/>
              <a:gd name="connsiteY4" fmla="*/ 1508760 h 3882390"/>
              <a:gd name="connsiteX5" fmla="*/ 2659380 w 3253740"/>
              <a:gd name="connsiteY5" fmla="*/ 3882390 h 3882390"/>
              <a:gd name="connsiteX6" fmla="*/ 3253740 w 3253740"/>
              <a:gd name="connsiteY6" fmla="*/ 2084070 h 3882390"/>
              <a:gd name="connsiteX7" fmla="*/ 3227070 w 3253740"/>
              <a:gd name="connsiteY7" fmla="*/ 1767840 h 3882390"/>
              <a:gd name="connsiteX8" fmla="*/ 3032760 w 3253740"/>
              <a:gd name="connsiteY8" fmla="*/ 1211580 h 3882390"/>
              <a:gd name="connsiteX9" fmla="*/ 2541270 w 3253740"/>
              <a:gd name="connsiteY9" fmla="*/ 704850 h 3882390"/>
              <a:gd name="connsiteX0" fmla="*/ 0 w 3253740"/>
              <a:gd name="connsiteY0" fmla="*/ 0 h 3885869"/>
              <a:gd name="connsiteX1" fmla="*/ 102870 w 3253740"/>
              <a:gd name="connsiteY1" fmla="*/ 99060 h 3885869"/>
              <a:gd name="connsiteX2" fmla="*/ 137160 w 3253740"/>
              <a:gd name="connsiteY2" fmla="*/ 213360 h 3885869"/>
              <a:gd name="connsiteX3" fmla="*/ 133350 w 3253740"/>
              <a:gd name="connsiteY3" fmla="*/ 1169670 h 3885869"/>
              <a:gd name="connsiteX4" fmla="*/ 300990 w 3253740"/>
              <a:gd name="connsiteY4" fmla="*/ 1508760 h 3885869"/>
              <a:gd name="connsiteX5" fmla="*/ 2659380 w 3253740"/>
              <a:gd name="connsiteY5" fmla="*/ 3882390 h 3885869"/>
              <a:gd name="connsiteX6" fmla="*/ 3253740 w 3253740"/>
              <a:gd name="connsiteY6" fmla="*/ 2084070 h 3885869"/>
              <a:gd name="connsiteX7" fmla="*/ 3227070 w 3253740"/>
              <a:gd name="connsiteY7" fmla="*/ 1767840 h 3885869"/>
              <a:gd name="connsiteX8" fmla="*/ 3032760 w 3253740"/>
              <a:gd name="connsiteY8" fmla="*/ 1211580 h 3885869"/>
              <a:gd name="connsiteX9" fmla="*/ 2541270 w 3253740"/>
              <a:gd name="connsiteY9" fmla="*/ 704850 h 3885869"/>
              <a:gd name="connsiteX0" fmla="*/ 0 w 3284220"/>
              <a:gd name="connsiteY0" fmla="*/ 0 h 4156427"/>
              <a:gd name="connsiteX1" fmla="*/ 102870 w 3284220"/>
              <a:gd name="connsiteY1" fmla="*/ 99060 h 4156427"/>
              <a:gd name="connsiteX2" fmla="*/ 137160 w 3284220"/>
              <a:gd name="connsiteY2" fmla="*/ 213360 h 4156427"/>
              <a:gd name="connsiteX3" fmla="*/ 133350 w 3284220"/>
              <a:gd name="connsiteY3" fmla="*/ 1169670 h 4156427"/>
              <a:gd name="connsiteX4" fmla="*/ 300990 w 3284220"/>
              <a:gd name="connsiteY4" fmla="*/ 1508760 h 4156427"/>
              <a:gd name="connsiteX5" fmla="*/ 2659380 w 3284220"/>
              <a:gd name="connsiteY5" fmla="*/ 3882390 h 4156427"/>
              <a:gd name="connsiteX6" fmla="*/ 3284220 w 3284220"/>
              <a:gd name="connsiteY6" fmla="*/ 3867150 h 4156427"/>
              <a:gd name="connsiteX7" fmla="*/ 3227070 w 3284220"/>
              <a:gd name="connsiteY7" fmla="*/ 1767840 h 4156427"/>
              <a:gd name="connsiteX8" fmla="*/ 3032760 w 3284220"/>
              <a:gd name="connsiteY8" fmla="*/ 1211580 h 4156427"/>
              <a:gd name="connsiteX9" fmla="*/ 2541270 w 3284220"/>
              <a:gd name="connsiteY9" fmla="*/ 704850 h 4156427"/>
              <a:gd name="connsiteX0" fmla="*/ 0 w 3284220"/>
              <a:gd name="connsiteY0" fmla="*/ 0 h 4153052"/>
              <a:gd name="connsiteX1" fmla="*/ 102870 w 3284220"/>
              <a:gd name="connsiteY1" fmla="*/ 99060 h 4153052"/>
              <a:gd name="connsiteX2" fmla="*/ 137160 w 3284220"/>
              <a:gd name="connsiteY2" fmla="*/ 213360 h 4153052"/>
              <a:gd name="connsiteX3" fmla="*/ 133350 w 3284220"/>
              <a:gd name="connsiteY3" fmla="*/ 1169670 h 4153052"/>
              <a:gd name="connsiteX4" fmla="*/ 300990 w 3284220"/>
              <a:gd name="connsiteY4" fmla="*/ 1508760 h 4153052"/>
              <a:gd name="connsiteX5" fmla="*/ 2670810 w 3284220"/>
              <a:gd name="connsiteY5" fmla="*/ 3870960 h 4153052"/>
              <a:gd name="connsiteX6" fmla="*/ 3284220 w 3284220"/>
              <a:gd name="connsiteY6" fmla="*/ 3867150 h 4153052"/>
              <a:gd name="connsiteX7" fmla="*/ 3227070 w 3284220"/>
              <a:gd name="connsiteY7" fmla="*/ 1767840 h 4153052"/>
              <a:gd name="connsiteX8" fmla="*/ 3032760 w 3284220"/>
              <a:gd name="connsiteY8" fmla="*/ 1211580 h 4153052"/>
              <a:gd name="connsiteX9" fmla="*/ 2541270 w 3284220"/>
              <a:gd name="connsiteY9" fmla="*/ 704850 h 4153052"/>
              <a:gd name="connsiteX0" fmla="*/ 0 w 3284220"/>
              <a:gd name="connsiteY0" fmla="*/ 0 h 4208832"/>
              <a:gd name="connsiteX1" fmla="*/ 102870 w 3284220"/>
              <a:gd name="connsiteY1" fmla="*/ 99060 h 4208832"/>
              <a:gd name="connsiteX2" fmla="*/ 137160 w 3284220"/>
              <a:gd name="connsiteY2" fmla="*/ 213360 h 4208832"/>
              <a:gd name="connsiteX3" fmla="*/ 133350 w 3284220"/>
              <a:gd name="connsiteY3" fmla="*/ 1169670 h 4208832"/>
              <a:gd name="connsiteX4" fmla="*/ 300990 w 3284220"/>
              <a:gd name="connsiteY4" fmla="*/ 1508760 h 4208832"/>
              <a:gd name="connsiteX5" fmla="*/ 2670810 w 3284220"/>
              <a:gd name="connsiteY5" fmla="*/ 3870960 h 4208832"/>
              <a:gd name="connsiteX6" fmla="*/ 3284220 w 3284220"/>
              <a:gd name="connsiteY6" fmla="*/ 3867150 h 4208832"/>
              <a:gd name="connsiteX7" fmla="*/ 3227070 w 3284220"/>
              <a:gd name="connsiteY7" fmla="*/ 1767840 h 4208832"/>
              <a:gd name="connsiteX8" fmla="*/ 3032760 w 3284220"/>
              <a:gd name="connsiteY8" fmla="*/ 1211580 h 4208832"/>
              <a:gd name="connsiteX9" fmla="*/ 2541270 w 3284220"/>
              <a:gd name="connsiteY9" fmla="*/ 704850 h 4208832"/>
              <a:gd name="connsiteX0" fmla="*/ 0 w 3284220"/>
              <a:gd name="connsiteY0" fmla="*/ 0 h 4015583"/>
              <a:gd name="connsiteX1" fmla="*/ 102870 w 3284220"/>
              <a:gd name="connsiteY1" fmla="*/ 99060 h 4015583"/>
              <a:gd name="connsiteX2" fmla="*/ 137160 w 3284220"/>
              <a:gd name="connsiteY2" fmla="*/ 213360 h 4015583"/>
              <a:gd name="connsiteX3" fmla="*/ 133350 w 3284220"/>
              <a:gd name="connsiteY3" fmla="*/ 1169670 h 4015583"/>
              <a:gd name="connsiteX4" fmla="*/ 300990 w 3284220"/>
              <a:gd name="connsiteY4" fmla="*/ 1508760 h 4015583"/>
              <a:gd name="connsiteX5" fmla="*/ 2670810 w 3284220"/>
              <a:gd name="connsiteY5" fmla="*/ 3870960 h 4015583"/>
              <a:gd name="connsiteX6" fmla="*/ 3284220 w 3284220"/>
              <a:gd name="connsiteY6" fmla="*/ 3867150 h 4015583"/>
              <a:gd name="connsiteX7" fmla="*/ 3227070 w 3284220"/>
              <a:gd name="connsiteY7" fmla="*/ 1767840 h 4015583"/>
              <a:gd name="connsiteX8" fmla="*/ 3032760 w 3284220"/>
              <a:gd name="connsiteY8" fmla="*/ 1211580 h 4015583"/>
              <a:gd name="connsiteX9" fmla="*/ 2541270 w 3284220"/>
              <a:gd name="connsiteY9" fmla="*/ 704850 h 4015583"/>
              <a:gd name="connsiteX0" fmla="*/ 0 w 3284220"/>
              <a:gd name="connsiteY0" fmla="*/ 0 h 4025974"/>
              <a:gd name="connsiteX1" fmla="*/ 102870 w 3284220"/>
              <a:gd name="connsiteY1" fmla="*/ 99060 h 4025974"/>
              <a:gd name="connsiteX2" fmla="*/ 137160 w 3284220"/>
              <a:gd name="connsiteY2" fmla="*/ 213360 h 4025974"/>
              <a:gd name="connsiteX3" fmla="*/ 133350 w 3284220"/>
              <a:gd name="connsiteY3" fmla="*/ 1169670 h 4025974"/>
              <a:gd name="connsiteX4" fmla="*/ 300990 w 3284220"/>
              <a:gd name="connsiteY4" fmla="*/ 1508760 h 4025974"/>
              <a:gd name="connsiteX5" fmla="*/ 2651760 w 3284220"/>
              <a:gd name="connsiteY5" fmla="*/ 3886200 h 4025974"/>
              <a:gd name="connsiteX6" fmla="*/ 3284220 w 3284220"/>
              <a:gd name="connsiteY6" fmla="*/ 3867150 h 4025974"/>
              <a:gd name="connsiteX7" fmla="*/ 3227070 w 3284220"/>
              <a:gd name="connsiteY7" fmla="*/ 1767840 h 4025974"/>
              <a:gd name="connsiteX8" fmla="*/ 3032760 w 3284220"/>
              <a:gd name="connsiteY8" fmla="*/ 1211580 h 4025974"/>
              <a:gd name="connsiteX9" fmla="*/ 2541270 w 3284220"/>
              <a:gd name="connsiteY9" fmla="*/ 704850 h 4025974"/>
              <a:gd name="connsiteX0" fmla="*/ 0 w 3284220"/>
              <a:gd name="connsiteY0" fmla="*/ 0 h 3994165"/>
              <a:gd name="connsiteX1" fmla="*/ 102870 w 3284220"/>
              <a:gd name="connsiteY1" fmla="*/ 99060 h 3994165"/>
              <a:gd name="connsiteX2" fmla="*/ 137160 w 3284220"/>
              <a:gd name="connsiteY2" fmla="*/ 213360 h 3994165"/>
              <a:gd name="connsiteX3" fmla="*/ 133350 w 3284220"/>
              <a:gd name="connsiteY3" fmla="*/ 1169670 h 3994165"/>
              <a:gd name="connsiteX4" fmla="*/ 300990 w 3284220"/>
              <a:gd name="connsiteY4" fmla="*/ 1508760 h 3994165"/>
              <a:gd name="connsiteX5" fmla="*/ 2651760 w 3284220"/>
              <a:gd name="connsiteY5" fmla="*/ 3886200 h 3994165"/>
              <a:gd name="connsiteX6" fmla="*/ 3284220 w 3284220"/>
              <a:gd name="connsiteY6" fmla="*/ 3867150 h 3994165"/>
              <a:gd name="connsiteX7" fmla="*/ 3227070 w 3284220"/>
              <a:gd name="connsiteY7" fmla="*/ 1767840 h 3994165"/>
              <a:gd name="connsiteX8" fmla="*/ 3032760 w 3284220"/>
              <a:gd name="connsiteY8" fmla="*/ 1211580 h 3994165"/>
              <a:gd name="connsiteX9" fmla="*/ 2541270 w 3284220"/>
              <a:gd name="connsiteY9" fmla="*/ 704850 h 3994165"/>
              <a:gd name="connsiteX0" fmla="*/ 0 w 3284220"/>
              <a:gd name="connsiteY0" fmla="*/ 0 h 4012137"/>
              <a:gd name="connsiteX1" fmla="*/ 102870 w 3284220"/>
              <a:gd name="connsiteY1" fmla="*/ 99060 h 4012137"/>
              <a:gd name="connsiteX2" fmla="*/ 137160 w 3284220"/>
              <a:gd name="connsiteY2" fmla="*/ 213360 h 4012137"/>
              <a:gd name="connsiteX3" fmla="*/ 133350 w 3284220"/>
              <a:gd name="connsiteY3" fmla="*/ 1169670 h 4012137"/>
              <a:gd name="connsiteX4" fmla="*/ 300990 w 3284220"/>
              <a:gd name="connsiteY4" fmla="*/ 1508760 h 4012137"/>
              <a:gd name="connsiteX5" fmla="*/ 2651760 w 3284220"/>
              <a:gd name="connsiteY5" fmla="*/ 3886200 h 4012137"/>
              <a:gd name="connsiteX6" fmla="*/ 3284220 w 3284220"/>
              <a:gd name="connsiteY6" fmla="*/ 3867150 h 4012137"/>
              <a:gd name="connsiteX7" fmla="*/ 3227070 w 3284220"/>
              <a:gd name="connsiteY7" fmla="*/ 1767840 h 4012137"/>
              <a:gd name="connsiteX8" fmla="*/ 3032760 w 3284220"/>
              <a:gd name="connsiteY8" fmla="*/ 1211580 h 4012137"/>
              <a:gd name="connsiteX9" fmla="*/ 2541270 w 3284220"/>
              <a:gd name="connsiteY9" fmla="*/ 704850 h 4012137"/>
              <a:gd name="connsiteX0" fmla="*/ 0 w 3284220"/>
              <a:gd name="connsiteY0" fmla="*/ 0 h 4022155"/>
              <a:gd name="connsiteX1" fmla="*/ 102870 w 3284220"/>
              <a:gd name="connsiteY1" fmla="*/ 99060 h 4022155"/>
              <a:gd name="connsiteX2" fmla="*/ 137160 w 3284220"/>
              <a:gd name="connsiteY2" fmla="*/ 213360 h 4022155"/>
              <a:gd name="connsiteX3" fmla="*/ 133350 w 3284220"/>
              <a:gd name="connsiteY3" fmla="*/ 1169670 h 4022155"/>
              <a:gd name="connsiteX4" fmla="*/ 300990 w 3284220"/>
              <a:gd name="connsiteY4" fmla="*/ 1508760 h 4022155"/>
              <a:gd name="connsiteX5" fmla="*/ 2651760 w 3284220"/>
              <a:gd name="connsiteY5" fmla="*/ 3886200 h 4022155"/>
              <a:gd name="connsiteX6" fmla="*/ 3284220 w 3284220"/>
              <a:gd name="connsiteY6" fmla="*/ 3867150 h 4022155"/>
              <a:gd name="connsiteX7" fmla="*/ 3227070 w 3284220"/>
              <a:gd name="connsiteY7" fmla="*/ 1767840 h 4022155"/>
              <a:gd name="connsiteX8" fmla="*/ 3032760 w 3284220"/>
              <a:gd name="connsiteY8" fmla="*/ 1211580 h 4022155"/>
              <a:gd name="connsiteX9" fmla="*/ 2541270 w 3284220"/>
              <a:gd name="connsiteY9" fmla="*/ 704850 h 4022155"/>
              <a:gd name="connsiteX0" fmla="*/ 0 w 3284220"/>
              <a:gd name="connsiteY0" fmla="*/ 0 h 4017543"/>
              <a:gd name="connsiteX1" fmla="*/ 102870 w 3284220"/>
              <a:gd name="connsiteY1" fmla="*/ 99060 h 4017543"/>
              <a:gd name="connsiteX2" fmla="*/ 137160 w 3284220"/>
              <a:gd name="connsiteY2" fmla="*/ 213360 h 4017543"/>
              <a:gd name="connsiteX3" fmla="*/ 133350 w 3284220"/>
              <a:gd name="connsiteY3" fmla="*/ 1169670 h 4017543"/>
              <a:gd name="connsiteX4" fmla="*/ 300990 w 3284220"/>
              <a:gd name="connsiteY4" fmla="*/ 1508760 h 4017543"/>
              <a:gd name="connsiteX5" fmla="*/ 2651760 w 3284220"/>
              <a:gd name="connsiteY5" fmla="*/ 3886200 h 4017543"/>
              <a:gd name="connsiteX6" fmla="*/ 3284220 w 3284220"/>
              <a:gd name="connsiteY6" fmla="*/ 3867150 h 4017543"/>
              <a:gd name="connsiteX7" fmla="*/ 3227070 w 3284220"/>
              <a:gd name="connsiteY7" fmla="*/ 1767840 h 4017543"/>
              <a:gd name="connsiteX8" fmla="*/ 3032760 w 3284220"/>
              <a:gd name="connsiteY8" fmla="*/ 1211580 h 4017543"/>
              <a:gd name="connsiteX9" fmla="*/ 2541270 w 3284220"/>
              <a:gd name="connsiteY9" fmla="*/ 704850 h 4017543"/>
              <a:gd name="connsiteX0" fmla="*/ 0 w 3284220"/>
              <a:gd name="connsiteY0" fmla="*/ 0 h 3988900"/>
              <a:gd name="connsiteX1" fmla="*/ 102870 w 3284220"/>
              <a:gd name="connsiteY1" fmla="*/ 99060 h 3988900"/>
              <a:gd name="connsiteX2" fmla="*/ 137160 w 3284220"/>
              <a:gd name="connsiteY2" fmla="*/ 213360 h 3988900"/>
              <a:gd name="connsiteX3" fmla="*/ 133350 w 3284220"/>
              <a:gd name="connsiteY3" fmla="*/ 1169670 h 3988900"/>
              <a:gd name="connsiteX4" fmla="*/ 300990 w 3284220"/>
              <a:gd name="connsiteY4" fmla="*/ 1508760 h 3988900"/>
              <a:gd name="connsiteX5" fmla="*/ 2609850 w 3284220"/>
              <a:gd name="connsiteY5" fmla="*/ 3829050 h 3988900"/>
              <a:gd name="connsiteX6" fmla="*/ 3284220 w 3284220"/>
              <a:gd name="connsiteY6" fmla="*/ 3867150 h 3988900"/>
              <a:gd name="connsiteX7" fmla="*/ 3227070 w 3284220"/>
              <a:gd name="connsiteY7" fmla="*/ 1767840 h 3988900"/>
              <a:gd name="connsiteX8" fmla="*/ 3032760 w 3284220"/>
              <a:gd name="connsiteY8" fmla="*/ 1211580 h 3988900"/>
              <a:gd name="connsiteX9" fmla="*/ 2541270 w 3284220"/>
              <a:gd name="connsiteY9" fmla="*/ 704850 h 3988900"/>
              <a:gd name="connsiteX0" fmla="*/ 0 w 3284220"/>
              <a:gd name="connsiteY0" fmla="*/ 0 h 4002477"/>
              <a:gd name="connsiteX1" fmla="*/ 102870 w 3284220"/>
              <a:gd name="connsiteY1" fmla="*/ 99060 h 4002477"/>
              <a:gd name="connsiteX2" fmla="*/ 137160 w 3284220"/>
              <a:gd name="connsiteY2" fmla="*/ 213360 h 4002477"/>
              <a:gd name="connsiteX3" fmla="*/ 133350 w 3284220"/>
              <a:gd name="connsiteY3" fmla="*/ 1169670 h 4002477"/>
              <a:gd name="connsiteX4" fmla="*/ 300990 w 3284220"/>
              <a:gd name="connsiteY4" fmla="*/ 1508760 h 4002477"/>
              <a:gd name="connsiteX5" fmla="*/ 2609850 w 3284220"/>
              <a:gd name="connsiteY5" fmla="*/ 3829050 h 4002477"/>
              <a:gd name="connsiteX6" fmla="*/ 3284220 w 3284220"/>
              <a:gd name="connsiteY6" fmla="*/ 3867150 h 4002477"/>
              <a:gd name="connsiteX7" fmla="*/ 3227070 w 3284220"/>
              <a:gd name="connsiteY7" fmla="*/ 1767840 h 4002477"/>
              <a:gd name="connsiteX8" fmla="*/ 3032760 w 3284220"/>
              <a:gd name="connsiteY8" fmla="*/ 1211580 h 4002477"/>
              <a:gd name="connsiteX9" fmla="*/ 2541270 w 3284220"/>
              <a:gd name="connsiteY9" fmla="*/ 704850 h 4002477"/>
              <a:gd name="connsiteX0" fmla="*/ 0 w 3272790"/>
              <a:gd name="connsiteY0" fmla="*/ 0 h 4006464"/>
              <a:gd name="connsiteX1" fmla="*/ 102870 w 3272790"/>
              <a:gd name="connsiteY1" fmla="*/ 99060 h 4006464"/>
              <a:gd name="connsiteX2" fmla="*/ 137160 w 3272790"/>
              <a:gd name="connsiteY2" fmla="*/ 213360 h 4006464"/>
              <a:gd name="connsiteX3" fmla="*/ 133350 w 3272790"/>
              <a:gd name="connsiteY3" fmla="*/ 1169670 h 4006464"/>
              <a:gd name="connsiteX4" fmla="*/ 300990 w 3272790"/>
              <a:gd name="connsiteY4" fmla="*/ 1508760 h 4006464"/>
              <a:gd name="connsiteX5" fmla="*/ 2609850 w 3272790"/>
              <a:gd name="connsiteY5" fmla="*/ 3829050 h 4006464"/>
              <a:gd name="connsiteX6" fmla="*/ 3272790 w 3272790"/>
              <a:gd name="connsiteY6" fmla="*/ 3874770 h 4006464"/>
              <a:gd name="connsiteX7" fmla="*/ 3227070 w 3272790"/>
              <a:gd name="connsiteY7" fmla="*/ 1767840 h 4006464"/>
              <a:gd name="connsiteX8" fmla="*/ 3032760 w 3272790"/>
              <a:gd name="connsiteY8" fmla="*/ 1211580 h 4006464"/>
              <a:gd name="connsiteX9" fmla="*/ 2541270 w 3272790"/>
              <a:gd name="connsiteY9" fmla="*/ 704850 h 4006464"/>
              <a:gd name="connsiteX0" fmla="*/ 0 w 3272790"/>
              <a:gd name="connsiteY0" fmla="*/ 0 h 4010940"/>
              <a:gd name="connsiteX1" fmla="*/ 102870 w 3272790"/>
              <a:gd name="connsiteY1" fmla="*/ 99060 h 4010940"/>
              <a:gd name="connsiteX2" fmla="*/ 137160 w 3272790"/>
              <a:gd name="connsiteY2" fmla="*/ 213360 h 4010940"/>
              <a:gd name="connsiteX3" fmla="*/ 133350 w 3272790"/>
              <a:gd name="connsiteY3" fmla="*/ 1169670 h 4010940"/>
              <a:gd name="connsiteX4" fmla="*/ 300990 w 3272790"/>
              <a:gd name="connsiteY4" fmla="*/ 1508760 h 4010940"/>
              <a:gd name="connsiteX5" fmla="*/ 2609850 w 3272790"/>
              <a:gd name="connsiteY5" fmla="*/ 3829050 h 4010940"/>
              <a:gd name="connsiteX6" fmla="*/ 3272790 w 3272790"/>
              <a:gd name="connsiteY6" fmla="*/ 3874770 h 4010940"/>
              <a:gd name="connsiteX7" fmla="*/ 3227070 w 3272790"/>
              <a:gd name="connsiteY7" fmla="*/ 1767840 h 4010940"/>
              <a:gd name="connsiteX8" fmla="*/ 3032760 w 3272790"/>
              <a:gd name="connsiteY8" fmla="*/ 1211580 h 4010940"/>
              <a:gd name="connsiteX9" fmla="*/ 2541270 w 3272790"/>
              <a:gd name="connsiteY9" fmla="*/ 704850 h 4010940"/>
              <a:gd name="connsiteX0" fmla="*/ 0 w 3619500"/>
              <a:gd name="connsiteY0" fmla="*/ 0 h 4010940"/>
              <a:gd name="connsiteX1" fmla="*/ 102870 w 3619500"/>
              <a:gd name="connsiteY1" fmla="*/ 99060 h 4010940"/>
              <a:gd name="connsiteX2" fmla="*/ 137160 w 3619500"/>
              <a:gd name="connsiteY2" fmla="*/ 213360 h 4010940"/>
              <a:gd name="connsiteX3" fmla="*/ 133350 w 3619500"/>
              <a:gd name="connsiteY3" fmla="*/ 1169670 h 4010940"/>
              <a:gd name="connsiteX4" fmla="*/ 300990 w 3619500"/>
              <a:gd name="connsiteY4" fmla="*/ 1508760 h 4010940"/>
              <a:gd name="connsiteX5" fmla="*/ 2609850 w 3619500"/>
              <a:gd name="connsiteY5" fmla="*/ 3829050 h 4010940"/>
              <a:gd name="connsiteX6" fmla="*/ 3272790 w 3619500"/>
              <a:gd name="connsiteY6" fmla="*/ 3874770 h 4010940"/>
              <a:gd name="connsiteX7" fmla="*/ 3619500 w 3619500"/>
              <a:gd name="connsiteY7" fmla="*/ 3569970 h 4010940"/>
              <a:gd name="connsiteX8" fmla="*/ 3032760 w 3619500"/>
              <a:gd name="connsiteY8" fmla="*/ 1211580 h 4010940"/>
              <a:gd name="connsiteX9" fmla="*/ 2541270 w 3619500"/>
              <a:gd name="connsiteY9" fmla="*/ 704850 h 4010940"/>
              <a:gd name="connsiteX0" fmla="*/ 0 w 3619500"/>
              <a:gd name="connsiteY0" fmla="*/ 0 h 4010940"/>
              <a:gd name="connsiteX1" fmla="*/ 102870 w 3619500"/>
              <a:gd name="connsiteY1" fmla="*/ 99060 h 4010940"/>
              <a:gd name="connsiteX2" fmla="*/ 137160 w 3619500"/>
              <a:gd name="connsiteY2" fmla="*/ 213360 h 4010940"/>
              <a:gd name="connsiteX3" fmla="*/ 133350 w 3619500"/>
              <a:gd name="connsiteY3" fmla="*/ 1169670 h 4010940"/>
              <a:gd name="connsiteX4" fmla="*/ 300990 w 3619500"/>
              <a:gd name="connsiteY4" fmla="*/ 1508760 h 4010940"/>
              <a:gd name="connsiteX5" fmla="*/ 2609850 w 3619500"/>
              <a:gd name="connsiteY5" fmla="*/ 3829050 h 4010940"/>
              <a:gd name="connsiteX6" fmla="*/ 3272790 w 3619500"/>
              <a:gd name="connsiteY6" fmla="*/ 3874770 h 4010940"/>
              <a:gd name="connsiteX7" fmla="*/ 3619500 w 3619500"/>
              <a:gd name="connsiteY7" fmla="*/ 3569970 h 4010940"/>
              <a:gd name="connsiteX8" fmla="*/ 3383280 w 3619500"/>
              <a:gd name="connsiteY8" fmla="*/ 2606040 h 4010940"/>
              <a:gd name="connsiteX9" fmla="*/ 3032760 w 3619500"/>
              <a:gd name="connsiteY9" fmla="*/ 1211580 h 4010940"/>
              <a:gd name="connsiteX10" fmla="*/ 2541270 w 3619500"/>
              <a:gd name="connsiteY10" fmla="*/ 704850 h 4010940"/>
              <a:gd name="connsiteX0" fmla="*/ 0 w 3638550"/>
              <a:gd name="connsiteY0" fmla="*/ 0 h 4010940"/>
              <a:gd name="connsiteX1" fmla="*/ 102870 w 3638550"/>
              <a:gd name="connsiteY1" fmla="*/ 99060 h 4010940"/>
              <a:gd name="connsiteX2" fmla="*/ 137160 w 3638550"/>
              <a:gd name="connsiteY2" fmla="*/ 213360 h 4010940"/>
              <a:gd name="connsiteX3" fmla="*/ 133350 w 3638550"/>
              <a:gd name="connsiteY3" fmla="*/ 1169670 h 4010940"/>
              <a:gd name="connsiteX4" fmla="*/ 300990 w 3638550"/>
              <a:gd name="connsiteY4" fmla="*/ 1508760 h 4010940"/>
              <a:gd name="connsiteX5" fmla="*/ 2609850 w 3638550"/>
              <a:gd name="connsiteY5" fmla="*/ 3829050 h 4010940"/>
              <a:gd name="connsiteX6" fmla="*/ 3272790 w 3638550"/>
              <a:gd name="connsiteY6" fmla="*/ 3874770 h 4010940"/>
              <a:gd name="connsiteX7" fmla="*/ 3619500 w 3638550"/>
              <a:gd name="connsiteY7" fmla="*/ 3569970 h 4010940"/>
              <a:gd name="connsiteX8" fmla="*/ 3638550 w 3638550"/>
              <a:gd name="connsiteY8" fmla="*/ 3421380 h 4010940"/>
              <a:gd name="connsiteX9" fmla="*/ 3032760 w 3638550"/>
              <a:gd name="connsiteY9" fmla="*/ 1211580 h 4010940"/>
              <a:gd name="connsiteX10" fmla="*/ 2541270 w 3638550"/>
              <a:gd name="connsiteY10" fmla="*/ 704850 h 4010940"/>
              <a:gd name="connsiteX0" fmla="*/ 0 w 3642057"/>
              <a:gd name="connsiteY0" fmla="*/ 0 h 4010940"/>
              <a:gd name="connsiteX1" fmla="*/ 102870 w 3642057"/>
              <a:gd name="connsiteY1" fmla="*/ 99060 h 4010940"/>
              <a:gd name="connsiteX2" fmla="*/ 137160 w 3642057"/>
              <a:gd name="connsiteY2" fmla="*/ 213360 h 4010940"/>
              <a:gd name="connsiteX3" fmla="*/ 133350 w 3642057"/>
              <a:gd name="connsiteY3" fmla="*/ 1169670 h 4010940"/>
              <a:gd name="connsiteX4" fmla="*/ 300990 w 3642057"/>
              <a:gd name="connsiteY4" fmla="*/ 1508760 h 4010940"/>
              <a:gd name="connsiteX5" fmla="*/ 2609850 w 3642057"/>
              <a:gd name="connsiteY5" fmla="*/ 3829050 h 4010940"/>
              <a:gd name="connsiteX6" fmla="*/ 3272790 w 3642057"/>
              <a:gd name="connsiteY6" fmla="*/ 3874770 h 4010940"/>
              <a:gd name="connsiteX7" fmla="*/ 3619500 w 3642057"/>
              <a:gd name="connsiteY7" fmla="*/ 3569970 h 4010940"/>
              <a:gd name="connsiteX8" fmla="*/ 3638550 w 3642057"/>
              <a:gd name="connsiteY8" fmla="*/ 3421380 h 4010940"/>
              <a:gd name="connsiteX9" fmla="*/ 3032760 w 3642057"/>
              <a:gd name="connsiteY9" fmla="*/ 1211580 h 4010940"/>
              <a:gd name="connsiteX10" fmla="*/ 2541270 w 3642057"/>
              <a:gd name="connsiteY10" fmla="*/ 704850 h 4010940"/>
              <a:gd name="connsiteX0" fmla="*/ 0 w 3646840"/>
              <a:gd name="connsiteY0" fmla="*/ 0 h 4010940"/>
              <a:gd name="connsiteX1" fmla="*/ 102870 w 3646840"/>
              <a:gd name="connsiteY1" fmla="*/ 99060 h 4010940"/>
              <a:gd name="connsiteX2" fmla="*/ 137160 w 3646840"/>
              <a:gd name="connsiteY2" fmla="*/ 213360 h 4010940"/>
              <a:gd name="connsiteX3" fmla="*/ 133350 w 3646840"/>
              <a:gd name="connsiteY3" fmla="*/ 1169670 h 4010940"/>
              <a:gd name="connsiteX4" fmla="*/ 300990 w 3646840"/>
              <a:gd name="connsiteY4" fmla="*/ 1508760 h 4010940"/>
              <a:gd name="connsiteX5" fmla="*/ 2609850 w 3646840"/>
              <a:gd name="connsiteY5" fmla="*/ 3829050 h 4010940"/>
              <a:gd name="connsiteX6" fmla="*/ 3272790 w 3646840"/>
              <a:gd name="connsiteY6" fmla="*/ 3874770 h 4010940"/>
              <a:gd name="connsiteX7" fmla="*/ 3619500 w 3646840"/>
              <a:gd name="connsiteY7" fmla="*/ 3569970 h 4010940"/>
              <a:gd name="connsiteX8" fmla="*/ 3638550 w 3646840"/>
              <a:gd name="connsiteY8" fmla="*/ 3421380 h 4010940"/>
              <a:gd name="connsiteX9" fmla="*/ 3032760 w 3646840"/>
              <a:gd name="connsiteY9" fmla="*/ 1211580 h 4010940"/>
              <a:gd name="connsiteX10" fmla="*/ 2541270 w 3646840"/>
              <a:gd name="connsiteY10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032760 w 3653508"/>
              <a:gd name="connsiteY9" fmla="*/ 1211580 h 4010940"/>
              <a:gd name="connsiteX10" fmla="*/ 2541270 w 3653508"/>
              <a:gd name="connsiteY10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032760 w 3653508"/>
              <a:gd name="connsiteY9" fmla="*/ 1211580 h 4010940"/>
              <a:gd name="connsiteX10" fmla="*/ 2541270 w 3653508"/>
              <a:gd name="connsiteY10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569969 w 3653508"/>
              <a:gd name="connsiteY9" fmla="*/ 318516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032760 w 3653508"/>
              <a:gd name="connsiteY10" fmla="*/ 1211580 h 4010940"/>
              <a:gd name="connsiteX11" fmla="*/ 2541270 w 3653508"/>
              <a:gd name="connsiteY11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166109 w 3653508"/>
              <a:gd name="connsiteY10" fmla="*/ 1954530 h 4010940"/>
              <a:gd name="connsiteX11" fmla="*/ 3032760 w 3653508"/>
              <a:gd name="connsiteY11" fmla="*/ 1211580 h 4010940"/>
              <a:gd name="connsiteX12" fmla="*/ 2541270 w 3653508"/>
              <a:gd name="connsiteY12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032760 w 3653508"/>
              <a:gd name="connsiteY11" fmla="*/ 1211580 h 4010940"/>
              <a:gd name="connsiteX12" fmla="*/ 2541270 w 3653508"/>
              <a:gd name="connsiteY12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032760 w 3653508"/>
              <a:gd name="connsiteY11" fmla="*/ 1211580 h 4010940"/>
              <a:gd name="connsiteX12" fmla="*/ 2541270 w 3653508"/>
              <a:gd name="connsiteY12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154679 w 3653508"/>
              <a:gd name="connsiteY11" fmla="*/ 2057400 h 4010940"/>
              <a:gd name="connsiteX12" fmla="*/ 3032760 w 3653508"/>
              <a:gd name="connsiteY12" fmla="*/ 1211580 h 4010940"/>
              <a:gd name="connsiteX13" fmla="*/ 2541270 w 3653508"/>
              <a:gd name="connsiteY13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032760 w 3653508"/>
              <a:gd name="connsiteY12" fmla="*/ 1211580 h 4010940"/>
              <a:gd name="connsiteX13" fmla="*/ 2541270 w 3653508"/>
              <a:gd name="connsiteY13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15639 w 3653508"/>
              <a:gd name="connsiteY12" fmla="*/ 184785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42309 w 3653508"/>
              <a:gd name="connsiteY9" fmla="*/ 2743200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75510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61359 w 3653508"/>
              <a:gd name="connsiteY12" fmla="*/ 2061210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32760 w 3653508"/>
              <a:gd name="connsiteY13" fmla="*/ 1211580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005328 w 3653508"/>
              <a:gd name="connsiteY13" fmla="*/ 1726692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115056 w 3653508"/>
              <a:gd name="connsiteY13" fmla="*/ 1903476 h 4010940"/>
              <a:gd name="connsiteX14" fmla="*/ 2541270 w 3653508"/>
              <a:gd name="connsiteY14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2541270 w 3653508"/>
              <a:gd name="connsiteY13" fmla="*/ 7048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84219 w 3653508"/>
              <a:gd name="connsiteY11" fmla="*/ 2193798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  <a:gd name="connsiteX0" fmla="*/ 0 w 3653508"/>
              <a:gd name="connsiteY0" fmla="*/ 0 h 4010940"/>
              <a:gd name="connsiteX1" fmla="*/ 102870 w 3653508"/>
              <a:gd name="connsiteY1" fmla="*/ 99060 h 4010940"/>
              <a:gd name="connsiteX2" fmla="*/ 137160 w 3653508"/>
              <a:gd name="connsiteY2" fmla="*/ 213360 h 4010940"/>
              <a:gd name="connsiteX3" fmla="*/ 133350 w 3653508"/>
              <a:gd name="connsiteY3" fmla="*/ 1169670 h 4010940"/>
              <a:gd name="connsiteX4" fmla="*/ 300990 w 3653508"/>
              <a:gd name="connsiteY4" fmla="*/ 1508760 h 4010940"/>
              <a:gd name="connsiteX5" fmla="*/ 2609850 w 3653508"/>
              <a:gd name="connsiteY5" fmla="*/ 3829050 h 4010940"/>
              <a:gd name="connsiteX6" fmla="*/ 3272790 w 3653508"/>
              <a:gd name="connsiteY6" fmla="*/ 3874770 h 4010940"/>
              <a:gd name="connsiteX7" fmla="*/ 3619500 w 3653508"/>
              <a:gd name="connsiteY7" fmla="*/ 3569970 h 4010940"/>
              <a:gd name="connsiteX8" fmla="*/ 3638550 w 3653508"/>
              <a:gd name="connsiteY8" fmla="*/ 3421380 h 4010940"/>
              <a:gd name="connsiteX9" fmla="*/ 3224021 w 3653508"/>
              <a:gd name="connsiteY9" fmla="*/ 2731008 h 4010940"/>
              <a:gd name="connsiteX10" fmla="*/ 3211829 w 3653508"/>
              <a:gd name="connsiteY10" fmla="*/ 2632710 h 4010940"/>
              <a:gd name="connsiteX11" fmla="*/ 3290315 w 3653508"/>
              <a:gd name="connsiteY11" fmla="*/ 2175510 h 4010940"/>
              <a:gd name="connsiteX12" fmla="*/ 3282695 w 3653508"/>
              <a:gd name="connsiteY12" fmla="*/ 2109978 h 4010940"/>
              <a:gd name="connsiteX13" fmla="*/ 3114294 w 3653508"/>
              <a:gd name="connsiteY13" fmla="*/ 1924050 h 401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3508" h="4010940">
                <a:moveTo>
                  <a:pt x="0" y="0"/>
                </a:moveTo>
                <a:lnTo>
                  <a:pt x="102870" y="99060"/>
                </a:lnTo>
                <a:cubicBezTo>
                  <a:pt x="137160" y="133350"/>
                  <a:pt x="140970" y="171450"/>
                  <a:pt x="137160" y="213360"/>
                </a:cubicBezTo>
                <a:lnTo>
                  <a:pt x="133350" y="1169670"/>
                </a:lnTo>
                <a:cubicBezTo>
                  <a:pt x="151130" y="1377950"/>
                  <a:pt x="172720" y="1407160"/>
                  <a:pt x="300990" y="1508760"/>
                </a:cubicBezTo>
                <a:lnTo>
                  <a:pt x="2609850" y="3829050"/>
                </a:lnTo>
                <a:cubicBezTo>
                  <a:pt x="2849880" y="4064000"/>
                  <a:pt x="3070860" y="4062730"/>
                  <a:pt x="3272790" y="3874770"/>
                </a:cubicBezTo>
                <a:lnTo>
                  <a:pt x="3619500" y="3569970"/>
                </a:lnTo>
                <a:cubicBezTo>
                  <a:pt x="3652520" y="3531870"/>
                  <a:pt x="3666490" y="3489960"/>
                  <a:pt x="3638550" y="3421380"/>
                </a:cubicBezTo>
                <a:cubicBezTo>
                  <a:pt x="3500374" y="3191256"/>
                  <a:pt x="3307333" y="2881884"/>
                  <a:pt x="3224021" y="2731008"/>
                </a:cubicBezTo>
                <a:cubicBezTo>
                  <a:pt x="3197097" y="2693797"/>
                  <a:pt x="3203320" y="2662428"/>
                  <a:pt x="3211829" y="2632710"/>
                </a:cubicBezTo>
                <a:lnTo>
                  <a:pt x="3290315" y="2175510"/>
                </a:lnTo>
                <a:cubicBezTo>
                  <a:pt x="3293998" y="2163572"/>
                  <a:pt x="3306317" y="2133473"/>
                  <a:pt x="3282695" y="2109978"/>
                </a:cubicBezTo>
                <a:lnTo>
                  <a:pt x="3114294" y="1924050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460646" y="2395672"/>
            <a:ext cx="3595162" cy="1090839"/>
          </a:xfrm>
          <a:custGeom>
            <a:avLst/>
            <a:gdLst>
              <a:gd name="connsiteX0" fmla="*/ 0 w 4175091"/>
              <a:gd name="connsiteY0" fmla="*/ 1386672 h 1386672"/>
              <a:gd name="connsiteX1" fmla="*/ 592853 w 4175091"/>
              <a:gd name="connsiteY1" fmla="*/ 1311310 h 1386672"/>
              <a:gd name="connsiteX2" fmla="*/ 1868994 w 4175091"/>
              <a:gd name="connsiteY2" fmla="*/ 1080198 h 1386672"/>
              <a:gd name="connsiteX3" fmla="*/ 3029579 w 4175091"/>
              <a:gd name="connsiteY3" fmla="*/ 864158 h 1386672"/>
              <a:gd name="connsiteX4" fmla="*/ 3190352 w 4175091"/>
              <a:gd name="connsiteY4" fmla="*/ 803868 h 1386672"/>
              <a:gd name="connsiteX5" fmla="*/ 4175091 w 4175091"/>
              <a:gd name="connsiteY5" fmla="*/ 0 h 1386672"/>
              <a:gd name="connsiteX0" fmla="*/ 0 w 3870291"/>
              <a:gd name="connsiteY0" fmla="*/ 1131299 h 1131299"/>
              <a:gd name="connsiteX1" fmla="*/ 592853 w 3870291"/>
              <a:gd name="connsiteY1" fmla="*/ 1055937 h 1131299"/>
              <a:gd name="connsiteX2" fmla="*/ 1868994 w 3870291"/>
              <a:gd name="connsiteY2" fmla="*/ 824825 h 1131299"/>
              <a:gd name="connsiteX3" fmla="*/ 3029579 w 3870291"/>
              <a:gd name="connsiteY3" fmla="*/ 608785 h 1131299"/>
              <a:gd name="connsiteX4" fmla="*/ 3190352 w 3870291"/>
              <a:gd name="connsiteY4" fmla="*/ 548495 h 1131299"/>
              <a:gd name="connsiteX5" fmla="*/ 3870291 w 3870291"/>
              <a:gd name="connsiteY5" fmla="*/ 0 h 1131299"/>
              <a:gd name="connsiteX0" fmla="*/ 0 w 3619438"/>
              <a:gd name="connsiteY0" fmla="*/ 1090839 h 1090839"/>
              <a:gd name="connsiteX1" fmla="*/ 342000 w 3619438"/>
              <a:gd name="connsiteY1" fmla="*/ 1055937 h 1090839"/>
              <a:gd name="connsiteX2" fmla="*/ 1618141 w 3619438"/>
              <a:gd name="connsiteY2" fmla="*/ 824825 h 1090839"/>
              <a:gd name="connsiteX3" fmla="*/ 2778726 w 3619438"/>
              <a:gd name="connsiteY3" fmla="*/ 608785 h 1090839"/>
              <a:gd name="connsiteX4" fmla="*/ 2939499 w 3619438"/>
              <a:gd name="connsiteY4" fmla="*/ 548495 h 1090839"/>
              <a:gd name="connsiteX5" fmla="*/ 3619438 w 3619438"/>
              <a:gd name="connsiteY5" fmla="*/ 0 h 1090839"/>
              <a:gd name="connsiteX0" fmla="*/ 0 w 3595162"/>
              <a:gd name="connsiteY0" fmla="*/ 1090839 h 1090839"/>
              <a:gd name="connsiteX1" fmla="*/ 317724 w 3595162"/>
              <a:gd name="connsiteY1" fmla="*/ 1055937 h 1090839"/>
              <a:gd name="connsiteX2" fmla="*/ 1593865 w 3595162"/>
              <a:gd name="connsiteY2" fmla="*/ 824825 h 1090839"/>
              <a:gd name="connsiteX3" fmla="*/ 2754450 w 3595162"/>
              <a:gd name="connsiteY3" fmla="*/ 608785 h 1090839"/>
              <a:gd name="connsiteX4" fmla="*/ 2915223 w 3595162"/>
              <a:gd name="connsiteY4" fmla="*/ 548495 h 1090839"/>
              <a:gd name="connsiteX5" fmla="*/ 3595162 w 3595162"/>
              <a:gd name="connsiteY5" fmla="*/ 0 h 109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5162" h="1090839">
                <a:moveTo>
                  <a:pt x="0" y="1090839"/>
                </a:moveTo>
                <a:lnTo>
                  <a:pt x="317724" y="1055937"/>
                </a:lnTo>
                <a:lnTo>
                  <a:pt x="1593865" y="824825"/>
                </a:lnTo>
                <a:lnTo>
                  <a:pt x="2754450" y="608785"/>
                </a:lnTo>
                <a:lnTo>
                  <a:pt x="2915223" y="548495"/>
                </a:lnTo>
                <a:lnTo>
                  <a:pt x="3595162" y="0"/>
                </a:lnTo>
              </a:path>
            </a:pathLst>
          </a:custGeom>
          <a:noFill/>
          <a:ln w="44450">
            <a:solidFill>
              <a:srgbClr val="814B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46" y="3819623"/>
            <a:ext cx="887980" cy="887980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800710" y="0"/>
            <a:ext cx="2630384" cy="6010787"/>
          </a:xfrm>
          <a:custGeom>
            <a:avLst/>
            <a:gdLst>
              <a:gd name="connsiteX0" fmla="*/ 0 w 1235826"/>
              <a:gd name="connsiteY0" fmla="*/ 4089862 h 4089862"/>
              <a:gd name="connsiteX1" fmla="*/ 0 w 1235826"/>
              <a:gd name="connsiteY1" fmla="*/ 4089862 h 4089862"/>
              <a:gd name="connsiteX2" fmla="*/ 88669 w 1235826"/>
              <a:gd name="connsiteY2" fmla="*/ 3890357 h 4089862"/>
              <a:gd name="connsiteX3" fmla="*/ 221673 w 1235826"/>
              <a:gd name="connsiteY3" fmla="*/ 3557848 h 4089862"/>
              <a:gd name="connsiteX4" fmla="*/ 537557 w 1235826"/>
              <a:gd name="connsiteY4" fmla="*/ 2477193 h 4089862"/>
              <a:gd name="connsiteX5" fmla="*/ 1130531 w 1235826"/>
              <a:gd name="connsiteY5" fmla="*/ 371302 h 4089862"/>
              <a:gd name="connsiteX6" fmla="*/ 1235826 w 1235826"/>
              <a:gd name="connsiteY6" fmla="*/ 0 h 4089862"/>
              <a:gd name="connsiteX0" fmla="*/ 418956 w 1654782"/>
              <a:gd name="connsiteY0" fmla="*/ 4089862 h 4731349"/>
              <a:gd name="connsiteX1" fmla="*/ 0 w 1654782"/>
              <a:gd name="connsiteY1" fmla="*/ 4731349 h 4731349"/>
              <a:gd name="connsiteX2" fmla="*/ 507625 w 1654782"/>
              <a:gd name="connsiteY2" fmla="*/ 3890357 h 4731349"/>
              <a:gd name="connsiteX3" fmla="*/ 640629 w 1654782"/>
              <a:gd name="connsiteY3" fmla="*/ 3557848 h 4731349"/>
              <a:gd name="connsiteX4" fmla="*/ 956513 w 1654782"/>
              <a:gd name="connsiteY4" fmla="*/ 2477193 h 4731349"/>
              <a:gd name="connsiteX5" fmla="*/ 1549487 w 1654782"/>
              <a:gd name="connsiteY5" fmla="*/ 371302 h 4731349"/>
              <a:gd name="connsiteX6" fmla="*/ 1654782 w 1654782"/>
              <a:gd name="connsiteY6" fmla="*/ 0 h 4731349"/>
              <a:gd name="connsiteX0" fmla="*/ 0 w 2484144"/>
              <a:gd name="connsiteY0" fmla="*/ 5531124 h 5531124"/>
              <a:gd name="connsiteX1" fmla="*/ 829362 w 2484144"/>
              <a:gd name="connsiteY1" fmla="*/ 4731349 h 5531124"/>
              <a:gd name="connsiteX2" fmla="*/ 1336987 w 2484144"/>
              <a:gd name="connsiteY2" fmla="*/ 3890357 h 5531124"/>
              <a:gd name="connsiteX3" fmla="*/ 1469991 w 2484144"/>
              <a:gd name="connsiteY3" fmla="*/ 3557848 h 5531124"/>
              <a:gd name="connsiteX4" fmla="*/ 1785875 w 2484144"/>
              <a:gd name="connsiteY4" fmla="*/ 2477193 h 5531124"/>
              <a:gd name="connsiteX5" fmla="*/ 2378849 w 2484144"/>
              <a:gd name="connsiteY5" fmla="*/ 371302 h 5531124"/>
              <a:gd name="connsiteX6" fmla="*/ 2484144 w 2484144"/>
              <a:gd name="connsiteY6" fmla="*/ 0 h 5531124"/>
              <a:gd name="connsiteX0" fmla="*/ 0 w 2484144"/>
              <a:gd name="connsiteY0" fmla="*/ 5531124 h 5531124"/>
              <a:gd name="connsiteX1" fmla="*/ 760962 w 2484144"/>
              <a:gd name="connsiteY1" fmla="*/ 4814659 h 5531124"/>
              <a:gd name="connsiteX2" fmla="*/ 1336987 w 2484144"/>
              <a:gd name="connsiteY2" fmla="*/ 3890357 h 5531124"/>
              <a:gd name="connsiteX3" fmla="*/ 1469991 w 2484144"/>
              <a:gd name="connsiteY3" fmla="*/ 3557848 h 5531124"/>
              <a:gd name="connsiteX4" fmla="*/ 1785875 w 2484144"/>
              <a:gd name="connsiteY4" fmla="*/ 2477193 h 5531124"/>
              <a:gd name="connsiteX5" fmla="*/ 2378849 w 2484144"/>
              <a:gd name="connsiteY5" fmla="*/ 371302 h 5531124"/>
              <a:gd name="connsiteX6" fmla="*/ 2484144 w 2484144"/>
              <a:gd name="connsiteY6" fmla="*/ 0 h 5531124"/>
              <a:gd name="connsiteX0" fmla="*/ 0 w 2484144"/>
              <a:gd name="connsiteY0" fmla="*/ 5531124 h 5531124"/>
              <a:gd name="connsiteX1" fmla="*/ 589959 w 2484144"/>
              <a:gd name="connsiteY1" fmla="*/ 4972948 h 5531124"/>
              <a:gd name="connsiteX2" fmla="*/ 1336987 w 2484144"/>
              <a:gd name="connsiteY2" fmla="*/ 3890357 h 5531124"/>
              <a:gd name="connsiteX3" fmla="*/ 1469991 w 2484144"/>
              <a:gd name="connsiteY3" fmla="*/ 3557848 h 5531124"/>
              <a:gd name="connsiteX4" fmla="*/ 1785875 w 2484144"/>
              <a:gd name="connsiteY4" fmla="*/ 2477193 h 5531124"/>
              <a:gd name="connsiteX5" fmla="*/ 2378849 w 2484144"/>
              <a:gd name="connsiteY5" fmla="*/ 371302 h 5531124"/>
              <a:gd name="connsiteX6" fmla="*/ 2484144 w 2484144"/>
              <a:gd name="connsiteY6" fmla="*/ 0 h 5531124"/>
              <a:gd name="connsiteX0" fmla="*/ 0 w 2484144"/>
              <a:gd name="connsiteY0" fmla="*/ 5531124 h 5531124"/>
              <a:gd name="connsiteX1" fmla="*/ 589959 w 2484144"/>
              <a:gd name="connsiteY1" fmla="*/ 4972948 h 5531124"/>
              <a:gd name="connsiteX2" fmla="*/ 970932 w 2484144"/>
              <a:gd name="connsiteY2" fmla="*/ 4432090 h 5531124"/>
              <a:gd name="connsiteX3" fmla="*/ 1336987 w 2484144"/>
              <a:gd name="connsiteY3" fmla="*/ 3890357 h 5531124"/>
              <a:gd name="connsiteX4" fmla="*/ 1469991 w 2484144"/>
              <a:gd name="connsiteY4" fmla="*/ 3557848 h 5531124"/>
              <a:gd name="connsiteX5" fmla="*/ 1785875 w 2484144"/>
              <a:gd name="connsiteY5" fmla="*/ 2477193 h 5531124"/>
              <a:gd name="connsiteX6" fmla="*/ 2378849 w 2484144"/>
              <a:gd name="connsiteY6" fmla="*/ 371302 h 5531124"/>
              <a:gd name="connsiteX7" fmla="*/ 2484144 w 2484144"/>
              <a:gd name="connsiteY7" fmla="*/ 0 h 5531124"/>
              <a:gd name="connsiteX0" fmla="*/ 0 w 2484144"/>
              <a:gd name="connsiteY0" fmla="*/ 5531124 h 5531124"/>
              <a:gd name="connsiteX1" fmla="*/ 589959 w 2484144"/>
              <a:gd name="connsiteY1" fmla="*/ 4972948 h 5531124"/>
              <a:gd name="connsiteX2" fmla="*/ 1047883 w 2484144"/>
              <a:gd name="connsiteY2" fmla="*/ 4473745 h 5531124"/>
              <a:gd name="connsiteX3" fmla="*/ 1336987 w 2484144"/>
              <a:gd name="connsiteY3" fmla="*/ 3890357 h 5531124"/>
              <a:gd name="connsiteX4" fmla="*/ 1469991 w 2484144"/>
              <a:gd name="connsiteY4" fmla="*/ 3557848 h 5531124"/>
              <a:gd name="connsiteX5" fmla="*/ 1785875 w 2484144"/>
              <a:gd name="connsiteY5" fmla="*/ 2477193 h 5531124"/>
              <a:gd name="connsiteX6" fmla="*/ 2378849 w 2484144"/>
              <a:gd name="connsiteY6" fmla="*/ 371302 h 5531124"/>
              <a:gd name="connsiteX7" fmla="*/ 2484144 w 2484144"/>
              <a:gd name="connsiteY7" fmla="*/ 0 h 5531124"/>
              <a:gd name="connsiteX0" fmla="*/ 0 w 2484144"/>
              <a:gd name="connsiteY0" fmla="*/ 5531124 h 5531124"/>
              <a:gd name="connsiteX1" fmla="*/ 598509 w 2484144"/>
              <a:gd name="connsiteY1" fmla="*/ 5022935 h 5531124"/>
              <a:gd name="connsiteX2" fmla="*/ 1047883 w 2484144"/>
              <a:gd name="connsiteY2" fmla="*/ 4473745 h 5531124"/>
              <a:gd name="connsiteX3" fmla="*/ 1336987 w 2484144"/>
              <a:gd name="connsiteY3" fmla="*/ 3890357 h 5531124"/>
              <a:gd name="connsiteX4" fmla="*/ 1469991 w 2484144"/>
              <a:gd name="connsiteY4" fmla="*/ 3557848 h 5531124"/>
              <a:gd name="connsiteX5" fmla="*/ 1785875 w 2484144"/>
              <a:gd name="connsiteY5" fmla="*/ 2477193 h 5531124"/>
              <a:gd name="connsiteX6" fmla="*/ 2378849 w 2484144"/>
              <a:gd name="connsiteY6" fmla="*/ 371302 h 5531124"/>
              <a:gd name="connsiteX7" fmla="*/ 2484144 w 2484144"/>
              <a:gd name="connsiteY7" fmla="*/ 0 h 553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144" h="5531124">
                <a:moveTo>
                  <a:pt x="0" y="5531124"/>
                </a:moveTo>
                <a:cubicBezTo>
                  <a:pt x="276454" y="5264532"/>
                  <a:pt x="423862" y="5199165"/>
                  <a:pt x="598509" y="5022935"/>
                </a:cubicBezTo>
                <a:cubicBezTo>
                  <a:pt x="773156" y="4846705"/>
                  <a:pt x="923378" y="4654177"/>
                  <a:pt x="1047883" y="4473745"/>
                </a:cubicBezTo>
                <a:cubicBezTo>
                  <a:pt x="1172388" y="4293313"/>
                  <a:pt x="1253811" y="4036064"/>
                  <a:pt x="1336987" y="3890357"/>
                </a:cubicBezTo>
                <a:lnTo>
                  <a:pt x="1469991" y="3557848"/>
                </a:lnTo>
                <a:lnTo>
                  <a:pt x="1785875" y="2477193"/>
                </a:lnTo>
                <a:lnTo>
                  <a:pt x="2378849" y="371302"/>
                </a:lnTo>
                <a:lnTo>
                  <a:pt x="2484144" y="0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18">
            <a:extLst>
              <a:ext uri="{FF2B5EF4-FFF2-40B4-BE49-F238E27FC236}">
                <a16:creationId xmlns:a16="http://schemas.microsoft.com/office/drawing/2014/main" id="{ACEABCE7-0E77-BF48-06A9-7E4050CA4DD5}"/>
              </a:ext>
            </a:extLst>
          </p:cNvPr>
          <p:cNvSpPr/>
          <p:nvPr/>
        </p:nvSpPr>
        <p:spPr>
          <a:xfrm>
            <a:off x="4999817" y="-26282"/>
            <a:ext cx="2827792" cy="3775253"/>
          </a:xfrm>
          <a:custGeom>
            <a:avLst/>
            <a:gdLst>
              <a:gd name="connsiteX0" fmla="*/ 0 w 2222269"/>
              <a:gd name="connsiteY0" fmla="*/ 0 h 2909454"/>
              <a:gd name="connsiteX1" fmla="*/ 133004 w 2222269"/>
              <a:gd name="connsiteY1" fmla="*/ 321425 h 2909454"/>
              <a:gd name="connsiteX2" fmla="*/ 343593 w 2222269"/>
              <a:gd name="connsiteY2" fmla="*/ 737061 h 2909454"/>
              <a:gd name="connsiteX3" fmla="*/ 581891 w 2222269"/>
              <a:gd name="connsiteY3" fmla="*/ 1058487 h 2909454"/>
              <a:gd name="connsiteX4" fmla="*/ 1318953 w 2222269"/>
              <a:gd name="connsiteY4" fmla="*/ 1900843 h 2909454"/>
              <a:gd name="connsiteX5" fmla="*/ 1956262 w 2222269"/>
              <a:gd name="connsiteY5" fmla="*/ 2621280 h 2909454"/>
              <a:gd name="connsiteX6" fmla="*/ 2222269 w 2222269"/>
              <a:gd name="connsiteY6" fmla="*/ 2909454 h 2909454"/>
              <a:gd name="connsiteX0" fmla="*/ 2304 w 2224573"/>
              <a:gd name="connsiteY0" fmla="*/ 28039 h 2937493"/>
              <a:gd name="connsiteX1" fmla="*/ 0 w 2224573"/>
              <a:gd name="connsiteY1" fmla="*/ 0 h 2937493"/>
              <a:gd name="connsiteX2" fmla="*/ 135308 w 2224573"/>
              <a:gd name="connsiteY2" fmla="*/ 349464 h 2937493"/>
              <a:gd name="connsiteX3" fmla="*/ 345897 w 2224573"/>
              <a:gd name="connsiteY3" fmla="*/ 765100 h 2937493"/>
              <a:gd name="connsiteX4" fmla="*/ 584195 w 2224573"/>
              <a:gd name="connsiteY4" fmla="*/ 1086526 h 2937493"/>
              <a:gd name="connsiteX5" fmla="*/ 1321257 w 2224573"/>
              <a:gd name="connsiteY5" fmla="*/ 1928882 h 2937493"/>
              <a:gd name="connsiteX6" fmla="*/ 1958566 w 2224573"/>
              <a:gd name="connsiteY6" fmla="*/ 2649319 h 2937493"/>
              <a:gd name="connsiteX7" fmla="*/ 2224573 w 2224573"/>
              <a:gd name="connsiteY7" fmla="*/ 2937493 h 2937493"/>
              <a:gd name="connsiteX0" fmla="*/ 292015 w 2514284"/>
              <a:gd name="connsiteY0" fmla="*/ 109520 h 3018974"/>
              <a:gd name="connsiteX1" fmla="*/ 0 w 2514284"/>
              <a:gd name="connsiteY1" fmla="*/ 0 h 3018974"/>
              <a:gd name="connsiteX2" fmla="*/ 425019 w 2514284"/>
              <a:gd name="connsiteY2" fmla="*/ 430945 h 3018974"/>
              <a:gd name="connsiteX3" fmla="*/ 635608 w 2514284"/>
              <a:gd name="connsiteY3" fmla="*/ 846581 h 3018974"/>
              <a:gd name="connsiteX4" fmla="*/ 873906 w 2514284"/>
              <a:gd name="connsiteY4" fmla="*/ 1168007 h 3018974"/>
              <a:gd name="connsiteX5" fmla="*/ 1610968 w 2514284"/>
              <a:gd name="connsiteY5" fmla="*/ 2010363 h 3018974"/>
              <a:gd name="connsiteX6" fmla="*/ 2248277 w 2514284"/>
              <a:gd name="connsiteY6" fmla="*/ 2730800 h 3018974"/>
              <a:gd name="connsiteX7" fmla="*/ 2514284 w 2514284"/>
              <a:gd name="connsiteY7" fmla="*/ 3018974 h 3018974"/>
              <a:gd name="connsiteX0" fmla="*/ 210533 w 2514284"/>
              <a:gd name="connsiteY0" fmla="*/ 0 h 3153897"/>
              <a:gd name="connsiteX1" fmla="*/ 0 w 2514284"/>
              <a:gd name="connsiteY1" fmla="*/ 134923 h 3153897"/>
              <a:gd name="connsiteX2" fmla="*/ 425019 w 2514284"/>
              <a:gd name="connsiteY2" fmla="*/ 565868 h 3153897"/>
              <a:gd name="connsiteX3" fmla="*/ 635608 w 2514284"/>
              <a:gd name="connsiteY3" fmla="*/ 981504 h 3153897"/>
              <a:gd name="connsiteX4" fmla="*/ 873906 w 2514284"/>
              <a:gd name="connsiteY4" fmla="*/ 1302930 h 3153897"/>
              <a:gd name="connsiteX5" fmla="*/ 1610968 w 2514284"/>
              <a:gd name="connsiteY5" fmla="*/ 2145286 h 3153897"/>
              <a:gd name="connsiteX6" fmla="*/ 2248277 w 2514284"/>
              <a:gd name="connsiteY6" fmla="*/ 2865723 h 3153897"/>
              <a:gd name="connsiteX7" fmla="*/ 2514284 w 2514284"/>
              <a:gd name="connsiteY7" fmla="*/ 3153897 h 3153897"/>
              <a:gd name="connsiteX0" fmla="*/ 0 w 2303751"/>
              <a:gd name="connsiteY0" fmla="*/ 0 h 3153897"/>
              <a:gd name="connsiteX1" fmla="*/ 79178 w 2303751"/>
              <a:gd name="connsiteY1" fmla="*/ 261671 h 3153897"/>
              <a:gd name="connsiteX2" fmla="*/ 214486 w 2303751"/>
              <a:gd name="connsiteY2" fmla="*/ 565868 h 3153897"/>
              <a:gd name="connsiteX3" fmla="*/ 425075 w 2303751"/>
              <a:gd name="connsiteY3" fmla="*/ 981504 h 3153897"/>
              <a:gd name="connsiteX4" fmla="*/ 663373 w 2303751"/>
              <a:gd name="connsiteY4" fmla="*/ 1302930 h 3153897"/>
              <a:gd name="connsiteX5" fmla="*/ 1400435 w 2303751"/>
              <a:gd name="connsiteY5" fmla="*/ 2145286 h 3153897"/>
              <a:gd name="connsiteX6" fmla="*/ 2037744 w 2303751"/>
              <a:gd name="connsiteY6" fmla="*/ 2865723 h 3153897"/>
              <a:gd name="connsiteX7" fmla="*/ 2303751 w 2303751"/>
              <a:gd name="connsiteY7" fmla="*/ 3153897 h 3153897"/>
              <a:gd name="connsiteX0" fmla="*/ 0 w 2276590"/>
              <a:gd name="connsiteY0" fmla="*/ 0 h 3162950"/>
              <a:gd name="connsiteX1" fmla="*/ 52017 w 2276590"/>
              <a:gd name="connsiteY1" fmla="*/ 270724 h 3162950"/>
              <a:gd name="connsiteX2" fmla="*/ 187325 w 2276590"/>
              <a:gd name="connsiteY2" fmla="*/ 574921 h 3162950"/>
              <a:gd name="connsiteX3" fmla="*/ 397914 w 2276590"/>
              <a:gd name="connsiteY3" fmla="*/ 990557 h 3162950"/>
              <a:gd name="connsiteX4" fmla="*/ 636212 w 2276590"/>
              <a:gd name="connsiteY4" fmla="*/ 1311983 h 3162950"/>
              <a:gd name="connsiteX5" fmla="*/ 1373274 w 2276590"/>
              <a:gd name="connsiteY5" fmla="*/ 2154339 h 3162950"/>
              <a:gd name="connsiteX6" fmla="*/ 2010583 w 2276590"/>
              <a:gd name="connsiteY6" fmla="*/ 2874776 h 3162950"/>
              <a:gd name="connsiteX7" fmla="*/ 2276590 w 2276590"/>
              <a:gd name="connsiteY7" fmla="*/ 3162950 h 3162950"/>
              <a:gd name="connsiteX0" fmla="*/ 0 w 2276590"/>
              <a:gd name="connsiteY0" fmla="*/ 0 h 3162950"/>
              <a:gd name="connsiteX1" fmla="*/ 79177 w 2276590"/>
              <a:gd name="connsiteY1" fmla="*/ 261671 h 3162950"/>
              <a:gd name="connsiteX2" fmla="*/ 187325 w 2276590"/>
              <a:gd name="connsiteY2" fmla="*/ 574921 h 3162950"/>
              <a:gd name="connsiteX3" fmla="*/ 397914 w 2276590"/>
              <a:gd name="connsiteY3" fmla="*/ 990557 h 3162950"/>
              <a:gd name="connsiteX4" fmla="*/ 636212 w 2276590"/>
              <a:gd name="connsiteY4" fmla="*/ 1311983 h 3162950"/>
              <a:gd name="connsiteX5" fmla="*/ 1373274 w 2276590"/>
              <a:gd name="connsiteY5" fmla="*/ 2154339 h 3162950"/>
              <a:gd name="connsiteX6" fmla="*/ 2010583 w 2276590"/>
              <a:gd name="connsiteY6" fmla="*/ 2874776 h 3162950"/>
              <a:gd name="connsiteX7" fmla="*/ 2276590 w 2276590"/>
              <a:gd name="connsiteY7" fmla="*/ 3162950 h 3162950"/>
              <a:gd name="connsiteX0" fmla="*/ 0 w 2010583"/>
              <a:gd name="connsiteY0" fmla="*/ 0 h 2874776"/>
              <a:gd name="connsiteX1" fmla="*/ 79177 w 2010583"/>
              <a:gd name="connsiteY1" fmla="*/ 261671 h 2874776"/>
              <a:gd name="connsiteX2" fmla="*/ 187325 w 2010583"/>
              <a:gd name="connsiteY2" fmla="*/ 574921 h 2874776"/>
              <a:gd name="connsiteX3" fmla="*/ 397914 w 2010583"/>
              <a:gd name="connsiteY3" fmla="*/ 990557 h 2874776"/>
              <a:gd name="connsiteX4" fmla="*/ 636212 w 2010583"/>
              <a:gd name="connsiteY4" fmla="*/ 1311983 h 2874776"/>
              <a:gd name="connsiteX5" fmla="*/ 1373274 w 2010583"/>
              <a:gd name="connsiteY5" fmla="*/ 2154339 h 2874776"/>
              <a:gd name="connsiteX6" fmla="*/ 2010583 w 2010583"/>
              <a:gd name="connsiteY6" fmla="*/ 2874776 h 2874776"/>
              <a:gd name="connsiteX0" fmla="*/ 0 w 1373274"/>
              <a:gd name="connsiteY0" fmla="*/ 0 h 2154339"/>
              <a:gd name="connsiteX1" fmla="*/ 79177 w 1373274"/>
              <a:gd name="connsiteY1" fmla="*/ 261671 h 2154339"/>
              <a:gd name="connsiteX2" fmla="*/ 187325 w 1373274"/>
              <a:gd name="connsiteY2" fmla="*/ 574921 h 2154339"/>
              <a:gd name="connsiteX3" fmla="*/ 397914 w 1373274"/>
              <a:gd name="connsiteY3" fmla="*/ 990557 h 2154339"/>
              <a:gd name="connsiteX4" fmla="*/ 636212 w 1373274"/>
              <a:gd name="connsiteY4" fmla="*/ 1311983 h 2154339"/>
              <a:gd name="connsiteX5" fmla="*/ 1373274 w 1373274"/>
              <a:gd name="connsiteY5" fmla="*/ 2154339 h 2154339"/>
              <a:gd name="connsiteX0" fmla="*/ 0 w 1427550"/>
              <a:gd name="connsiteY0" fmla="*/ 0 h 2218350"/>
              <a:gd name="connsiteX1" fmla="*/ 79177 w 1427550"/>
              <a:gd name="connsiteY1" fmla="*/ 261671 h 2218350"/>
              <a:gd name="connsiteX2" fmla="*/ 187325 w 1427550"/>
              <a:gd name="connsiteY2" fmla="*/ 574921 h 2218350"/>
              <a:gd name="connsiteX3" fmla="*/ 397914 w 1427550"/>
              <a:gd name="connsiteY3" fmla="*/ 990557 h 2218350"/>
              <a:gd name="connsiteX4" fmla="*/ 636212 w 1427550"/>
              <a:gd name="connsiteY4" fmla="*/ 1311983 h 2218350"/>
              <a:gd name="connsiteX5" fmla="*/ 1373274 w 1427550"/>
              <a:gd name="connsiteY5" fmla="*/ 2154339 h 2218350"/>
              <a:gd name="connsiteX6" fmla="*/ 1372151 w 1427550"/>
              <a:gd name="connsiteY6" fmla="*/ 2159884 h 2218350"/>
              <a:gd name="connsiteX0" fmla="*/ 0 w 2863200"/>
              <a:gd name="connsiteY0" fmla="*/ 0 h 3712716"/>
              <a:gd name="connsiteX1" fmla="*/ 79177 w 2863200"/>
              <a:gd name="connsiteY1" fmla="*/ 261671 h 3712716"/>
              <a:gd name="connsiteX2" fmla="*/ 187325 w 2863200"/>
              <a:gd name="connsiteY2" fmla="*/ 574921 h 3712716"/>
              <a:gd name="connsiteX3" fmla="*/ 397914 w 2863200"/>
              <a:gd name="connsiteY3" fmla="*/ 990557 h 3712716"/>
              <a:gd name="connsiteX4" fmla="*/ 636212 w 2863200"/>
              <a:gd name="connsiteY4" fmla="*/ 1311983 h 3712716"/>
              <a:gd name="connsiteX5" fmla="*/ 1373274 w 2863200"/>
              <a:gd name="connsiteY5" fmla="*/ 2154339 h 3712716"/>
              <a:gd name="connsiteX6" fmla="*/ 2863200 w 2863200"/>
              <a:gd name="connsiteY6" fmla="*/ 3712716 h 3712716"/>
              <a:gd name="connsiteX0" fmla="*/ 0 w 2521329"/>
              <a:gd name="connsiteY0" fmla="*/ 0 h 3362608"/>
              <a:gd name="connsiteX1" fmla="*/ 79177 w 2521329"/>
              <a:gd name="connsiteY1" fmla="*/ 261671 h 3362608"/>
              <a:gd name="connsiteX2" fmla="*/ 187325 w 2521329"/>
              <a:gd name="connsiteY2" fmla="*/ 574921 h 3362608"/>
              <a:gd name="connsiteX3" fmla="*/ 397914 w 2521329"/>
              <a:gd name="connsiteY3" fmla="*/ 990557 h 3362608"/>
              <a:gd name="connsiteX4" fmla="*/ 636212 w 2521329"/>
              <a:gd name="connsiteY4" fmla="*/ 1311983 h 3362608"/>
              <a:gd name="connsiteX5" fmla="*/ 1373274 w 2521329"/>
              <a:gd name="connsiteY5" fmla="*/ 2154339 h 3362608"/>
              <a:gd name="connsiteX6" fmla="*/ 2521329 w 2521329"/>
              <a:gd name="connsiteY6" fmla="*/ 3362608 h 3362608"/>
              <a:gd name="connsiteX0" fmla="*/ 0 w 2604042"/>
              <a:gd name="connsiteY0" fmla="*/ 0 h 3447518"/>
              <a:gd name="connsiteX1" fmla="*/ 79177 w 2604042"/>
              <a:gd name="connsiteY1" fmla="*/ 261671 h 3447518"/>
              <a:gd name="connsiteX2" fmla="*/ 187325 w 2604042"/>
              <a:gd name="connsiteY2" fmla="*/ 574921 h 3447518"/>
              <a:gd name="connsiteX3" fmla="*/ 397914 w 2604042"/>
              <a:gd name="connsiteY3" fmla="*/ 990557 h 3447518"/>
              <a:gd name="connsiteX4" fmla="*/ 636212 w 2604042"/>
              <a:gd name="connsiteY4" fmla="*/ 1311983 h 3447518"/>
              <a:gd name="connsiteX5" fmla="*/ 1373274 w 2604042"/>
              <a:gd name="connsiteY5" fmla="*/ 2154339 h 3447518"/>
              <a:gd name="connsiteX6" fmla="*/ 2521329 w 2604042"/>
              <a:gd name="connsiteY6" fmla="*/ 3362608 h 3447518"/>
              <a:gd name="connsiteX7" fmla="*/ 2513092 w 2604042"/>
              <a:gd name="connsiteY7" fmla="*/ 3346132 h 3447518"/>
              <a:gd name="connsiteX0" fmla="*/ 0 w 2644856"/>
              <a:gd name="connsiteY0" fmla="*/ 0 h 3494347"/>
              <a:gd name="connsiteX1" fmla="*/ 79177 w 2644856"/>
              <a:gd name="connsiteY1" fmla="*/ 261671 h 3494347"/>
              <a:gd name="connsiteX2" fmla="*/ 187325 w 2644856"/>
              <a:gd name="connsiteY2" fmla="*/ 574921 h 3494347"/>
              <a:gd name="connsiteX3" fmla="*/ 397914 w 2644856"/>
              <a:gd name="connsiteY3" fmla="*/ 990557 h 3494347"/>
              <a:gd name="connsiteX4" fmla="*/ 636212 w 2644856"/>
              <a:gd name="connsiteY4" fmla="*/ 1311983 h 3494347"/>
              <a:gd name="connsiteX5" fmla="*/ 1373274 w 2644856"/>
              <a:gd name="connsiteY5" fmla="*/ 2154339 h 3494347"/>
              <a:gd name="connsiteX6" fmla="*/ 2521329 w 2644856"/>
              <a:gd name="connsiteY6" fmla="*/ 3362608 h 3494347"/>
              <a:gd name="connsiteX7" fmla="*/ 2624303 w 2644856"/>
              <a:gd name="connsiteY7" fmla="*/ 3473819 h 3494347"/>
              <a:gd name="connsiteX0" fmla="*/ 0 w 2768501"/>
              <a:gd name="connsiteY0" fmla="*/ 0 h 3466808"/>
              <a:gd name="connsiteX1" fmla="*/ 79177 w 2768501"/>
              <a:gd name="connsiteY1" fmla="*/ 261671 h 3466808"/>
              <a:gd name="connsiteX2" fmla="*/ 187325 w 2768501"/>
              <a:gd name="connsiteY2" fmla="*/ 574921 h 3466808"/>
              <a:gd name="connsiteX3" fmla="*/ 397914 w 2768501"/>
              <a:gd name="connsiteY3" fmla="*/ 990557 h 3466808"/>
              <a:gd name="connsiteX4" fmla="*/ 636212 w 2768501"/>
              <a:gd name="connsiteY4" fmla="*/ 1311983 h 3466808"/>
              <a:gd name="connsiteX5" fmla="*/ 1373274 w 2768501"/>
              <a:gd name="connsiteY5" fmla="*/ 2154339 h 3466808"/>
              <a:gd name="connsiteX6" fmla="*/ 2521329 w 2768501"/>
              <a:gd name="connsiteY6" fmla="*/ 3362608 h 3466808"/>
              <a:gd name="connsiteX7" fmla="*/ 2768465 w 2768501"/>
              <a:gd name="connsiteY7" fmla="*/ 3412035 h 3466808"/>
              <a:gd name="connsiteX0" fmla="*/ 0 w 2768465"/>
              <a:gd name="connsiteY0" fmla="*/ 0 h 3482784"/>
              <a:gd name="connsiteX1" fmla="*/ 79177 w 2768465"/>
              <a:gd name="connsiteY1" fmla="*/ 261671 h 3482784"/>
              <a:gd name="connsiteX2" fmla="*/ 187325 w 2768465"/>
              <a:gd name="connsiteY2" fmla="*/ 574921 h 3482784"/>
              <a:gd name="connsiteX3" fmla="*/ 397914 w 2768465"/>
              <a:gd name="connsiteY3" fmla="*/ 990557 h 3482784"/>
              <a:gd name="connsiteX4" fmla="*/ 636212 w 2768465"/>
              <a:gd name="connsiteY4" fmla="*/ 1311983 h 3482784"/>
              <a:gd name="connsiteX5" fmla="*/ 1373274 w 2768465"/>
              <a:gd name="connsiteY5" fmla="*/ 2154339 h 3482784"/>
              <a:gd name="connsiteX6" fmla="*/ 2521329 w 2768465"/>
              <a:gd name="connsiteY6" fmla="*/ 3362608 h 3482784"/>
              <a:gd name="connsiteX7" fmla="*/ 2640778 w 2768465"/>
              <a:gd name="connsiteY7" fmla="*/ 3444986 h 3482784"/>
              <a:gd name="connsiteX8" fmla="*/ 2768465 w 2768465"/>
              <a:gd name="connsiteY8" fmla="*/ 3412035 h 3482784"/>
              <a:gd name="connsiteX0" fmla="*/ 0 w 2830931"/>
              <a:gd name="connsiteY0" fmla="*/ 0 h 3766401"/>
              <a:gd name="connsiteX1" fmla="*/ 79177 w 2830931"/>
              <a:gd name="connsiteY1" fmla="*/ 261671 h 3766401"/>
              <a:gd name="connsiteX2" fmla="*/ 187325 w 2830931"/>
              <a:gd name="connsiteY2" fmla="*/ 574921 h 3766401"/>
              <a:gd name="connsiteX3" fmla="*/ 397914 w 2830931"/>
              <a:gd name="connsiteY3" fmla="*/ 990557 h 3766401"/>
              <a:gd name="connsiteX4" fmla="*/ 636212 w 2830931"/>
              <a:gd name="connsiteY4" fmla="*/ 1311983 h 3766401"/>
              <a:gd name="connsiteX5" fmla="*/ 1373274 w 2830931"/>
              <a:gd name="connsiteY5" fmla="*/ 2154339 h 3766401"/>
              <a:gd name="connsiteX6" fmla="*/ 2521329 w 2830931"/>
              <a:gd name="connsiteY6" fmla="*/ 3362608 h 3766401"/>
              <a:gd name="connsiteX7" fmla="*/ 2822011 w 2830931"/>
              <a:gd name="connsiteY7" fmla="*/ 3766261 h 3766401"/>
              <a:gd name="connsiteX8" fmla="*/ 2768465 w 2830931"/>
              <a:gd name="connsiteY8" fmla="*/ 3412035 h 3766401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822011 w 2978530"/>
              <a:gd name="connsiteY7" fmla="*/ 3766261 h 3766503"/>
              <a:gd name="connsiteX8" fmla="*/ 2978530 w 2978530"/>
              <a:gd name="connsiteY8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53133 w 2978530"/>
              <a:gd name="connsiteY7" fmla="*/ 3506769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503"/>
              <a:gd name="connsiteX1" fmla="*/ 79177 w 2978530"/>
              <a:gd name="connsiteY1" fmla="*/ 261671 h 3766503"/>
              <a:gd name="connsiteX2" fmla="*/ 187325 w 2978530"/>
              <a:gd name="connsiteY2" fmla="*/ 574921 h 3766503"/>
              <a:gd name="connsiteX3" fmla="*/ 397914 w 2978530"/>
              <a:gd name="connsiteY3" fmla="*/ 990557 h 3766503"/>
              <a:gd name="connsiteX4" fmla="*/ 636212 w 2978530"/>
              <a:gd name="connsiteY4" fmla="*/ 1311983 h 3766503"/>
              <a:gd name="connsiteX5" fmla="*/ 1373274 w 2978530"/>
              <a:gd name="connsiteY5" fmla="*/ 2154339 h 3766503"/>
              <a:gd name="connsiteX6" fmla="*/ 2521329 w 2978530"/>
              <a:gd name="connsiteY6" fmla="*/ 3362608 h 3766503"/>
              <a:gd name="connsiteX7" fmla="*/ 2649014 w 2978530"/>
              <a:gd name="connsiteY7" fmla="*/ 3675645 h 3766503"/>
              <a:gd name="connsiteX8" fmla="*/ 2822011 w 2978530"/>
              <a:gd name="connsiteY8" fmla="*/ 3766261 h 3766503"/>
              <a:gd name="connsiteX9" fmla="*/ 2978530 w 2978530"/>
              <a:gd name="connsiteY9" fmla="*/ 3564435 h 3766503"/>
              <a:gd name="connsiteX0" fmla="*/ 0 w 2978530"/>
              <a:gd name="connsiteY0" fmla="*/ 0 h 3766261"/>
              <a:gd name="connsiteX1" fmla="*/ 79177 w 2978530"/>
              <a:gd name="connsiteY1" fmla="*/ 261671 h 3766261"/>
              <a:gd name="connsiteX2" fmla="*/ 187325 w 2978530"/>
              <a:gd name="connsiteY2" fmla="*/ 574921 h 3766261"/>
              <a:gd name="connsiteX3" fmla="*/ 397914 w 2978530"/>
              <a:gd name="connsiteY3" fmla="*/ 990557 h 3766261"/>
              <a:gd name="connsiteX4" fmla="*/ 636212 w 2978530"/>
              <a:gd name="connsiteY4" fmla="*/ 1311983 h 3766261"/>
              <a:gd name="connsiteX5" fmla="*/ 1373274 w 2978530"/>
              <a:gd name="connsiteY5" fmla="*/ 2154339 h 3766261"/>
              <a:gd name="connsiteX6" fmla="*/ 2521329 w 2978530"/>
              <a:gd name="connsiteY6" fmla="*/ 3362608 h 3766261"/>
              <a:gd name="connsiteX7" fmla="*/ 2649014 w 2978530"/>
              <a:gd name="connsiteY7" fmla="*/ 3675645 h 3766261"/>
              <a:gd name="connsiteX8" fmla="*/ 2822011 w 2978530"/>
              <a:gd name="connsiteY8" fmla="*/ 3766261 h 3766261"/>
              <a:gd name="connsiteX9" fmla="*/ 2978530 w 2978530"/>
              <a:gd name="connsiteY9" fmla="*/ 3564435 h 3766261"/>
              <a:gd name="connsiteX0" fmla="*/ 0 w 2986295"/>
              <a:gd name="connsiteY0" fmla="*/ 0 h 3766261"/>
              <a:gd name="connsiteX1" fmla="*/ 79177 w 2986295"/>
              <a:gd name="connsiteY1" fmla="*/ 261671 h 3766261"/>
              <a:gd name="connsiteX2" fmla="*/ 187325 w 2986295"/>
              <a:gd name="connsiteY2" fmla="*/ 574921 h 3766261"/>
              <a:gd name="connsiteX3" fmla="*/ 397914 w 2986295"/>
              <a:gd name="connsiteY3" fmla="*/ 990557 h 3766261"/>
              <a:gd name="connsiteX4" fmla="*/ 636212 w 2986295"/>
              <a:gd name="connsiteY4" fmla="*/ 1311983 h 3766261"/>
              <a:gd name="connsiteX5" fmla="*/ 1373274 w 2986295"/>
              <a:gd name="connsiteY5" fmla="*/ 2154339 h 3766261"/>
              <a:gd name="connsiteX6" fmla="*/ 2521329 w 2986295"/>
              <a:gd name="connsiteY6" fmla="*/ 3362608 h 3766261"/>
              <a:gd name="connsiteX7" fmla="*/ 2649014 w 2986295"/>
              <a:gd name="connsiteY7" fmla="*/ 3675645 h 3766261"/>
              <a:gd name="connsiteX8" fmla="*/ 2822011 w 2986295"/>
              <a:gd name="connsiteY8" fmla="*/ 3766261 h 3766261"/>
              <a:gd name="connsiteX9" fmla="*/ 2978530 w 2986295"/>
              <a:gd name="connsiteY9" fmla="*/ 3564435 h 3766261"/>
              <a:gd name="connsiteX10" fmla="*/ 2962052 w 2986295"/>
              <a:gd name="connsiteY10" fmla="*/ 3543840 h 3766261"/>
              <a:gd name="connsiteX0" fmla="*/ 0 w 2979478"/>
              <a:gd name="connsiteY0" fmla="*/ 0 h 3766261"/>
              <a:gd name="connsiteX1" fmla="*/ 79177 w 2979478"/>
              <a:gd name="connsiteY1" fmla="*/ 261671 h 3766261"/>
              <a:gd name="connsiteX2" fmla="*/ 187325 w 2979478"/>
              <a:gd name="connsiteY2" fmla="*/ 574921 h 3766261"/>
              <a:gd name="connsiteX3" fmla="*/ 397914 w 2979478"/>
              <a:gd name="connsiteY3" fmla="*/ 990557 h 3766261"/>
              <a:gd name="connsiteX4" fmla="*/ 636212 w 2979478"/>
              <a:gd name="connsiteY4" fmla="*/ 1311983 h 3766261"/>
              <a:gd name="connsiteX5" fmla="*/ 1373274 w 2979478"/>
              <a:gd name="connsiteY5" fmla="*/ 2154339 h 3766261"/>
              <a:gd name="connsiteX6" fmla="*/ 2521329 w 2979478"/>
              <a:gd name="connsiteY6" fmla="*/ 3362608 h 3766261"/>
              <a:gd name="connsiteX7" fmla="*/ 2649014 w 2979478"/>
              <a:gd name="connsiteY7" fmla="*/ 3675645 h 3766261"/>
              <a:gd name="connsiteX8" fmla="*/ 2822011 w 2979478"/>
              <a:gd name="connsiteY8" fmla="*/ 3766261 h 3766261"/>
              <a:gd name="connsiteX9" fmla="*/ 2978530 w 2979478"/>
              <a:gd name="connsiteY9" fmla="*/ 3564435 h 3766261"/>
              <a:gd name="connsiteX10" fmla="*/ 2583112 w 2979478"/>
              <a:gd name="connsiteY10" fmla="*/ 3342013 h 3766261"/>
              <a:gd name="connsiteX0" fmla="*/ 0 w 2979478"/>
              <a:gd name="connsiteY0" fmla="*/ 0 h 3766261"/>
              <a:gd name="connsiteX1" fmla="*/ 79177 w 2979478"/>
              <a:gd name="connsiteY1" fmla="*/ 261671 h 3766261"/>
              <a:gd name="connsiteX2" fmla="*/ 187325 w 2979478"/>
              <a:gd name="connsiteY2" fmla="*/ 574921 h 3766261"/>
              <a:gd name="connsiteX3" fmla="*/ 397914 w 2979478"/>
              <a:gd name="connsiteY3" fmla="*/ 990557 h 3766261"/>
              <a:gd name="connsiteX4" fmla="*/ 636212 w 2979478"/>
              <a:gd name="connsiteY4" fmla="*/ 1311983 h 3766261"/>
              <a:gd name="connsiteX5" fmla="*/ 1373274 w 2979478"/>
              <a:gd name="connsiteY5" fmla="*/ 2154339 h 3766261"/>
              <a:gd name="connsiteX6" fmla="*/ 2521329 w 2979478"/>
              <a:gd name="connsiteY6" fmla="*/ 3362608 h 3766261"/>
              <a:gd name="connsiteX7" fmla="*/ 2649014 w 2979478"/>
              <a:gd name="connsiteY7" fmla="*/ 3675645 h 3766261"/>
              <a:gd name="connsiteX8" fmla="*/ 2822011 w 2979478"/>
              <a:gd name="connsiteY8" fmla="*/ 3766261 h 3766261"/>
              <a:gd name="connsiteX9" fmla="*/ 2978530 w 2979478"/>
              <a:gd name="connsiteY9" fmla="*/ 3547960 h 3766261"/>
              <a:gd name="connsiteX10" fmla="*/ 2583112 w 2979478"/>
              <a:gd name="connsiteY10" fmla="*/ 3342013 h 3766261"/>
              <a:gd name="connsiteX0" fmla="*/ 0 w 2978530"/>
              <a:gd name="connsiteY0" fmla="*/ 0 h 3766261"/>
              <a:gd name="connsiteX1" fmla="*/ 79177 w 2978530"/>
              <a:gd name="connsiteY1" fmla="*/ 261671 h 3766261"/>
              <a:gd name="connsiteX2" fmla="*/ 187325 w 2978530"/>
              <a:gd name="connsiteY2" fmla="*/ 574921 h 3766261"/>
              <a:gd name="connsiteX3" fmla="*/ 397914 w 2978530"/>
              <a:gd name="connsiteY3" fmla="*/ 990557 h 3766261"/>
              <a:gd name="connsiteX4" fmla="*/ 636212 w 2978530"/>
              <a:gd name="connsiteY4" fmla="*/ 1311983 h 3766261"/>
              <a:gd name="connsiteX5" fmla="*/ 1373274 w 2978530"/>
              <a:gd name="connsiteY5" fmla="*/ 2154339 h 3766261"/>
              <a:gd name="connsiteX6" fmla="*/ 2521329 w 2978530"/>
              <a:gd name="connsiteY6" fmla="*/ 3362608 h 3766261"/>
              <a:gd name="connsiteX7" fmla="*/ 2649014 w 2978530"/>
              <a:gd name="connsiteY7" fmla="*/ 3675645 h 3766261"/>
              <a:gd name="connsiteX8" fmla="*/ 2822011 w 2978530"/>
              <a:gd name="connsiteY8" fmla="*/ 3766261 h 3766261"/>
              <a:gd name="connsiteX9" fmla="*/ 2978530 w 2978530"/>
              <a:gd name="connsiteY9" fmla="*/ 3547960 h 3766261"/>
              <a:gd name="connsiteX10" fmla="*/ 2583112 w 2978530"/>
              <a:gd name="connsiteY10" fmla="*/ 3342013 h 3766261"/>
              <a:gd name="connsiteX0" fmla="*/ 0 w 2978957"/>
              <a:gd name="connsiteY0" fmla="*/ 0 h 3766261"/>
              <a:gd name="connsiteX1" fmla="*/ 79177 w 2978957"/>
              <a:gd name="connsiteY1" fmla="*/ 261671 h 3766261"/>
              <a:gd name="connsiteX2" fmla="*/ 187325 w 2978957"/>
              <a:gd name="connsiteY2" fmla="*/ 574921 h 3766261"/>
              <a:gd name="connsiteX3" fmla="*/ 397914 w 2978957"/>
              <a:gd name="connsiteY3" fmla="*/ 990557 h 3766261"/>
              <a:gd name="connsiteX4" fmla="*/ 636212 w 2978957"/>
              <a:gd name="connsiteY4" fmla="*/ 1311983 h 3766261"/>
              <a:gd name="connsiteX5" fmla="*/ 1373274 w 2978957"/>
              <a:gd name="connsiteY5" fmla="*/ 2154339 h 3766261"/>
              <a:gd name="connsiteX6" fmla="*/ 2521329 w 2978957"/>
              <a:gd name="connsiteY6" fmla="*/ 3362608 h 3766261"/>
              <a:gd name="connsiteX7" fmla="*/ 2649014 w 2978957"/>
              <a:gd name="connsiteY7" fmla="*/ 3675645 h 3766261"/>
              <a:gd name="connsiteX8" fmla="*/ 2822011 w 2978957"/>
              <a:gd name="connsiteY8" fmla="*/ 3766261 h 3766261"/>
              <a:gd name="connsiteX9" fmla="*/ 2978530 w 2978957"/>
              <a:gd name="connsiteY9" fmla="*/ 3547960 h 3766261"/>
              <a:gd name="connsiteX10" fmla="*/ 2583112 w 2978957"/>
              <a:gd name="connsiteY10" fmla="*/ 3342013 h 3766261"/>
              <a:gd name="connsiteX0" fmla="*/ 0 w 2978957"/>
              <a:gd name="connsiteY0" fmla="*/ 0 h 3766261"/>
              <a:gd name="connsiteX1" fmla="*/ 79177 w 2978957"/>
              <a:gd name="connsiteY1" fmla="*/ 261671 h 3766261"/>
              <a:gd name="connsiteX2" fmla="*/ 187325 w 2978957"/>
              <a:gd name="connsiteY2" fmla="*/ 574921 h 3766261"/>
              <a:gd name="connsiteX3" fmla="*/ 397914 w 2978957"/>
              <a:gd name="connsiteY3" fmla="*/ 990557 h 3766261"/>
              <a:gd name="connsiteX4" fmla="*/ 636212 w 2978957"/>
              <a:gd name="connsiteY4" fmla="*/ 1311983 h 3766261"/>
              <a:gd name="connsiteX5" fmla="*/ 1373274 w 2978957"/>
              <a:gd name="connsiteY5" fmla="*/ 2154339 h 3766261"/>
              <a:gd name="connsiteX6" fmla="*/ 2521329 w 2978957"/>
              <a:gd name="connsiteY6" fmla="*/ 3362608 h 3766261"/>
              <a:gd name="connsiteX7" fmla="*/ 2649014 w 2978957"/>
              <a:gd name="connsiteY7" fmla="*/ 3675645 h 3766261"/>
              <a:gd name="connsiteX8" fmla="*/ 2822011 w 2978957"/>
              <a:gd name="connsiteY8" fmla="*/ 3766261 h 3766261"/>
              <a:gd name="connsiteX9" fmla="*/ 2978530 w 2978957"/>
              <a:gd name="connsiteY9" fmla="*/ 3547960 h 3766261"/>
              <a:gd name="connsiteX10" fmla="*/ 2550161 w 2978957"/>
              <a:gd name="connsiteY10" fmla="*/ 3346132 h 3766261"/>
              <a:gd name="connsiteX0" fmla="*/ 0 w 2998150"/>
              <a:gd name="connsiteY0" fmla="*/ 0 h 3766261"/>
              <a:gd name="connsiteX1" fmla="*/ 79177 w 2998150"/>
              <a:gd name="connsiteY1" fmla="*/ 261671 h 3766261"/>
              <a:gd name="connsiteX2" fmla="*/ 187325 w 2998150"/>
              <a:gd name="connsiteY2" fmla="*/ 574921 h 3766261"/>
              <a:gd name="connsiteX3" fmla="*/ 397914 w 2998150"/>
              <a:gd name="connsiteY3" fmla="*/ 990557 h 3766261"/>
              <a:gd name="connsiteX4" fmla="*/ 636212 w 2998150"/>
              <a:gd name="connsiteY4" fmla="*/ 1311983 h 3766261"/>
              <a:gd name="connsiteX5" fmla="*/ 1373274 w 2998150"/>
              <a:gd name="connsiteY5" fmla="*/ 2154339 h 3766261"/>
              <a:gd name="connsiteX6" fmla="*/ 2521329 w 2998150"/>
              <a:gd name="connsiteY6" fmla="*/ 3362608 h 3766261"/>
              <a:gd name="connsiteX7" fmla="*/ 2649014 w 2998150"/>
              <a:gd name="connsiteY7" fmla="*/ 3675645 h 3766261"/>
              <a:gd name="connsiteX8" fmla="*/ 2822011 w 2998150"/>
              <a:gd name="connsiteY8" fmla="*/ 3766261 h 3766261"/>
              <a:gd name="connsiteX9" fmla="*/ 2915457 w 2998150"/>
              <a:gd name="connsiteY9" fmla="*/ 3645783 h 3766261"/>
              <a:gd name="connsiteX10" fmla="*/ 2978530 w 2998150"/>
              <a:gd name="connsiteY10" fmla="*/ 3547960 h 3766261"/>
              <a:gd name="connsiteX11" fmla="*/ 2550161 w 2998150"/>
              <a:gd name="connsiteY11" fmla="*/ 3346132 h 3766261"/>
              <a:gd name="connsiteX0" fmla="*/ 0 w 2995567"/>
              <a:gd name="connsiteY0" fmla="*/ 0 h 3766261"/>
              <a:gd name="connsiteX1" fmla="*/ 79177 w 2995567"/>
              <a:gd name="connsiteY1" fmla="*/ 261671 h 3766261"/>
              <a:gd name="connsiteX2" fmla="*/ 187325 w 2995567"/>
              <a:gd name="connsiteY2" fmla="*/ 574921 h 3766261"/>
              <a:gd name="connsiteX3" fmla="*/ 397914 w 2995567"/>
              <a:gd name="connsiteY3" fmla="*/ 990557 h 3766261"/>
              <a:gd name="connsiteX4" fmla="*/ 636212 w 2995567"/>
              <a:gd name="connsiteY4" fmla="*/ 1311983 h 3766261"/>
              <a:gd name="connsiteX5" fmla="*/ 1373274 w 2995567"/>
              <a:gd name="connsiteY5" fmla="*/ 2154339 h 3766261"/>
              <a:gd name="connsiteX6" fmla="*/ 2521329 w 2995567"/>
              <a:gd name="connsiteY6" fmla="*/ 3362608 h 3766261"/>
              <a:gd name="connsiteX7" fmla="*/ 2649014 w 2995567"/>
              <a:gd name="connsiteY7" fmla="*/ 3675645 h 3766261"/>
              <a:gd name="connsiteX8" fmla="*/ 2822011 w 2995567"/>
              <a:gd name="connsiteY8" fmla="*/ 3766261 h 3766261"/>
              <a:gd name="connsiteX9" fmla="*/ 2915457 w 2995567"/>
              <a:gd name="connsiteY9" fmla="*/ 3645783 h 3766261"/>
              <a:gd name="connsiteX10" fmla="*/ 2978530 w 2995567"/>
              <a:gd name="connsiteY10" fmla="*/ 3547960 h 3766261"/>
              <a:gd name="connsiteX11" fmla="*/ 2550161 w 2995567"/>
              <a:gd name="connsiteY11" fmla="*/ 3346132 h 3766261"/>
              <a:gd name="connsiteX0" fmla="*/ 0 w 2999149"/>
              <a:gd name="connsiteY0" fmla="*/ 0 h 3766261"/>
              <a:gd name="connsiteX1" fmla="*/ 79177 w 2999149"/>
              <a:gd name="connsiteY1" fmla="*/ 261671 h 3766261"/>
              <a:gd name="connsiteX2" fmla="*/ 187325 w 2999149"/>
              <a:gd name="connsiteY2" fmla="*/ 574921 h 3766261"/>
              <a:gd name="connsiteX3" fmla="*/ 397914 w 2999149"/>
              <a:gd name="connsiteY3" fmla="*/ 990557 h 3766261"/>
              <a:gd name="connsiteX4" fmla="*/ 636212 w 2999149"/>
              <a:gd name="connsiteY4" fmla="*/ 1311983 h 3766261"/>
              <a:gd name="connsiteX5" fmla="*/ 1373274 w 2999149"/>
              <a:gd name="connsiteY5" fmla="*/ 2154339 h 3766261"/>
              <a:gd name="connsiteX6" fmla="*/ 2521329 w 2999149"/>
              <a:gd name="connsiteY6" fmla="*/ 3362608 h 3766261"/>
              <a:gd name="connsiteX7" fmla="*/ 2649014 w 2999149"/>
              <a:gd name="connsiteY7" fmla="*/ 3675645 h 3766261"/>
              <a:gd name="connsiteX8" fmla="*/ 2822011 w 2999149"/>
              <a:gd name="connsiteY8" fmla="*/ 3766261 h 3766261"/>
              <a:gd name="connsiteX9" fmla="*/ 2944032 w 2999149"/>
              <a:gd name="connsiteY9" fmla="*/ 3683883 h 3766261"/>
              <a:gd name="connsiteX10" fmla="*/ 2978530 w 2999149"/>
              <a:gd name="connsiteY10" fmla="*/ 3547960 h 3766261"/>
              <a:gd name="connsiteX11" fmla="*/ 2550161 w 2999149"/>
              <a:gd name="connsiteY11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550161 w 3004688"/>
              <a:gd name="connsiteY11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759232 w 3004688"/>
              <a:gd name="connsiteY11" fmla="*/ 3436928 h 3766261"/>
              <a:gd name="connsiteX12" fmla="*/ 2550161 w 3004688"/>
              <a:gd name="connsiteY12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799279 w 3004688"/>
              <a:gd name="connsiteY11" fmla="*/ 3426916 h 3766261"/>
              <a:gd name="connsiteX12" fmla="*/ 2550161 w 3004688"/>
              <a:gd name="connsiteY12" fmla="*/ 3346132 h 3766261"/>
              <a:gd name="connsiteX0" fmla="*/ 0 w 3004688"/>
              <a:gd name="connsiteY0" fmla="*/ 0 h 3766261"/>
              <a:gd name="connsiteX1" fmla="*/ 79177 w 3004688"/>
              <a:gd name="connsiteY1" fmla="*/ 261671 h 3766261"/>
              <a:gd name="connsiteX2" fmla="*/ 187325 w 3004688"/>
              <a:gd name="connsiteY2" fmla="*/ 574921 h 3766261"/>
              <a:gd name="connsiteX3" fmla="*/ 397914 w 3004688"/>
              <a:gd name="connsiteY3" fmla="*/ 990557 h 3766261"/>
              <a:gd name="connsiteX4" fmla="*/ 636212 w 3004688"/>
              <a:gd name="connsiteY4" fmla="*/ 1311983 h 3766261"/>
              <a:gd name="connsiteX5" fmla="*/ 1373274 w 3004688"/>
              <a:gd name="connsiteY5" fmla="*/ 2154339 h 3766261"/>
              <a:gd name="connsiteX6" fmla="*/ 2521329 w 3004688"/>
              <a:gd name="connsiteY6" fmla="*/ 3362608 h 3766261"/>
              <a:gd name="connsiteX7" fmla="*/ 2649014 w 3004688"/>
              <a:gd name="connsiteY7" fmla="*/ 3675645 h 3766261"/>
              <a:gd name="connsiteX8" fmla="*/ 2822011 w 3004688"/>
              <a:gd name="connsiteY8" fmla="*/ 3766261 h 3766261"/>
              <a:gd name="connsiteX9" fmla="*/ 2944032 w 3004688"/>
              <a:gd name="connsiteY9" fmla="*/ 3683883 h 3766261"/>
              <a:gd name="connsiteX10" fmla="*/ 2978530 w 3004688"/>
              <a:gd name="connsiteY10" fmla="*/ 3547960 h 3766261"/>
              <a:gd name="connsiteX11" fmla="*/ 2799279 w 3004688"/>
              <a:gd name="connsiteY11" fmla="*/ 3426916 h 3766261"/>
              <a:gd name="connsiteX12" fmla="*/ 2550161 w 3004688"/>
              <a:gd name="connsiteY12" fmla="*/ 3346132 h 3766261"/>
              <a:gd name="connsiteX0" fmla="*/ 0 w 2981317"/>
              <a:gd name="connsiteY0" fmla="*/ 0 h 3766261"/>
              <a:gd name="connsiteX1" fmla="*/ 79177 w 2981317"/>
              <a:gd name="connsiteY1" fmla="*/ 261671 h 3766261"/>
              <a:gd name="connsiteX2" fmla="*/ 187325 w 2981317"/>
              <a:gd name="connsiteY2" fmla="*/ 574921 h 3766261"/>
              <a:gd name="connsiteX3" fmla="*/ 397914 w 2981317"/>
              <a:gd name="connsiteY3" fmla="*/ 990557 h 3766261"/>
              <a:gd name="connsiteX4" fmla="*/ 636212 w 2981317"/>
              <a:gd name="connsiteY4" fmla="*/ 1311983 h 3766261"/>
              <a:gd name="connsiteX5" fmla="*/ 1373274 w 2981317"/>
              <a:gd name="connsiteY5" fmla="*/ 2154339 h 3766261"/>
              <a:gd name="connsiteX6" fmla="*/ 2521329 w 2981317"/>
              <a:gd name="connsiteY6" fmla="*/ 3362608 h 3766261"/>
              <a:gd name="connsiteX7" fmla="*/ 2649014 w 2981317"/>
              <a:gd name="connsiteY7" fmla="*/ 3675645 h 3766261"/>
              <a:gd name="connsiteX8" fmla="*/ 2822011 w 2981317"/>
              <a:gd name="connsiteY8" fmla="*/ 3766261 h 3766261"/>
              <a:gd name="connsiteX9" fmla="*/ 2944032 w 2981317"/>
              <a:gd name="connsiteY9" fmla="*/ 3683883 h 3766261"/>
              <a:gd name="connsiteX10" fmla="*/ 2978530 w 2981317"/>
              <a:gd name="connsiteY10" fmla="*/ 3547960 h 3766261"/>
              <a:gd name="connsiteX11" fmla="*/ 2799279 w 2981317"/>
              <a:gd name="connsiteY11" fmla="*/ 3426916 h 3766261"/>
              <a:gd name="connsiteX12" fmla="*/ 2550161 w 2981317"/>
              <a:gd name="connsiteY12" fmla="*/ 3346132 h 3766261"/>
              <a:gd name="connsiteX0" fmla="*/ 0 w 2981317"/>
              <a:gd name="connsiteY0" fmla="*/ 0 h 3766261"/>
              <a:gd name="connsiteX1" fmla="*/ 79177 w 2981317"/>
              <a:gd name="connsiteY1" fmla="*/ 261671 h 3766261"/>
              <a:gd name="connsiteX2" fmla="*/ 187325 w 2981317"/>
              <a:gd name="connsiteY2" fmla="*/ 574921 h 3766261"/>
              <a:gd name="connsiteX3" fmla="*/ 397914 w 2981317"/>
              <a:gd name="connsiteY3" fmla="*/ 990557 h 3766261"/>
              <a:gd name="connsiteX4" fmla="*/ 636212 w 2981317"/>
              <a:gd name="connsiteY4" fmla="*/ 1311983 h 3766261"/>
              <a:gd name="connsiteX5" fmla="*/ 1373274 w 2981317"/>
              <a:gd name="connsiteY5" fmla="*/ 2154339 h 3766261"/>
              <a:gd name="connsiteX6" fmla="*/ 2521329 w 2981317"/>
              <a:gd name="connsiteY6" fmla="*/ 3362608 h 3766261"/>
              <a:gd name="connsiteX7" fmla="*/ 2649014 w 2981317"/>
              <a:gd name="connsiteY7" fmla="*/ 3675645 h 3766261"/>
              <a:gd name="connsiteX8" fmla="*/ 2822011 w 2981317"/>
              <a:gd name="connsiteY8" fmla="*/ 3766261 h 3766261"/>
              <a:gd name="connsiteX9" fmla="*/ 2944032 w 2981317"/>
              <a:gd name="connsiteY9" fmla="*/ 3683883 h 3766261"/>
              <a:gd name="connsiteX10" fmla="*/ 2978530 w 2981317"/>
              <a:gd name="connsiteY10" fmla="*/ 3547960 h 3766261"/>
              <a:gd name="connsiteX11" fmla="*/ 2799279 w 2981317"/>
              <a:gd name="connsiteY11" fmla="*/ 3426916 h 3766261"/>
              <a:gd name="connsiteX12" fmla="*/ 2550161 w 2981317"/>
              <a:gd name="connsiteY12" fmla="*/ 3346132 h 3766261"/>
              <a:gd name="connsiteX0" fmla="*/ 0 w 2980311"/>
              <a:gd name="connsiteY0" fmla="*/ 0 h 3766261"/>
              <a:gd name="connsiteX1" fmla="*/ 79177 w 2980311"/>
              <a:gd name="connsiteY1" fmla="*/ 261671 h 3766261"/>
              <a:gd name="connsiteX2" fmla="*/ 187325 w 2980311"/>
              <a:gd name="connsiteY2" fmla="*/ 574921 h 3766261"/>
              <a:gd name="connsiteX3" fmla="*/ 397914 w 2980311"/>
              <a:gd name="connsiteY3" fmla="*/ 990557 h 3766261"/>
              <a:gd name="connsiteX4" fmla="*/ 636212 w 2980311"/>
              <a:gd name="connsiteY4" fmla="*/ 1311983 h 3766261"/>
              <a:gd name="connsiteX5" fmla="*/ 1373274 w 2980311"/>
              <a:gd name="connsiteY5" fmla="*/ 2154339 h 3766261"/>
              <a:gd name="connsiteX6" fmla="*/ 2521329 w 2980311"/>
              <a:gd name="connsiteY6" fmla="*/ 3362608 h 3766261"/>
              <a:gd name="connsiteX7" fmla="*/ 2649014 w 2980311"/>
              <a:gd name="connsiteY7" fmla="*/ 3675645 h 3766261"/>
              <a:gd name="connsiteX8" fmla="*/ 2822011 w 2980311"/>
              <a:gd name="connsiteY8" fmla="*/ 3766261 h 3766261"/>
              <a:gd name="connsiteX9" fmla="*/ 2934020 w 2980311"/>
              <a:gd name="connsiteY9" fmla="*/ 3707243 h 3766261"/>
              <a:gd name="connsiteX10" fmla="*/ 2978530 w 2980311"/>
              <a:gd name="connsiteY10" fmla="*/ 3547960 h 3766261"/>
              <a:gd name="connsiteX11" fmla="*/ 2799279 w 2980311"/>
              <a:gd name="connsiteY11" fmla="*/ 3426916 h 3766261"/>
              <a:gd name="connsiteX12" fmla="*/ 2550161 w 2980311"/>
              <a:gd name="connsiteY12" fmla="*/ 3346132 h 3766261"/>
              <a:gd name="connsiteX0" fmla="*/ 0 w 2980311"/>
              <a:gd name="connsiteY0" fmla="*/ 0 h 3766261"/>
              <a:gd name="connsiteX1" fmla="*/ 79177 w 2980311"/>
              <a:gd name="connsiteY1" fmla="*/ 261671 h 3766261"/>
              <a:gd name="connsiteX2" fmla="*/ 187325 w 2980311"/>
              <a:gd name="connsiteY2" fmla="*/ 574921 h 3766261"/>
              <a:gd name="connsiteX3" fmla="*/ 397914 w 2980311"/>
              <a:gd name="connsiteY3" fmla="*/ 990557 h 3766261"/>
              <a:gd name="connsiteX4" fmla="*/ 636212 w 2980311"/>
              <a:gd name="connsiteY4" fmla="*/ 1311983 h 3766261"/>
              <a:gd name="connsiteX5" fmla="*/ 1373274 w 2980311"/>
              <a:gd name="connsiteY5" fmla="*/ 2154339 h 3766261"/>
              <a:gd name="connsiteX6" fmla="*/ 2521329 w 2980311"/>
              <a:gd name="connsiteY6" fmla="*/ 3362608 h 3766261"/>
              <a:gd name="connsiteX7" fmla="*/ 2649014 w 2980311"/>
              <a:gd name="connsiteY7" fmla="*/ 3675645 h 3766261"/>
              <a:gd name="connsiteX8" fmla="*/ 2822011 w 2980311"/>
              <a:gd name="connsiteY8" fmla="*/ 3766261 h 3766261"/>
              <a:gd name="connsiteX9" fmla="*/ 2934020 w 2980311"/>
              <a:gd name="connsiteY9" fmla="*/ 3707243 h 3766261"/>
              <a:gd name="connsiteX10" fmla="*/ 2978530 w 2980311"/>
              <a:gd name="connsiteY10" fmla="*/ 3547960 h 3766261"/>
              <a:gd name="connsiteX11" fmla="*/ 2795942 w 2980311"/>
              <a:gd name="connsiteY11" fmla="*/ 3416905 h 3766261"/>
              <a:gd name="connsiteX12" fmla="*/ 2550161 w 2980311"/>
              <a:gd name="connsiteY12" fmla="*/ 3346132 h 3766261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49014 w 2980311"/>
              <a:gd name="connsiteY7" fmla="*/ 3675645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72935"/>
              <a:gd name="connsiteX1" fmla="*/ 79177 w 2980311"/>
              <a:gd name="connsiteY1" fmla="*/ 261671 h 3772935"/>
              <a:gd name="connsiteX2" fmla="*/ 187325 w 2980311"/>
              <a:gd name="connsiteY2" fmla="*/ 574921 h 3772935"/>
              <a:gd name="connsiteX3" fmla="*/ 397914 w 2980311"/>
              <a:gd name="connsiteY3" fmla="*/ 990557 h 3772935"/>
              <a:gd name="connsiteX4" fmla="*/ 636212 w 2980311"/>
              <a:gd name="connsiteY4" fmla="*/ 1311983 h 3772935"/>
              <a:gd name="connsiteX5" fmla="*/ 1373274 w 2980311"/>
              <a:gd name="connsiteY5" fmla="*/ 2154339 h 3772935"/>
              <a:gd name="connsiteX6" fmla="*/ 2521329 w 2980311"/>
              <a:gd name="connsiteY6" fmla="*/ 3362608 h 3772935"/>
              <a:gd name="connsiteX7" fmla="*/ 2625653 w 2980311"/>
              <a:gd name="connsiteY7" fmla="*/ 3625586 h 3772935"/>
              <a:gd name="connsiteX8" fmla="*/ 2815336 w 2980311"/>
              <a:gd name="connsiteY8" fmla="*/ 3772935 h 3772935"/>
              <a:gd name="connsiteX9" fmla="*/ 2934020 w 2980311"/>
              <a:gd name="connsiteY9" fmla="*/ 3707243 h 3772935"/>
              <a:gd name="connsiteX10" fmla="*/ 2978530 w 2980311"/>
              <a:gd name="connsiteY10" fmla="*/ 3547960 h 3772935"/>
              <a:gd name="connsiteX11" fmla="*/ 2795942 w 2980311"/>
              <a:gd name="connsiteY11" fmla="*/ 3416905 h 3772935"/>
              <a:gd name="connsiteX12" fmla="*/ 2550161 w 2980311"/>
              <a:gd name="connsiteY12" fmla="*/ 3346132 h 3772935"/>
              <a:gd name="connsiteX0" fmla="*/ 0 w 2980311"/>
              <a:gd name="connsiteY0" fmla="*/ 0 h 3769598"/>
              <a:gd name="connsiteX1" fmla="*/ 79177 w 2980311"/>
              <a:gd name="connsiteY1" fmla="*/ 261671 h 3769598"/>
              <a:gd name="connsiteX2" fmla="*/ 187325 w 2980311"/>
              <a:gd name="connsiteY2" fmla="*/ 574921 h 3769598"/>
              <a:gd name="connsiteX3" fmla="*/ 397914 w 2980311"/>
              <a:gd name="connsiteY3" fmla="*/ 990557 h 3769598"/>
              <a:gd name="connsiteX4" fmla="*/ 636212 w 2980311"/>
              <a:gd name="connsiteY4" fmla="*/ 1311983 h 3769598"/>
              <a:gd name="connsiteX5" fmla="*/ 1373274 w 2980311"/>
              <a:gd name="connsiteY5" fmla="*/ 2154339 h 3769598"/>
              <a:gd name="connsiteX6" fmla="*/ 2521329 w 2980311"/>
              <a:gd name="connsiteY6" fmla="*/ 3362608 h 3769598"/>
              <a:gd name="connsiteX7" fmla="*/ 2625653 w 2980311"/>
              <a:gd name="connsiteY7" fmla="*/ 3625586 h 3769598"/>
              <a:gd name="connsiteX8" fmla="*/ 2775289 w 2980311"/>
              <a:gd name="connsiteY8" fmla="*/ 3769598 h 3769598"/>
              <a:gd name="connsiteX9" fmla="*/ 2934020 w 2980311"/>
              <a:gd name="connsiteY9" fmla="*/ 3707243 h 3769598"/>
              <a:gd name="connsiteX10" fmla="*/ 2978530 w 2980311"/>
              <a:gd name="connsiteY10" fmla="*/ 3547960 h 3769598"/>
              <a:gd name="connsiteX11" fmla="*/ 2795942 w 2980311"/>
              <a:gd name="connsiteY11" fmla="*/ 3416905 h 3769598"/>
              <a:gd name="connsiteX12" fmla="*/ 2550161 w 2980311"/>
              <a:gd name="connsiteY12" fmla="*/ 3346132 h 3769598"/>
              <a:gd name="connsiteX0" fmla="*/ 0 w 2980311"/>
              <a:gd name="connsiteY0" fmla="*/ 0 h 3769598"/>
              <a:gd name="connsiteX1" fmla="*/ 79177 w 2980311"/>
              <a:gd name="connsiteY1" fmla="*/ 261671 h 3769598"/>
              <a:gd name="connsiteX2" fmla="*/ 187325 w 2980311"/>
              <a:gd name="connsiteY2" fmla="*/ 574921 h 3769598"/>
              <a:gd name="connsiteX3" fmla="*/ 397914 w 2980311"/>
              <a:gd name="connsiteY3" fmla="*/ 990557 h 3769598"/>
              <a:gd name="connsiteX4" fmla="*/ 636212 w 2980311"/>
              <a:gd name="connsiteY4" fmla="*/ 1311983 h 3769598"/>
              <a:gd name="connsiteX5" fmla="*/ 1373274 w 2980311"/>
              <a:gd name="connsiteY5" fmla="*/ 2154339 h 3769598"/>
              <a:gd name="connsiteX6" fmla="*/ 2521329 w 2980311"/>
              <a:gd name="connsiteY6" fmla="*/ 3362608 h 3769598"/>
              <a:gd name="connsiteX7" fmla="*/ 2625653 w 2980311"/>
              <a:gd name="connsiteY7" fmla="*/ 3625586 h 3769598"/>
              <a:gd name="connsiteX8" fmla="*/ 2775289 w 2980311"/>
              <a:gd name="connsiteY8" fmla="*/ 3769598 h 3769598"/>
              <a:gd name="connsiteX9" fmla="*/ 2934020 w 2980311"/>
              <a:gd name="connsiteY9" fmla="*/ 3707243 h 3769598"/>
              <a:gd name="connsiteX10" fmla="*/ 2978530 w 2980311"/>
              <a:gd name="connsiteY10" fmla="*/ 3547960 h 3769598"/>
              <a:gd name="connsiteX11" fmla="*/ 2795942 w 2980311"/>
              <a:gd name="connsiteY11" fmla="*/ 3416905 h 3769598"/>
              <a:gd name="connsiteX12" fmla="*/ 2550161 w 2980311"/>
              <a:gd name="connsiteY12" fmla="*/ 3346132 h 3769598"/>
              <a:gd name="connsiteX0" fmla="*/ 0 w 2980311"/>
              <a:gd name="connsiteY0" fmla="*/ 0 h 3769598"/>
              <a:gd name="connsiteX1" fmla="*/ 79177 w 2980311"/>
              <a:gd name="connsiteY1" fmla="*/ 261671 h 3769598"/>
              <a:gd name="connsiteX2" fmla="*/ 187325 w 2980311"/>
              <a:gd name="connsiteY2" fmla="*/ 574921 h 3769598"/>
              <a:gd name="connsiteX3" fmla="*/ 397914 w 2980311"/>
              <a:gd name="connsiteY3" fmla="*/ 990557 h 3769598"/>
              <a:gd name="connsiteX4" fmla="*/ 636212 w 2980311"/>
              <a:gd name="connsiteY4" fmla="*/ 1311983 h 3769598"/>
              <a:gd name="connsiteX5" fmla="*/ 1373274 w 2980311"/>
              <a:gd name="connsiteY5" fmla="*/ 2154339 h 3769598"/>
              <a:gd name="connsiteX6" fmla="*/ 2521329 w 2980311"/>
              <a:gd name="connsiteY6" fmla="*/ 3362608 h 3769598"/>
              <a:gd name="connsiteX7" fmla="*/ 2625653 w 2980311"/>
              <a:gd name="connsiteY7" fmla="*/ 3625586 h 3769598"/>
              <a:gd name="connsiteX8" fmla="*/ 2775289 w 2980311"/>
              <a:gd name="connsiteY8" fmla="*/ 3769598 h 3769598"/>
              <a:gd name="connsiteX9" fmla="*/ 2934020 w 2980311"/>
              <a:gd name="connsiteY9" fmla="*/ 3707243 h 3769598"/>
              <a:gd name="connsiteX10" fmla="*/ 2978530 w 2980311"/>
              <a:gd name="connsiteY10" fmla="*/ 3547960 h 3769598"/>
              <a:gd name="connsiteX11" fmla="*/ 2795942 w 2980311"/>
              <a:gd name="connsiteY11" fmla="*/ 3416905 h 3769598"/>
              <a:gd name="connsiteX12" fmla="*/ 2550161 w 2980311"/>
              <a:gd name="connsiteY12" fmla="*/ 3346132 h 3769598"/>
              <a:gd name="connsiteX0" fmla="*/ 0 w 2980311"/>
              <a:gd name="connsiteY0" fmla="*/ 0 h 3770869"/>
              <a:gd name="connsiteX1" fmla="*/ 79177 w 2980311"/>
              <a:gd name="connsiteY1" fmla="*/ 261671 h 3770869"/>
              <a:gd name="connsiteX2" fmla="*/ 187325 w 2980311"/>
              <a:gd name="connsiteY2" fmla="*/ 574921 h 3770869"/>
              <a:gd name="connsiteX3" fmla="*/ 397914 w 2980311"/>
              <a:gd name="connsiteY3" fmla="*/ 990557 h 3770869"/>
              <a:gd name="connsiteX4" fmla="*/ 636212 w 2980311"/>
              <a:gd name="connsiteY4" fmla="*/ 1311983 h 3770869"/>
              <a:gd name="connsiteX5" fmla="*/ 1373274 w 2980311"/>
              <a:gd name="connsiteY5" fmla="*/ 2154339 h 3770869"/>
              <a:gd name="connsiteX6" fmla="*/ 2521329 w 2980311"/>
              <a:gd name="connsiteY6" fmla="*/ 3362608 h 3770869"/>
              <a:gd name="connsiteX7" fmla="*/ 2625653 w 2980311"/>
              <a:gd name="connsiteY7" fmla="*/ 3625586 h 3770869"/>
              <a:gd name="connsiteX8" fmla="*/ 2775289 w 2980311"/>
              <a:gd name="connsiteY8" fmla="*/ 3769598 h 3770869"/>
              <a:gd name="connsiteX9" fmla="*/ 2934020 w 2980311"/>
              <a:gd name="connsiteY9" fmla="*/ 3707243 h 3770869"/>
              <a:gd name="connsiteX10" fmla="*/ 2978530 w 2980311"/>
              <a:gd name="connsiteY10" fmla="*/ 3547960 h 3770869"/>
              <a:gd name="connsiteX11" fmla="*/ 2795942 w 2980311"/>
              <a:gd name="connsiteY11" fmla="*/ 3416905 h 3770869"/>
              <a:gd name="connsiteX12" fmla="*/ 2550161 w 2980311"/>
              <a:gd name="connsiteY12" fmla="*/ 3346132 h 3770869"/>
              <a:gd name="connsiteX0" fmla="*/ 0 w 2980311"/>
              <a:gd name="connsiteY0" fmla="*/ 0 h 3754963"/>
              <a:gd name="connsiteX1" fmla="*/ 79177 w 2980311"/>
              <a:gd name="connsiteY1" fmla="*/ 261671 h 3754963"/>
              <a:gd name="connsiteX2" fmla="*/ 187325 w 2980311"/>
              <a:gd name="connsiteY2" fmla="*/ 574921 h 3754963"/>
              <a:gd name="connsiteX3" fmla="*/ 397914 w 2980311"/>
              <a:gd name="connsiteY3" fmla="*/ 990557 h 3754963"/>
              <a:gd name="connsiteX4" fmla="*/ 636212 w 2980311"/>
              <a:gd name="connsiteY4" fmla="*/ 1311983 h 3754963"/>
              <a:gd name="connsiteX5" fmla="*/ 1373274 w 2980311"/>
              <a:gd name="connsiteY5" fmla="*/ 2154339 h 3754963"/>
              <a:gd name="connsiteX6" fmla="*/ 2521329 w 2980311"/>
              <a:gd name="connsiteY6" fmla="*/ 3362608 h 3754963"/>
              <a:gd name="connsiteX7" fmla="*/ 2625653 w 2980311"/>
              <a:gd name="connsiteY7" fmla="*/ 3625586 h 3754963"/>
              <a:gd name="connsiteX8" fmla="*/ 2791976 w 2980311"/>
              <a:gd name="connsiteY8" fmla="*/ 3752912 h 3754963"/>
              <a:gd name="connsiteX9" fmla="*/ 2934020 w 2980311"/>
              <a:gd name="connsiteY9" fmla="*/ 3707243 h 3754963"/>
              <a:gd name="connsiteX10" fmla="*/ 2978530 w 2980311"/>
              <a:gd name="connsiteY10" fmla="*/ 3547960 h 3754963"/>
              <a:gd name="connsiteX11" fmla="*/ 2795942 w 2980311"/>
              <a:gd name="connsiteY11" fmla="*/ 3416905 h 3754963"/>
              <a:gd name="connsiteX12" fmla="*/ 2550161 w 2980311"/>
              <a:gd name="connsiteY12" fmla="*/ 3346132 h 3754963"/>
              <a:gd name="connsiteX0" fmla="*/ 0 w 2979807"/>
              <a:gd name="connsiteY0" fmla="*/ 0 h 3754565"/>
              <a:gd name="connsiteX1" fmla="*/ 79177 w 2979807"/>
              <a:gd name="connsiteY1" fmla="*/ 261671 h 3754565"/>
              <a:gd name="connsiteX2" fmla="*/ 187325 w 2979807"/>
              <a:gd name="connsiteY2" fmla="*/ 574921 h 3754565"/>
              <a:gd name="connsiteX3" fmla="*/ 397914 w 2979807"/>
              <a:gd name="connsiteY3" fmla="*/ 990557 h 3754565"/>
              <a:gd name="connsiteX4" fmla="*/ 636212 w 2979807"/>
              <a:gd name="connsiteY4" fmla="*/ 1311983 h 3754565"/>
              <a:gd name="connsiteX5" fmla="*/ 1373274 w 2979807"/>
              <a:gd name="connsiteY5" fmla="*/ 2154339 h 3754565"/>
              <a:gd name="connsiteX6" fmla="*/ 2521329 w 2979807"/>
              <a:gd name="connsiteY6" fmla="*/ 3362608 h 3754565"/>
              <a:gd name="connsiteX7" fmla="*/ 2625653 w 2979807"/>
              <a:gd name="connsiteY7" fmla="*/ 3625586 h 3754565"/>
              <a:gd name="connsiteX8" fmla="*/ 2791976 w 2979807"/>
              <a:gd name="connsiteY8" fmla="*/ 3752912 h 3754565"/>
              <a:gd name="connsiteX9" fmla="*/ 2924008 w 2979807"/>
              <a:gd name="connsiteY9" fmla="*/ 3700569 h 3754565"/>
              <a:gd name="connsiteX10" fmla="*/ 2978530 w 2979807"/>
              <a:gd name="connsiteY10" fmla="*/ 3547960 h 3754565"/>
              <a:gd name="connsiteX11" fmla="*/ 2795942 w 2979807"/>
              <a:gd name="connsiteY11" fmla="*/ 3416905 h 3754565"/>
              <a:gd name="connsiteX12" fmla="*/ 2550161 w 2979807"/>
              <a:gd name="connsiteY12" fmla="*/ 3346132 h 3754565"/>
              <a:gd name="connsiteX0" fmla="*/ 0 w 2979807"/>
              <a:gd name="connsiteY0" fmla="*/ 0 h 3754565"/>
              <a:gd name="connsiteX1" fmla="*/ 79177 w 2979807"/>
              <a:gd name="connsiteY1" fmla="*/ 261671 h 3754565"/>
              <a:gd name="connsiteX2" fmla="*/ 187325 w 2979807"/>
              <a:gd name="connsiteY2" fmla="*/ 574921 h 3754565"/>
              <a:gd name="connsiteX3" fmla="*/ 397914 w 2979807"/>
              <a:gd name="connsiteY3" fmla="*/ 990557 h 3754565"/>
              <a:gd name="connsiteX4" fmla="*/ 636212 w 2979807"/>
              <a:gd name="connsiteY4" fmla="*/ 1311983 h 3754565"/>
              <a:gd name="connsiteX5" fmla="*/ 1373274 w 2979807"/>
              <a:gd name="connsiteY5" fmla="*/ 2154339 h 3754565"/>
              <a:gd name="connsiteX6" fmla="*/ 2521329 w 2979807"/>
              <a:gd name="connsiteY6" fmla="*/ 3362608 h 3754565"/>
              <a:gd name="connsiteX7" fmla="*/ 2625653 w 2979807"/>
              <a:gd name="connsiteY7" fmla="*/ 3625586 h 3754565"/>
              <a:gd name="connsiteX8" fmla="*/ 2791976 w 2979807"/>
              <a:gd name="connsiteY8" fmla="*/ 3752912 h 3754565"/>
              <a:gd name="connsiteX9" fmla="*/ 2924008 w 2979807"/>
              <a:gd name="connsiteY9" fmla="*/ 3700569 h 3754565"/>
              <a:gd name="connsiteX10" fmla="*/ 2978530 w 2979807"/>
              <a:gd name="connsiteY10" fmla="*/ 3581333 h 3754565"/>
              <a:gd name="connsiteX11" fmla="*/ 2795942 w 2979807"/>
              <a:gd name="connsiteY11" fmla="*/ 3416905 h 3754565"/>
              <a:gd name="connsiteX12" fmla="*/ 2550161 w 2979807"/>
              <a:gd name="connsiteY12" fmla="*/ 3346132 h 3754565"/>
              <a:gd name="connsiteX0" fmla="*/ 0 w 2967219"/>
              <a:gd name="connsiteY0" fmla="*/ 0 h 3754565"/>
              <a:gd name="connsiteX1" fmla="*/ 79177 w 2967219"/>
              <a:gd name="connsiteY1" fmla="*/ 261671 h 3754565"/>
              <a:gd name="connsiteX2" fmla="*/ 187325 w 2967219"/>
              <a:gd name="connsiteY2" fmla="*/ 574921 h 3754565"/>
              <a:gd name="connsiteX3" fmla="*/ 397914 w 2967219"/>
              <a:gd name="connsiteY3" fmla="*/ 990557 h 3754565"/>
              <a:gd name="connsiteX4" fmla="*/ 636212 w 2967219"/>
              <a:gd name="connsiteY4" fmla="*/ 1311983 h 3754565"/>
              <a:gd name="connsiteX5" fmla="*/ 1373274 w 2967219"/>
              <a:gd name="connsiteY5" fmla="*/ 2154339 h 3754565"/>
              <a:gd name="connsiteX6" fmla="*/ 2521329 w 2967219"/>
              <a:gd name="connsiteY6" fmla="*/ 3362608 h 3754565"/>
              <a:gd name="connsiteX7" fmla="*/ 2625653 w 2967219"/>
              <a:gd name="connsiteY7" fmla="*/ 3625586 h 3754565"/>
              <a:gd name="connsiteX8" fmla="*/ 2791976 w 2967219"/>
              <a:gd name="connsiteY8" fmla="*/ 3752912 h 3754565"/>
              <a:gd name="connsiteX9" fmla="*/ 2924008 w 2967219"/>
              <a:gd name="connsiteY9" fmla="*/ 3700569 h 3754565"/>
              <a:gd name="connsiteX10" fmla="*/ 2965181 w 2967219"/>
              <a:gd name="connsiteY10" fmla="*/ 3561310 h 3754565"/>
              <a:gd name="connsiteX11" fmla="*/ 2795942 w 2967219"/>
              <a:gd name="connsiteY11" fmla="*/ 3416905 h 3754565"/>
              <a:gd name="connsiteX12" fmla="*/ 2550161 w 2967219"/>
              <a:gd name="connsiteY12" fmla="*/ 3346132 h 3754565"/>
              <a:gd name="connsiteX0" fmla="*/ 0 w 2968517"/>
              <a:gd name="connsiteY0" fmla="*/ 0 h 3755232"/>
              <a:gd name="connsiteX1" fmla="*/ 79177 w 2968517"/>
              <a:gd name="connsiteY1" fmla="*/ 261671 h 3755232"/>
              <a:gd name="connsiteX2" fmla="*/ 187325 w 2968517"/>
              <a:gd name="connsiteY2" fmla="*/ 574921 h 3755232"/>
              <a:gd name="connsiteX3" fmla="*/ 397914 w 2968517"/>
              <a:gd name="connsiteY3" fmla="*/ 990557 h 3755232"/>
              <a:gd name="connsiteX4" fmla="*/ 636212 w 2968517"/>
              <a:gd name="connsiteY4" fmla="*/ 1311983 h 3755232"/>
              <a:gd name="connsiteX5" fmla="*/ 1373274 w 2968517"/>
              <a:gd name="connsiteY5" fmla="*/ 2154339 h 3755232"/>
              <a:gd name="connsiteX6" fmla="*/ 2521329 w 2968517"/>
              <a:gd name="connsiteY6" fmla="*/ 3362608 h 3755232"/>
              <a:gd name="connsiteX7" fmla="*/ 2625653 w 2968517"/>
              <a:gd name="connsiteY7" fmla="*/ 3625586 h 3755232"/>
              <a:gd name="connsiteX8" fmla="*/ 2791976 w 2968517"/>
              <a:gd name="connsiteY8" fmla="*/ 3752912 h 3755232"/>
              <a:gd name="connsiteX9" fmla="*/ 2934020 w 2968517"/>
              <a:gd name="connsiteY9" fmla="*/ 3710581 h 3755232"/>
              <a:gd name="connsiteX10" fmla="*/ 2965181 w 2968517"/>
              <a:gd name="connsiteY10" fmla="*/ 3561310 h 3755232"/>
              <a:gd name="connsiteX11" fmla="*/ 2795942 w 2968517"/>
              <a:gd name="connsiteY11" fmla="*/ 3416905 h 3755232"/>
              <a:gd name="connsiteX12" fmla="*/ 2550161 w 2968517"/>
              <a:gd name="connsiteY12" fmla="*/ 3346132 h 3755232"/>
              <a:gd name="connsiteX0" fmla="*/ 0 w 2968517"/>
              <a:gd name="connsiteY0" fmla="*/ 0 h 3755232"/>
              <a:gd name="connsiteX1" fmla="*/ 79177 w 2968517"/>
              <a:gd name="connsiteY1" fmla="*/ 261671 h 3755232"/>
              <a:gd name="connsiteX2" fmla="*/ 187325 w 2968517"/>
              <a:gd name="connsiteY2" fmla="*/ 574921 h 3755232"/>
              <a:gd name="connsiteX3" fmla="*/ 397914 w 2968517"/>
              <a:gd name="connsiteY3" fmla="*/ 990557 h 3755232"/>
              <a:gd name="connsiteX4" fmla="*/ 636212 w 2968517"/>
              <a:gd name="connsiteY4" fmla="*/ 1311983 h 3755232"/>
              <a:gd name="connsiteX5" fmla="*/ 1373274 w 2968517"/>
              <a:gd name="connsiteY5" fmla="*/ 2154339 h 3755232"/>
              <a:gd name="connsiteX6" fmla="*/ 2521329 w 2968517"/>
              <a:gd name="connsiteY6" fmla="*/ 3362608 h 3755232"/>
              <a:gd name="connsiteX7" fmla="*/ 2625653 w 2968517"/>
              <a:gd name="connsiteY7" fmla="*/ 3625586 h 3755232"/>
              <a:gd name="connsiteX8" fmla="*/ 2791976 w 2968517"/>
              <a:gd name="connsiteY8" fmla="*/ 3752912 h 3755232"/>
              <a:gd name="connsiteX9" fmla="*/ 2934020 w 2968517"/>
              <a:gd name="connsiteY9" fmla="*/ 3710581 h 3755232"/>
              <a:gd name="connsiteX10" fmla="*/ 2965181 w 2968517"/>
              <a:gd name="connsiteY10" fmla="*/ 3561310 h 3755232"/>
              <a:gd name="connsiteX11" fmla="*/ 2795942 w 2968517"/>
              <a:gd name="connsiteY11" fmla="*/ 3416905 h 3755232"/>
              <a:gd name="connsiteX12" fmla="*/ 2518076 w 2968517"/>
              <a:gd name="connsiteY12" fmla="*/ 3354153 h 3755232"/>
              <a:gd name="connsiteX0" fmla="*/ 0 w 2967008"/>
              <a:gd name="connsiteY0" fmla="*/ 0 h 3754319"/>
              <a:gd name="connsiteX1" fmla="*/ 79177 w 2967008"/>
              <a:gd name="connsiteY1" fmla="*/ 261671 h 3754319"/>
              <a:gd name="connsiteX2" fmla="*/ 187325 w 2967008"/>
              <a:gd name="connsiteY2" fmla="*/ 574921 h 3754319"/>
              <a:gd name="connsiteX3" fmla="*/ 397914 w 2967008"/>
              <a:gd name="connsiteY3" fmla="*/ 990557 h 3754319"/>
              <a:gd name="connsiteX4" fmla="*/ 636212 w 2967008"/>
              <a:gd name="connsiteY4" fmla="*/ 1311983 h 3754319"/>
              <a:gd name="connsiteX5" fmla="*/ 1373274 w 2967008"/>
              <a:gd name="connsiteY5" fmla="*/ 2154339 h 3754319"/>
              <a:gd name="connsiteX6" fmla="*/ 2521329 w 2967008"/>
              <a:gd name="connsiteY6" fmla="*/ 3362608 h 3754319"/>
              <a:gd name="connsiteX7" fmla="*/ 2625653 w 2967008"/>
              <a:gd name="connsiteY7" fmla="*/ 3625586 h 3754319"/>
              <a:gd name="connsiteX8" fmla="*/ 2791976 w 2967008"/>
              <a:gd name="connsiteY8" fmla="*/ 3752912 h 3754319"/>
              <a:gd name="connsiteX9" fmla="*/ 2921320 w 2967008"/>
              <a:gd name="connsiteY9" fmla="*/ 3694706 h 3754319"/>
              <a:gd name="connsiteX10" fmla="*/ 2965181 w 2967008"/>
              <a:gd name="connsiteY10" fmla="*/ 3561310 h 3754319"/>
              <a:gd name="connsiteX11" fmla="*/ 2795942 w 2967008"/>
              <a:gd name="connsiteY11" fmla="*/ 3416905 h 3754319"/>
              <a:gd name="connsiteX12" fmla="*/ 2518076 w 2967008"/>
              <a:gd name="connsiteY12" fmla="*/ 3354153 h 3754319"/>
              <a:gd name="connsiteX0" fmla="*/ 0 w 2965532"/>
              <a:gd name="connsiteY0" fmla="*/ 0 h 3753261"/>
              <a:gd name="connsiteX1" fmla="*/ 79177 w 2965532"/>
              <a:gd name="connsiteY1" fmla="*/ 261671 h 3753261"/>
              <a:gd name="connsiteX2" fmla="*/ 187325 w 2965532"/>
              <a:gd name="connsiteY2" fmla="*/ 574921 h 3753261"/>
              <a:gd name="connsiteX3" fmla="*/ 397914 w 2965532"/>
              <a:gd name="connsiteY3" fmla="*/ 990557 h 3753261"/>
              <a:gd name="connsiteX4" fmla="*/ 636212 w 2965532"/>
              <a:gd name="connsiteY4" fmla="*/ 1311983 h 3753261"/>
              <a:gd name="connsiteX5" fmla="*/ 1373274 w 2965532"/>
              <a:gd name="connsiteY5" fmla="*/ 2154339 h 3753261"/>
              <a:gd name="connsiteX6" fmla="*/ 2521329 w 2965532"/>
              <a:gd name="connsiteY6" fmla="*/ 3362608 h 3753261"/>
              <a:gd name="connsiteX7" fmla="*/ 2625653 w 2965532"/>
              <a:gd name="connsiteY7" fmla="*/ 3625586 h 3753261"/>
              <a:gd name="connsiteX8" fmla="*/ 2791976 w 2965532"/>
              <a:gd name="connsiteY8" fmla="*/ 3752912 h 3753261"/>
              <a:gd name="connsiteX9" fmla="*/ 2822895 w 2965532"/>
              <a:gd name="connsiteY9" fmla="*/ 3580406 h 3753261"/>
              <a:gd name="connsiteX10" fmla="*/ 2965181 w 2965532"/>
              <a:gd name="connsiteY10" fmla="*/ 3561310 h 3753261"/>
              <a:gd name="connsiteX11" fmla="*/ 2795942 w 2965532"/>
              <a:gd name="connsiteY11" fmla="*/ 3416905 h 3753261"/>
              <a:gd name="connsiteX12" fmla="*/ 2518076 w 2965532"/>
              <a:gd name="connsiteY12" fmla="*/ 3354153 h 3753261"/>
              <a:gd name="connsiteX0" fmla="*/ 0 w 2967008"/>
              <a:gd name="connsiteY0" fmla="*/ 0 h 3753908"/>
              <a:gd name="connsiteX1" fmla="*/ 79177 w 2967008"/>
              <a:gd name="connsiteY1" fmla="*/ 261671 h 3753908"/>
              <a:gd name="connsiteX2" fmla="*/ 187325 w 2967008"/>
              <a:gd name="connsiteY2" fmla="*/ 574921 h 3753908"/>
              <a:gd name="connsiteX3" fmla="*/ 397914 w 2967008"/>
              <a:gd name="connsiteY3" fmla="*/ 990557 h 3753908"/>
              <a:gd name="connsiteX4" fmla="*/ 636212 w 2967008"/>
              <a:gd name="connsiteY4" fmla="*/ 1311983 h 3753908"/>
              <a:gd name="connsiteX5" fmla="*/ 1373274 w 2967008"/>
              <a:gd name="connsiteY5" fmla="*/ 2154339 h 3753908"/>
              <a:gd name="connsiteX6" fmla="*/ 2521329 w 2967008"/>
              <a:gd name="connsiteY6" fmla="*/ 3362608 h 3753908"/>
              <a:gd name="connsiteX7" fmla="*/ 2625653 w 2967008"/>
              <a:gd name="connsiteY7" fmla="*/ 3625586 h 3753908"/>
              <a:gd name="connsiteX8" fmla="*/ 2791976 w 2967008"/>
              <a:gd name="connsiteY8" fmla="*/ 3752912 h 3753908"/>
              <a:gd name="connsiteX9" fmla="*/ 2921320 w 2967008"/>
              <a:gd name="connsiteY9" fmla="*/ 3678831 h 3753908"/>
              <a:gd name="connsiteX10" fmla="*/ 2965181 w 2967008"/>
              <a:gd name="connsiteY10" fmla="*/ 3561310 h 3753908"/>
              <a:gd name="connsiteX11" fmla="*/ 2795942 w 2967008"/>
              <a:gd name="connsiteY11" fmla="*/ 3416905 h 3753908"/>
              <a:gd name="connsiteX12" fmla="*/ 2518076 w 2967008"/>
              <a:gd name="connsiteY12" fmla="*/ 3354153 h 3753908"/>
              <a:gd name="connsiteX0" fmla="*/ 0 w 2928509"/>
              <a:gd name="connsiteY0" fmla="*/ 0 h 3753908"/>
              <a:gd name="connsiteX1" fmla="*/ 79177 w 2928509"/>
              <a:gd name="connsiteY1" fmla="*/ 261671 h 3753908"/>
              <a:gd name="connsiteX2" fmla="*/ 187325 w 2928509"/>
              <a:gd name="connsiteY2" fmla="*/ 574921 h 3753908"/>
              <a:gd name="connsiteX3" fmla="*/ 397914 w 2928509"/>
              <a:gd name="connsiteY3" fmla="*/ 990557 h 3753908"/>
              <a:gd name="connsiteX4" fmla="*/ 636212 w 2928509"/>
              <a:gd name="connsiteY4" fmla="*/ 1311983 h 3753908"/>
              <a:gd name="connsiteX5" fmla="*/ 1373274 w 2928509"/>
              <a:gd name="connsiteY5" fmla="*/ 2154339 h 3753908"/>
              <a:gd name="connsiteX6" fmla="*/ 2521329 w 2928509"/>
              <a:gd name="connsiteY6" fmla="*/ 3362608 h 3753908"/>
              <a:gd name="connsiteX7" fmla="*/ 2625653 w 2928509"/>
              <a:gd name="connsiteY7" fmla="*/ 3625586 h 3753908"/>
              <a:gd name="connsiteX8" fmla="*/ 2791976 w 2928509"/>
              <a:gd name="connsiteY8" fmla="*/ 3752912 h 3753908"/>
              <a:gd name="connsiteX9" fmla="*/ 2921320 w 2928509"/>
              <a:gd name="connsiteY9" fmla="*/ 3678831 h 3753908"/>
              <a:gd name="connsiteX10" fmla="*/ 2841356 w 2928509"/>
              <a:gd name="connsiteY10" fmla="*/ 3561310 h 3753908"/>
              <a:gd name="connsiteX11" fmla="*/ 2795942 w 2928509"/>
              <a:gd name="connsiteY11" fmla="*/ 3416905 h 3753908"/>
              <a:gd name="connsiteX12" fmla="*/ 2518076 w 2928509"/>
              <a:gd name="connsiteY12" fmla="*/ 3354153 h 3753908"/>
              <a:gd name="connsiteX0" fmla="*/ 0 w 2985257"/>
              <a:gd name="connsiteY0" fmla="*/ 0 h 3753908"/>
              <a:gd name="connsiteX1" fmla="*/ 79177 w 2985257"/>
              <a:gd name="connsiteY1" fmla="*/ 261671 h 3753908"/>
              <a:gd name="connsiteX2" fmla="*/ 187325 w 2985257"/>
              <a:gd name="connsiteY2" fmla="*/ 574921 h 3753908"/>
              <a:gd name="connsiteX3" fmla="*/ 397914 w 2985257"/>
              <a:gd name="connsiteY3" fmla="*/ 990557 h 3753908"/>
              <a:gd name="connsiteX4" fmla="*/ 636212 w 2985257"/>
              <a:gd name="connsiteY4" fmla="*/ 1311983 h 3753908"/>
              <a:gd name="connsiteX5" fmla="*/ 1373274 w 2985257"/>
              <a:gd name="connsiteY5" fmla="*/ 2154339 h 3753908"/>
              <a:gd name="connsiteX6" fmla="*/ 2521329 w 2985257"/>
              <a:gd name="connsiteY6" fmla="*/ 3362608 h 3753908"/>
              <a:gd name="connsiteX7" fmla="*/ 2625653 w 2985257"/>
              <a:gd name="connsiteY7" fmla="*/ 3625586 h 3753908"/>
              <a:gd name="connsiteX8" fmla="*/ 2791976 w 2985257"/>
              <a:gd name="connsiteY8" fmla="*/ 3752912 h 3753908"/>
              <a:gd name="connsiteX9" fmla="*/ 2921320 w 2985257"/>
              <a:gd name="connsiteY9" fmla="*/ 3678831 h 3753908"/>
              <a:gd name="connsiteX10" fmla="*/ 2984231 w 2985257"/>
              <a:gd name="connsiteY10" fmla="*/ 3564485 h 3753908"/>
              <a:gd name="connsiteX11" fmla="*/ 2795942 w 2985257"/>
              <a:gd name="connsiteY11" fmla="*/ 3416905 h 3753908"/>
              <a:gd name="connsiteX12" fmla="*/ 2518076 w 2985257"/>
              <a:gd name="connsiteY12" fmla="*/ 3354153 h 3753908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25653 w 2985257"/>
              <a:gd name="connsiteY7" fmla="*/ 3625586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95675 w 2985257"/>
              <a:gd name="connsiteY7" fmla="*/ 3489661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27713 w 2985257"/>
              <a:gd name="connsiteY7" fmla="*/ 3640001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685115"/>
              <a:gd name="connsiteX1" fmla="*/ 79177 w 2985257"/>
              <a:gd name="connsiteY1" fmla="*/ 261671 h 3685115"/>
              <a:gd name="connsiteX2" fmla="*/ 187325 w 2985257"/>
              <a:gd name="connsiteY2" fmla="*/ 574921 h 3685115"/>
              <a:gd name="connsiteX3" fmla="*/ 397914 w 2985257"/>
              <a:gd name="connsiteY3" fmla="*/ 990557 h 3685115"/>
              <a:gd name="connsiteX4" fmla="*/ 636212 w 2985257"/>
              <a:gd name="connsiteY4" fmla="*/ 1311983 h 3685115"/>
              <a:gd name="connsiteX5" fmla="*/ 1373274 w 2985257"/>
              <a:gd name="connsiteY5" fmla="*/ 2154339 h 3685115"/>
              <a:gd name="connsiteX6" fmla="*/ 2521329 w 2985257"/>
              <a:gd name="connsiteY6" fmla="*/ 3362608 h 3685115"/>
              <a:gd name="connsiteX7" fmla="*/ 2627713 w 2985257"/>
              <a:gd name="connsiteY7" fmla="*/ 3640001 h 3685115"/>
              <a:gd name="connsiteX8" fmla="*/ 2820808 w 2985257"/>
              <a:gd name="connsiteY8" fmla="*/ 3573739 h 3685115"/>
              <a:gd name="connsiteX9" fmla="*/ 2921320 w 2985257"/>
              <a:gd name="connsiteY9" fmla="*/ 3678831 h 3685115"/>
              <a:gd name="connsiteX10" fmla="*/ 2984231 w 2985257"/>
              <a:gd name="connsiteY10" fmla="*/ 3564485 h 3685115"/>
              <a:gd name="connsiteX11" fmla="*/ 2795942 w 2985257"/>
              <a:gd name="connsiteY11" fmla="*/ 3416905 h 3685115"/>
              <a:gd name="connsiteX12" fmla="*/ 2518076 w 2985257"/>
              <a:gd name="connsiteY12" fmla="*/ 3354153 h 3685115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5257"/>
              <a:gd name="connsiteY0" fmla="*/ 0 h 3772188"/>
              <a:gd name="connsiteX1" fmla="*/ 79177 w 2985257"/>
              <a:gd name="connsiteY1" fmla="*/ 261671 h 3772188"/>
              <a:gd name="connsiteX2" fmla="*/ 187325 w 2985257"/>
              <a:gd name="connsiteY2" fmla="*/ 574921 h 3772188"/>
              <a:gd name="connsiteX3" fmla="*/ 397914 w 2985257"/>
              <a:gd name="connsiteY3" fmla="*/ 990557 h 3772188"/>
              <a:gd name="connsiteX4" fmla="*/ 636212 w 2985257"/>
              <a:gd name="connsiteY4" fmla="*/ 1311983 h 3772188"/>
              <a:gd name="connsiteX5" fmla="*/ 1373274 w 2985257"/>
              <a:gd name="connsiteY5" fmla="*/ 2154339 h 3772188"/>
              <a:gd name="connsiteX6" fmla="*/ 2521329 w 2985257"/>
              <a:gd name="connsiteY6" fmla="*/ 3362608 h 3772188"/>
              <a:gd name="connsiteX7" fmla="*/ 2627713 w 2985257"/>
              <a:gd name="connsiteY7" fmla="*/ 3640001 h 3772188"/>
              <a:gd name="connsiteX8" fmla="*/ 2703419 w 2985257"/>
              <a:gd name="connsiteY8" fmla="*/ 3771448 h 3772188"/>
              <a:gd name="connsiteX9" fmla="*/ 2921320 w 2985257"/>
              <a:gd name="connsiteY9" fmla="*/ 3678831 h 3772188"/>
              <a:gd name="connsiteX10" fmla="*/ 2984231 w 2985257"/>
              <a:gd name="connsiteY10" fmla="*/ 3564485 h 3772188"/>
              <a:gd name="connsiteX11" fmla="*/ 2795942 w 2985257"/>
              <a:gd name="connsiteY11" fmla="*/ 3416905 h 3772188"/>
              <a:gd name="connsiteX12" fmla="*/ 2518076 w 2985257"/>
              <a:gd name="connsiteY12" fmla="*/ 3354153 h 3772188"/>
              <a:gd name="connsiteX0" fmla="*/ 0 w 2984498"/>
              <a:gd name="connsiteY0" fmla="*/ 0 h 3771787"/>
              <a:gd name="connsiteX1" fmla="*/ 79177 w 2984498"/>
              <a:gd name="connsiteY1" fmla="*/ 261671 h 3771787"/>
              <a:gd name="connsiteX2" fmla="*/ 187325 w 2984498"/>
              <a:gd name="connsiteY2" fmla="*/ 574921 h 3771787"/>
              <a:gd name="connsiteX3" fmla="*/ 397914 w 2984498"/>
              <a:gd name="connsiteY3" fmla="*/ 990557 h 3771787"/>
              <a:gd name="connsiteX4" fmla="*/ 636212 w 2984498"/>
              <a:gd name="connsiteY4" fmla="*/ 1311983 h 3771787"/>
              <a:gd name="connsiteX5" fmla="*/ 1373274 w 2984498"/>
              <a:gd name="connsiteY5" fmla="*/ 2154339 h 3771787"/>
              <a:gd name="connsiteX6" fmla="*/ 2521329 w 2984498"/>
              <a:gd name="connsiteY6" fmla="*/ 3362608 h 3771787"/>
              <a:gd name="connsiteX7" fmla="*/ 2627713 w 2984498"/>
              <a:gd name="connsiteY7" fmla="*/ 3640001 h 3771787"/>
              <a:gd name="connsiteX8" fmla="*/ 2703419 w 2984498"/>
              <a:gd name="connsiteY8" fmla="*/ 3771448 h 3771787"/>
              <a:gd name="connsiteX9" fmla="*/ 2803930 w 2984498"/>
              <a:gd name="connsiteY9" fmla="*/ 3594393 h 3771787"/>
              <a:gd name="connsiteX10" fmla="*/ 2984231 w 2984498"/>
              <a:gd name="connsiteY10" fmla="*/ 3564485 h 3771787"/>
              <a:gd name="connsiteX11" fmla="*/ 2795942 w 2984498"/>
              <a:gd name="connsiteY11" fmla="*/ 3416905 h 3771787"/>
              <a:gd name="connsiteX12" fmla="*/ 2518076 w 2984498"/>
              <a:gd name="connsiteY12" fmla="*/ 3354153 h 3771787"/>
              <a:gd name="connsiteX0" fmla="*/ 0 w 2984605"/>
              <a:gd name="connsiteY0" fmla="*/ 0 h 3772312"/>
              <a:gd name="connsiteX1" fmla="*/ 79177 w 2984605"/>
              <a:gd name="connsiteY1" fmla="*/ 261671 h 3772312"/>
              <a:gd name="connsiteX2" fmla="*/ 187325 w 2984605"/>
              <a:gd name="connsiteY2" fmla="*/ 574921 h 3772312"/>
              <a:gd name="connsiteX3" fmla="*/ 397914 w 2984605"/>
              <a:gd name="connsiteY3" fmla="*/ 990557 h 3772312"/>
              <a:gd name="connsiteX4" fmla="*/ 636212 w 2984605"/>
              <a:gd name="connsiteY4" fmla="*/ 1311983 h 3772312"/>
              <a:gd name="connsiteX5" fmla="*/ 1373274 w 2984605"/>
              <a:gd name="connsiteY5" fmla="*/ 2154339 h 3772312"/>
              <a:gd name="connsiteX6" fmla="*/ 2521329 w 2984605"/>
              <a:gd name="connsiteY6" fmla="*/ 3362608 h 3772312"/>
              <a:gd name="connsiteX7" fmla="*/ 2627713 w 2984605"/>
              <a:gd name="connsiteY7" fmla="*/ 3640001 h 3772312"/>
              <a:gd name="connsiteX8" fmla="*/ 2703419 w 2984605"/>
              <a:gd name="connsiteY8" fmla="*/ 3771448 h 3772312"/>
              <a:gd name="connsiteX9" fmla="*/ 2849238 w 2984605"/>
              <a:gd name="connsiteY9" fmla="*/ 3689128 h 3772312"/>
              <a:gd name="connsiteX10" fmla="*/ 2984231 w 2984605"/>
              <a:gd name="connsiteY10" fmla="*/ 3564485 h 3772312"/>
              <a:gd name="connsiteX11" fmla="*/ 2795942 w 2984605"/>
              <a:gd name="connsiteY11" fmla="*/ 3416905 h 3772312"/>
              <a:gd name="connsiteX12" fmla="*/ 2518076 w 2984605"/>
              <a:gd name="connsiteY12" fmla="*/ 3354153 h 3772312"/>
              <a:gd name="connsiteX0" fmla="*/ 0 w 2857956"/>
              <a:gd name="connsiteY0" fmla="*/ 0 h 3772312"/>
              <a:gd name="connsiteX1" fmla="*/ 79177 w 2857956"/>
              <a:gd name="connsiteY1" fmla="*/ 261671 h 3772312"/>
              <a:gd name="connsiteX2" fmla="*/ 187325 w 2857956"/>
              <a:gd name="connsiteY2" fmla="*/ 574921 h 3772312"/>
              <a:gd name="connsiteX3" fmla="*/ 397914 w 2857956"/>
              <a:gd name="connsiteY3" fmla="*/ 990557 h 3772312"/>
              <a:gd name="connsiteX4" fmla="*/ 636212 w 2857956"/>
              <a:gd name="connsiteY4" fmla="*/ 1311983 h 3772312"/>
              <a:gd name="connsiteX5" fmla="*/ 1373274 w 2857956"/>
              <a:gd name="connsiteY5" fmla="*/ 2154339 h 3772312"/>
              <a:gd name="connsiteX6" fmla="*/ 2521329 w 2857956"/>
              <a:gd name="connsiteY6" fmla="*/ 3362608 h 3772312"/>
              <a:gd name="connsiteX7" fmla="*/ 2627713 w 2857956"/>
              <a:gd name="connsiteY7" fmla="*/ 3640001 h 3772312"/>
              <a:gd name="connsiteX8" fmla="*/ 2703419 w 2857956"/>
              <a:gd name="connsiteY8" fmla="*/ 3771448 h 3772312"/>
              <a:gd name="connsiteX9" fmla="*/ 2849238 w 2857956"/>
              <a:gd name="connsiteY9" fmla="*/ 3689128 h 3772312"/>
              <a:gd name="connsiteX10" fmla="*/ 2792702 w 2857956"/>
              <a:gd name="connsiteY10" fmla="*/ 3504760 h 3772312"/>
              <a:gd name="connsiteX11" fmla="*/ 2795942 w 2857956"/>
              <a:gd name="connsiteY11" fmla="*/ 3416905 h 3772312"/>
              <a:gd name="connsiteX12" fmla="*/ 2518076 w 2857956"/>
              <a:gd name="connsiteY12" fmla="*/ 3354153 h 3772312"/>
              <a:gd name="connsiteX0" fmla="*/ 0 w 2857956"/>
              <a:gd name="connsiteY0" fmla="*/ 0 h 3772312"/>
              <a:gd name="connsiteX1" fmla="*/ 79177 w 2857956"/>
              <a:gd name="connsiteY1" fmla="*/ 261671 h 3772312"/>
              <a:gd name="connsiteX2" fmla="*/ 187325 w 2857956"/>
              <a:gd name="connsiteY2" fmla="*/ 574921 h 3772312"/>
              <a:gd name="connsiteX3" fmla="*/ 397914 w 2857956"/>
              <a:gd name="connsiteY3" fmla="*/ 990557 h 3772312"/>
              <a:gd name="connsiteX4" fmla="*/ 636212 w 2857956"/>
              <a:gd name="connsiteY4" fmla="*/ 1311983 h 3772312"/>
              <a:gd name="connsiteX5" fmla="*/ 1373274 w 2857956"/>
              <a:gd name="connsiteY5" fmla="*/ 2154339 h 3772312"/>
              <a:gd name="connsiteX6" fmla="*/ 2521329 w 2857956"/>
              <a:gd name="connsiteY6" fmla="*/ 3362608 h 3772312"/>
              <a:gd name="connsiteX7" fmla="*/ 2627713 w 2857956"/>
              <a:gd name="connsiteY7" fmla="*/ 3640001 h 3772312"/>
              <a:gd name="connsiteX8" fmla="*/ 2703419 w 2857956"/>
              <a:gd name="connsiteY8" fmla="*/ 3771448 h 3772312"/>
              <a:gd name="connsiteX9" fmla="*/ 2849238 w 2857956"/>
              <a:gd name="connsiteY9" fmla="*/ 3689128 h 3772312"/>
              <a:gd name="connsiteX10" fmla="*/ 2792702 w 2857956"/>
              <a:gd name="connsiteY10" fmla="*/ 3504760 h 3772312"/>
              <a:gd name="connsiteX11" fmla="*/ 2699147 w 2857956"/>
              <a:gd name="connsiteY11" fmla="*/ 3511640 h 3772312"/>
              <a:gd name="connsiteX12" fmla="*/ 2518076 w 2857956"/>
              <a:gd name="connsiteY12" fmla="*/ 3354153 h 3772312"/>
              <a:gd name="connsiteX0" fmla="*/ 0 w 2857956"/>
              <a:gd name="connsiteY0" fmla="*/ 0 h 3772312"/>
              <a:gd name="connsiteX1" fmla="*/ 79177 w 2857956"/>
              <a:gd name="connsiteY1" fmla="*/ 261671 h 3772312"/>
              <a:gd name="connsiteX2" fmla="*/ 187325 w 2857956"/>
              <a:gd name="connsiteY2" fmla="*/ 574921 h 3772312"/>
              <a:gd name="connsiteX3" fmla="*/ 397914 w 2857956"/>
              <a:gd name="connsiteY3" fmla="*/ 990557 h 3772312"/>
              <a:gd name="connsiteX4" fmla="*/ 636212 w 2857956"/>
              <a:gd name="connsiteY4" fmla="*/ 1311983 h 3772312"/>
              <a:gd name="connsiteX5" fmla="*/ 1373274 w 2857956"/>
              <a:gd name="connsiteY5" fmla="*/ 2154339 h 3772312"/>
              <a:gd name="connsiteX6" fmla="*/ 2521329 w 2857956"/>
              <a:gd name="connsiteY6" fmla="*/ 3362608 h 3772312"/>
              <a:gd name="connsiteX7" fmla="*/ 2627713 w 2857956"/>
              <a:gd name="connsiteY7" fmla="*/ 3640001 h 3772312"/>
              <a:gd name="connsiteX8" fmla="*/ 2703419 w 2857956"/>
              <a:gd name="connsiteY8" fmla="*/ 3771448 h 3772312"/>
              <a:gd name="connsiteX9" fmla="*/ 2849238 w 2857956"/>
              <a:gd name="connsiteY9" fmla="*/ 3689128 h 3772312"/>
              <a:gd name="connsiteX10" fmla="*/ 2792702 w 2857956"/>
              <a:gd name="connsiteY10" fmla="*/ 3504760 h 3772312"/>
              <a:gd name="connsiteX11" fmla="*/ 2690909 w 2857956"/>
              <a:gd name="connsiteY11" fmla="*/ 3400429 h 3772312"/>
              <a:gd name="connsiteX12" fmla="*/ 2518076 w 2857956"/>
              <a:gd name="connsiteY12" fmla="*/ 3354153 h 3772312"/>
              <a:gd name="connsiteX0" fmla="*/ 0 w 2863510"/>
              <a:gd name="connsiteY0" fmla="*/ 0 h 3772312"/>
              <a:gd name="connsiteX1" fmla="*/ 79177 w 2863510"/>
              <a:gd name="connsiteY1" fmla="*/ 261671 h 3772312"/>
              <a:gd name="connsiteX2" fmla="*/ 187325 w 2863510"/>
              <a:gd name="connsiteY2" fmla="*/ 574921 h 3772312"/>
              <a:gd name="connsiteX3" fmla="*/ 397914 w 2863510"/>
              <a:gd name="connsiteY3" fmla="*/ 990557 h 3772312"/>
              <a:gd name="connsiteX4" fmla="*/ 636212 w 2863510"/>
              <a:gd name="connsiteY4" fmla="*/ 1311983 h 3772312"/>
              <a:gd name="connsiteX5" fmla="*/ 1373274 w 2863510"/>
              <a:gd name="connsiteY5" fmla="*/ 2154339 h 3772312"/>
              <a:gd name="connsiteX6" fmla="*/ 2521329 w 2863510"/>
              <a:gd name="connsiteY6" fmla="*/ 3362608 h 3772312"/>
              <a:gd name="connsiteX7" fmla="*/ 2627713 w 2863510"/>
              <a:gd name="connsiteY7" fmla="*/ 3640001 h 3772312"/>
              <a:gd name="connsiteX8" fmla="*/ 2703419 w 2863510"/>
              <a:gd name="connsiteY8" fmla="*/ 3771448 h 3772312"/>
              <a:gd name="connsiteX9" fmla="*/ 2849238 w 2863510"/>
              <a:gd name="connsiteY9" fmla="*/ 3689128 h 3772312"/>
              <a:gd name="connsiteX10" fmla="*/ 2835951 w 2863510"/>
              <a:gd name="connsiteY10" fmla="*/ 3589198 h 3772312"/>
              <a:gd name="connsiteX11" fmla="*/ 2690909 w 2863510"/>
              <a:gd name="connsiteY11" fmla="*/ 3400429 h 3772312"/>
              <a:gd name="connsiteX12" fmla="*/ 2518076 w 2863510"/>
              <a:gd name="connsiteY12" fmla="*/ 3354153 h 3772312"/>
              <a:gd name="connsiteX0" fmla="*/ 0 w 3083285"/>
              <a:gd name="connsiteY0" fmla="*/ 0 h 3772312"/>
              <a:gd name="connsiteX1" fmla="*/ 79177 w 3083285"/>
              <a:gd name="connsiteY1" fmla="*/ 261671 h 3772312"/>
              <a:gd name="connsiteX2" fmla="*/ 187325 w 3083285"/>
              <a:gd name="connsiteY2" fmla="*/ 574921 h 3772312"/>
              <a:gd name="connsiteX3" fmla="*/ 397914 w 3083285"/>
              <a:gd name="connsiteY3" fmla="*/ 990557 h 3772312"/>
              <a:gd name="connsiteX4" fmla="*/ 636212 w 3083285"/>
              <a:gd name="connsiteY4" fmla="*/ 1311983 h 3772312"/>
              <a:gd name="connsiteX5" fmla="*/ 1373274 w 3083285"/>
              <a:gd name="connsiteY5" fmla="*/ 2154339 h 3772312"/>
              <a:gd name="connsiteX6" fmla="*/ 2521329 w 3083285"/>
              <a:gd name="connsiteY6" fmla="*/ 3362608 h 3772312"/>
              <a:gd name="connsiteX7" fmla="*/ 2627713 w 3083285"/>
              <a:gd name="connsiteY7" fmla="*/ 3640001 h 3772312"/>
              <a:gd name="connsiteX8" fmla="*/ 2703419 w 3083285"/>
              <a:gd name="connsiteY8" fmla="*/ 3771448 h 3772312"/>
              <a:gd name="connsiteX9" fmla="*/ 2849238 w 3083285"/>
              <a:gd name="connsiteY9" fmla="*/ 3689128 h 3772312"/>
              <a:gd name="connsiteX10" fmla="*/ 3083086 w 3083285"/>
              <a:gd name="connsiteY10" fmla="*/ 3455333 h 3772312"/>
              <a:gd name="connsiteX11" fmla="*/ 2690909 w 3083285"/>
              <a:gd name="connsiteY11" fmla="*/ 3400429 h 3772312"/>
              <a:gd name="connsiteX12" fmla="*/ 2518076 w 3083285"/>
              <a:gd name="connsiteY12" fmla="*/ 3354153 h 3772312"/>
              <a:gd name="connsiteX0" fmla="*/ 0 w 3083285"/>
              <a:gd name="connsiteY0" fmla="*/ 0 h 3772312"/>
              <a:gd name="connsiteX1" fmla="*/ 79177 w 3083285"/>
              <a:gd name="connsiteY1" fmla="*/ 261671 h 3772312"/>
              <a:gd name="connsiteX2" fmla="*/ 187325 w 3083285"/>
              <a:gd name="connsiteY2" fmla="*/ 574921 h 3772312"/>
              <a:gd name="connsiteX3" fmla="*/ 397914 w 3083285"/>
              <a:gd name="connsiteY3" fmla="*/ 990557 h 3772312"/>
              <a:gd name="connsiteX4" fmla="*/ 636212 w 3083285"/>
              <a:gd name="connsiteY4" fmla="*/ 1311983 h 3772312"/>
              <a:gd name="connsiteX5" fmla="*/ 1373274 w 3083285"/>
              <a:gd name="connsiteY5" fmla="*/ 2154339 h 3772312"/>
              <a:gd name="connsiteX6" fmla="*/ 2521329 w 3083285"/>
              <a:gd name="connsiteY6" fmla="*/ 3362608 h 3772312"/>
              <a:gd name="connsiteX7" fmla="*/ 2627713 w 3083285"/>
              <a:gd name="connsiteY7" fmla="*/ 3640001 h 3772312"/>
              <a:gd name="connsiteX8" fmla="*/ 2703419 w 3083285"/>
              <a:gd name="connsiteY8" fmla="*/ 3771448 h 3772312"/>
              <a:gd name="connsiteX9" fmla="*/ 2849238 w 3083285"/>
              <a:gd name="connsiteY9" fmla="*/ 3689128 h 3772312"/>
              <a:gd name="connsiteX10" fmla="*/ 3083086 w 3083285"/>
              <a:gd name="connsiteY10" fmla="*/ 3455333 h 3772312"/>
              <a:gd name="connsiteX11" fmla="*/ 2657958 w 3083285"/>
              <a:gd name="connsiteY11" fmla="*/ 3659921 h 3772312"/>
              <a:gd name="connsiteX12" fmla="*/ 2518076 w 3083285"/>
              <a:gd name="connsiteY12" fmla="*/ 3354153 h 3772312"/>
              <a:gd name="connsiteX0" fmla="*/ 0 w 3083285"/>
              <a:gd name="connsiteY0" fmla="*/ 0 h 3772312"/>
              <a:gd name="connsiteX1" fmla="*/ 79177 w 3083285"/>
              <a:gd name="connsiteY1" fmla="*/ 261671 h 3772312"/>
              <a:gd name="connsiteX2" fmla="*/ 187325 w 3083285"/>
              <a:gd name="connsiteY2" fmla="*/ 574921 h 3772312"/>
              <a:gd name="connsiteX3" fmla="*/ 397914 w 3083285"/>
              <a:gd name="connsiteY3" fmla="*/ 990557 h 3772312"/>
              <a:gd name="connsiteX4" fmla="*/ 636212 w 3083285"/>
              <a:gd name="connsiteY4" fmla="*/ 1311983 h 3772312"/>
              <a:gd name="connsiteX5" fmla="*/ 1373274 w 3083285"/>
              <a:gd name="connsiteY5" fmla="*/ 2154339 h 3772312"/>
              <a:gd name="connsiteX6" fmla="*/ 2521329 w 3083285"/>
              <a:gd name="connsiteY6" fmla="*/ 3362608 h 3772312"/>
              <a:gd name="connsiteX7" fmla="*/ 2627713 w 3083285"/>
              <a:gd name="connsiteY7" fmla="*/ 3640001 h 3772312"/>
              <a:gd name="connsiteX8" fmla="*/ 2703419 w 3083285"/>
              <a:gd name="connsiteY8" fmla="*/ 3771448 h 3772312"/>
              <a:gd name="connsiteX9" fmla="*/ 2849238 w 3083285"/>
              <a:gd name="connsiteY9" fmla="*/ 3689128 h 3772312"/>
              <a:gd name="connsiteX10" fmla="*/ 3083086 w 3083285"/>
              <a:gd name="connsiteY10" fmla="*/ 3455333 h 3772312"/>
              <a:gd name="connsiteX11" fmla="*/ 2725920 w 3083285"/>
              <a:gd name="connsiteY11" fmla="*/ 3528116 h 3772312"/>
              <a:gd name="connsiteX12" fmla="*/ 2518076 w 3083285"/>
              <a:gd name="connsiteY12" fmla="*/ 3354153 h 3772312"/>
              <a:gd name="connsiteX0" fmla="*/ 0 w 2859952"/>
              <a:gd name="connsiteY0" fmla="*/ 0 h 3772312"/>
              <a:gd name="connsiteX1" fmla="*/ 79177 w 2859952"/>
              <a:gd name="connsiteY1" fmla="*/ 261671 h 3772312"/>
              <a:gd name="connsiteX2" fmla="*/ 187325 w 2859952"/>
              <a:gd name="connsiteY2" fmla="*/ 574921 h 3772312"/>
              <a:gd name="connsiteX3" fmla="*/ 397914 w 2859952"/>
              <a:gd name="connsiteY3" fmla="*/ 990557 h 3772312"/>
              <a:gd name="connsiteX4" fmla="*/ 636212 w 2859952"/>
              <a:gd name="connsiteY4" fmla="*/ 1311983 h 3772312"/>
              <a:gd name="connsiteX5" fmla="*/ 1373274 w 2859952"/>
              <a:gd name="connsiteY5" fmla="*/ 2154339 h 3772312"/>
              <a:gd name="connsiteX6" fmla="*/ 2521329 w 2859952"/>
              <a:gd name="connsiteY6" fmla="*/ 3362608 h 3772312"/>
              <a:gd name="connsiteX7" fmla="*/ 2627713 w 2859952"/>
              <a:gd name="connsiteY7" fmla="*/ 3640001 h 3772312"/>
              <a:gd name="connsiteX8" fmla="*/ 2703419 w 2859952"/>
              <a:gd name="connsiteY8" fmla="*/ 3771448 h 3772312"/>
              <a:gd name="connsiteX9" fmla="*/ 2849238 w 2859952"/>
              <a:gd name="connsiteY9" fmla="*/ 3689128 h 3772312"/>
              <a:gd name="connsiteX10" fmla="*/ 2813297 w 2859952"/>
              <a:gd name="connsiteY10" fmla="*/ 3636565 h 3772312"/>
              <a:gd name="connsiteX11" fmla="*/ 2725920 w 2859952"/>
              <a:gd name="connsiteY11" fmla="*/ 3528116 h 3772312"/>
              <a:gd name="connsiteX12" fmla="*/ 2518076 w 2859952"/>
              <a:gd name="connsiteY12" fmla="*/ 3354153 h 3772312"/>
              <a:gd name="connsiteX0" fmla="*/ 0 w 2861741"/>
              <a:gd name="connsiteY0" fmla="*/ 0 h 3772312"/>
              <a:gd name="connsiteX1" fmla="*/ 79177 w 2861741"/>
              <a:gd name="connsiteY1" fmla="*/ 261671 h 3772312"/>
              <a:gd name="connsiteX2" fmla="*/ 187325 w 2861741"/>
              <a:gd name="connsiteY2" fmla="*/ 574921 h 3772312"/>
              <a:gd name="connsiteX3" fmla="*/ 397914 w 2861741"/>
              <a:gd name="connsiteY3" fmla="*/ 990557 h 3772312"/>
              <a:gd name="connsiteX4" fmla="*/ 636212 w 2861741"/>
              <a:gd name="connsiteY4" fmla="*/ 1311983 h 3772312"/>
              <a:gd name="connsiteX5" fmla="*/ 1373274 w 2861741"/>
              <a:gd name="connsiteY5" fmla="*/ 2154339 h 3772312"/>
              <a:gd name="connsiteX6" fmla="*/ 2521329 w 2861741"/>
              <a:gd name="connsiteY6" fmla="*/ 3362608 h 3772312"/>
              <a:gd name="connsiteX7" fmla="*/ 2627713 w 2861741"/>
              <a:gd name="connsiteY7" fmla="*/ 3640001 h 3772312"/>
              <a:gd name="connsiteX8" fmla="*/ 2703419 w 2861741"/>
              <a:gd name="connsiteY8" fmla="*/ 3771448 h 3772312"/>
              <a:gd name="connsiteX9" fmla="*/ 2849238 w 2861741"/>
              <a:gd name="connsiteY9" fmla="*/ 3689128 h 3772312"/>
              <a:gd name="connsiteX10" fmla="*/ 2813297 w 2861741"/>
              <a:gd name="connsiteY10" fmla="*/ 3636565 h 3772312"/>
              <a:gd name="connsiteX11" fmla="*/ 2725920 w 2861741"/>
              <a:gd name="connsiteY11" fmla="*/ 3528116 h 3772312"/>
              <a:gd name="connsiteX12" fmla="*/ 2518076 w 2861741"/>
              <a:gd name="connsiteY12" fmla="*/ 3354153 h 3772312"/>
              <a:gd name="connsiteX0" fmla="*/ 0 w 2832271"/>
              <a:gd name="connsiteY0" fmla="*/ 0 h 3773529"/>
              <a:gd name="connsiteX1" fmla="*/ 79177 w 2832271"/>
              <a:gd name="connsiteY1" fmla="*/ 261671 h 3773529"/>
              <a:gd name="connsiteX2" fmla="*/ 187325 w 2832271"/>
              <a:gd name="connsiteY2" fmla="*/ 574921 h 3773529"/>
              <a:gd name="connsiteX3" fmla="*/ 397914 w 2832271"/>
              <a:gd name="connsiteY3" fmla="*/ 990557 h 3773529"/>
              <a:gd name="connsiteX4" fmla="*/ 636212 w 2832271"/>
              <a:gd name="connsiteY4" fmla="*/ 1311983 h 3773529"/>
              <a:gd name="connsiteX5" fmla="*/ 1373274 w 2832271"/>
              <a:gd name="connsiteY5" fmla="*/ 2154339 h 3773529"/>
              <a:gd name="connsiteX6" fmla="*/ 2521329 w 2832271"/>
              <a:gd name="connsiteY6" fmla="*/ 3362608 h 3773529"/>
              <a:gd name="connsiteX7" fmla="*/ 2627713 w 2832271"/>
              <a:gd name="connsiteY7" fmla="*/ 3640001 h 3773529"/>
              <a:gd name="connsiteX8" fmla="*/ 2703419 w 2832271"/>
              <a:gd name="connsiteY8" fmla="*/ 3771448 h 3773529"/>
              <a:gd name="connsiteX9" fmla="*/ 2808049 w 2832271"/>
              <a:gd name="connsiteY9" fmla="*/ 3726198 h 3773529"/>
              <a:gd name="connsiteX10" fmla="*/ 2813297 w 2832271"/>
              <a:gd name="connsiteY10" fmla="*/ 3636565 h 3773529"/>
              <a:gd name="connsiteX11" fmla="*/ 2725920 w 2832271"/>
              <a:gd name="connsiteY11" fmla="*/ 3528116 h 3773529"/>
              <a:gd name="connsiteX12" fmla="*/ 2518076 w 2832271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725920 w 2831484"/>
              <a:gd name="connsiteY11" fmla="*/ 3528116 h 3773529"/>
              <a:gd name="connsiteX12" fmla="*/ 2518076 w 2831484"/>
              <a:gd name="connsiteY12" fmla="*/ 3354153 h 3773529"/>
              <a:gd name="connsiteX0" fmla="*/ 0 w 2941799"/>
              <a:gd name="connsiteY0" fmla="*/ 0 h 3773529"/>
              <a:gd name="connsiteX1" fmla="*/ 79177 w 2941799"/>
              <a:gd name="connsiteY1" fmla="*/ 261671 h 3773529"/>
              <a:gd name="connsiteX2" fmla="*/ 187325 w 2941799"/>
              <a:gd name="connsiteY2" fmla="*/ 574921 h 3773529"/>
              <a:gd name="connsiteX3" fmla="*/ 397914 w 2941799"/>
              <a:gd name="connsiteY3" fmla="*/ 990557 h 3773529"/>
              <a:gd name="connsiteX4" fmla="*/ 636212 w 2941799"/>
              <a:gd name="connsiteY4" fmla="*/ 1311983 h 3773529"/>
              <a:gd name="connsiteX5" fmla="*/ 1373274 w 2941799"/>
              <a:gd name="connsiteY5" fmla="*/ 2154339 h 3773529"/>
              <a:gd name="connsiteX6" fmla="*/ 2521329 w 2941799"/>
              <a:gd name="connsiteY6" fmla="*/ 3362608 h 3773529"/>
              <a:gd name="connsiteX7" fmla="*/ 2627713 w 2941799"/>
              <a:gd name="connsiteY7" fmla="*/ 3640001 h 3773529"/>
              <a:gd name="connsiteX8" fmla="*/ 2703419 w 2941799"/>
              <a:gd name="connsiteY8" fmla="*/ 3771448 h 3773529"/>
              <a:gd name="connsiteX9" fmla="*/ 2808049 w 2941799"/>
              <a:gd name="connsiteY9" fmla="*/ 3726198 h 3773529"/>
              <a:gd name="connsiteX10" fmla="*/ 2813297 w 2941799"/>
              <a:gd name="connsiteY10" fmla="*/ 3636565 h 3773529"/>
              <a:gd name="connsiteX11" fmla="*/ 2933926 w 2941799"/>
              <a:gd name="connsiteY11" fmla="*/ 3355121 h 3773529"/>
              <a:gd name="connsiteX12" fmla="*/ 2518076 w 2941799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697089 w 2831484"/>
              <a:gd name="connsiteY11" fmla="*/ 3521938 h 3773529"/>
              <a:gd name="connsiteX12" fmla="*/ 2518076 w 2831484"/>
              <a:gd name="connsiteY12" fmla="*/ 3354153 h 3773529"/>
              <a:gd name="connsiteX0" fmla="*/ 0 w 2831484"/>
              <a:gd name="connsiteY0" fmla="*/ 0 h 3773529"/>
              <a:gd name="connsiteX1" fmla="*/ 79177 w 2831484"/>
              <a:gd name="connsiteY1" fmla="*/ 261671 h 3773529"/>
              <a:gd name="connsiteX2" fmla="*/ 187325 w 2831484"/>
              <a:gd name="connsiteY2" fmla="*/ 574921 h 3773529"/>
              <a:gd name="connsiteX3" fmla="*/ 397914 w 2831484"/>
              <a:gd name="connsiteY3" fmla="*/ 990557 h 3773529"/>
              <a:gd name="connsiteX4" fmla="*/ 636212 w 2831484"/>
              <a:gd name="connsiteY4" fmla="*/ 1311983 h 3773529"/>
              <a:gd name="connsiteX5" fmla="*/ 1373274 w 2831484"/>
              <a:gd name="connsiteY5" fmla="*/ 2154339 h 3773529"/>
              <a:gd name="connsiteX6" fmla="*/ 2521329 w 2831484"/>
              <a:gd name="connsiteY6" fmla="*/ 3362608 h 3773529"/>
              <a:gd name="connsiteX7" fmla="*/ 2627713 w 2831484"/>
              <a:gd name="connsiteY7" fmla="*/ 3640001 h 3773529"/>
              <a:gd name="connsiteX8" fmla="*/ 2703419 w 2831484"/>
              <a:gd name="connsiteY8" fmla="*/ 3771448 h 3773529"/>
              <a:gd name="connsiteX9" fmla="*/ 2808049 w 2831484"/>
              <a:gd name="connsiteY9" fmla="*/ 3726198 h 3773529"/>
              <a:gd name="connsiteX10" fmla="*/ 2813297 w 2831484"/>
              <a:gd name="connsiteY10" fmla="*/ 3636565 h 3773529"/>
              <a:gd name="connsiteX11" fmla="*/ 2518076 w 2831484"/>
              <a:gd name="connsiteY11" fmla="*/ 3354153 h 3773529"/>
              <a:gd name="connsiteX0" fmla="*/ 0 w 2825844"/>
              <a:gd name="connsiteY0" fmla="*/ 0 h 3773529"/>
              <a:gd name="connsiteX1" fmla="*/ 79177 w 2825844"/>
              <a:gd name="connsiteY1" fmla="*/ 261671 h 3773529"/>
              <a:gd name="connsiteX2" fmla="*/ 187325 w 2825844"/>
              <a:gd name="connsiteY2" fmla="*/ 574921 h 3773529"/>
              <a:gd name="connsiteX3" fmla="*/ 397914 w 2825844"/>
              <a:gd name="connsiteY3" fmla="*/ 990557 h 3773529"/>
              <a:gd name="connsiteX4" fmla="*/ 636212 w 2825844"/>
              <a:gd name="connsiteY4" fmla="*/ 1311983 h 3773529"/>
              <a:gd name="connsiteX5" fmla="*/ 1373274 w 2825844"/>
              <a:gd name="connsiteY5" fmla="*/ 2154339 h 3773529"/>
              <a:gd name="connsiteX6" fmla="*/ 2521329 w 2825844"/>
              <a:gd name="connsiteY6" fmla="*/ 3362608 h 3773529"/>
              <a:gd name="connsiteX7" fmla="*/ 2627713 w 2825844"/>
              <a:gd name="connsiteY7" fmla="*/ 3640001 h 3773529"/>
              <a:gd name="connsiteX8" fmla="*/ 2703419 w 2825844"/>
              <a:gd name="connsiteY8" fmla="*/ 3771448 h 3773529"/>
              <a:gd name="connsiteX9" fmla="*/ 2808049 w 2825844"/>
              <a:gd name="connsiteY9" fmla="*/ 3726198 h 3773529"/>
              <a:gd name="connsiteX10" fmla="*/ 2813297 w 2825844"/>
              <a:gd name="connsiteY10" fmla="*/ 3636565 h 3773529"/>
              <a:gd name="connsiteX11" fmla="*/ 2518076 w 2825844"/>
              <a:gd name="connsiteY11" fmla="*/ 3354153 h 3773529"/>
              <a:gd name="connsiteX0" fmla="*/ 0 w 2827792"/>
              <a:gd name="connsiteY0" fmla="*/ 0 h 3773529"/>
              <a:gd name="connsiteX1" fmla="*/ 79177 w 2827792"/>
              <a:gd name="connsiteY1" fmla="*/ 261671 h 3773529"/>
              <a:gd name="connsiteX2" fmla="*/ 187325 w 2827792"/>
              <a:gd name="connsiteY2" fmla="*/ 574921 h 3773529"/>
              <a:gd name="connsiteX3" fmla="*/ 397914 w 2827792"/>
              <a:gd name="connsiteY3" fmla="*/ 990557 h 3773529"/>
              <a:gd name="connsiteX4" fmla="*/ 636212 w 2827792"/>
              <a:gd name="connsiteY4" fmla="*/ 1311983 h 3773529"/>
              <a:gd name="connsiteX5" fmla="*/ 1373274 w 2827792"/>
              <a:gd name="connsiteY5" fmla="*/ 2154339 h 3773529"/>
              <a:gd name="connsiteX6" fmla="*/ 2521329 w 2827792"/>
              <a:gd name="connsiteY6" fmla="*/ 3362608 h 3773529"/>
              <a:gd name="connsiteX7" fmla="*/ 2627713 w 2827792"/>
              <a:gd name="connsiteY7" fmla="*/ 3640001 h 3773529"/>
              <a:gd name="connsiteX8" fmla="*/ 2703419 w 2827792"/>
              <a:gd name="connsiteY8" fmla="*/ 3771448 h 3773529"/>
              <a:gd name="connsiteX9" fmla="*/ 2808049 w 2827792"/>
              <a:gd name="connsiteY9" fmla="*/ 3726198 h 3773529"/>
              <a:gd name="connsiteX10" fmla="*/ 2813297 w 2827792"/>
              <a:gd name="connsiteY10" fmla="*/ 3636565 h 3773529"/>
              <a:gd name="connsiteX11" fmla="*/ 2518076 w 2827792"/>
              <a:gd name="connsiteY11" fmla="*/ 3354153 h 3773529"/>
              <a:gd name="connsiteX0" fmla="*/ 0 w 2827792"/>
              <a:gd name="connsiteY0" fmla="*/ 0 h 3773163"/>
              <a:gd name="connsiteX1" fmla="*/ 79177 w 2827792"/>
              <a:gd name="connsiteY1" fmla="*/ 261671 h 3773163"/>
              <a:gd name="connsiteX2" fmla="*/ 187325 w 2827792"/>
              <a:gd name="connsiteY2" fmla="*/ 574921 h 3773163"/>
              <a:gd name="connsiteX3" fmla="*/ 397914 w 2827792"/>
              <a:gd name="connsiteY3" fmla="*/ 990557 h 3773163"/>
              <a:gd name="connsiteX4" fmla="*/ 636212 w 2827792"/>
              <a:gd name="connsiteY4" fmla="*/ 1311983 h 3773163"/>
              <a:gd name="connsiteX5" fmla="*/ 1373274 w 2827792"/>
              <a:gd name="connsiteY5" fmla="*/ 2154339 h 3773163"/>
              <a:gd name="connsiteX6" fmla="*/ 2521329 w 2827792"/>
              <a:gd name="connsiteY6" fmla="*/ 3362608 h 3773163"/>
              <a:gd name="connsiteX7" fmla="*/ 2627713 w 2827792"/>
              <a:gd name="connsiteY7" fmla="*/ 3640001 h 3773163"/>
              <a:gd name="connsiteX8" fmla="*/ 2703419 w 2827792"/>
              <a:gd name="connsiteY8" fmla="*/ 3771448 h 3773163"/>
              <a:gd name="connsiteX9" fmla="*/ 2808049 w 2827792"/>
              <a:gd name="connsiteY9" fmla="*/ 3726198 h 3773163"/>
              <a:gd name="connsiteX10" fmla="*/ 2813297 w 2827792"/>
              <a:gd name="connsiteY10" fmla="*/ 3636565 h 3773163"/>
              <a:gd name="connsiteX11" fmla="*/ 2518076 w 2827792"/>
              <a:gd name="connsiteY11" fmla="*/ 3354153 h 3773163"/>
              <a:gd name="connsiteX0" fmla="*/ 0 w 2827792"/>
              <a:gd name="connsiteY0" fmla="*/ 0 h 3772758"/>
              <a:gd name="connsiteX1" fmla="*/ 79177 w 2827792"/>
              <a:gd name="connsiteY1" fmla="*/ 261671 h 3772758"/>
              <a:gd name="connsiteX2" fmla="*/ 187325 w 2827792"/>
              <a:gd name="connsiteY2" fmla="*/ 574921 h 3772758"/>
              <a:gd name="connsiteX3" fmla="*/ 397914 w 2827792"/>
              <a:gd name="connsiteY3" fmla="*/ 990557 h 3772758"/>
              <a:gd name="connsiteX4" fmla="*/ 636212 w 2827792"/>
              <a:gd name="connsiteY4" fmla="*/ 1311983 h 3772758"/>
              <a:gd name="connsiteX5" fmla="*/ 1373274 w 2827792"/>
              <a:gd name="connsiteY5" fmla="*/ 2154339 h 3772758"/>
              <a:gd name="connsiteX6" fmla="*/ 2521329 w 2827792"/>
              <a:gd name="connsiteY6" fmla="*/ 3362608 h 3772758"/>
              <a:gd name="connsiteX7" fmla="*/ 2627713 w 2827792"/>
              <a:gd name="connsiteY7" fmla="*/ 3640001 h 3772758"/>
              <a:gd name="connsiteX8" fmla="*/ 2703419 w 2827792"/>
              <a:gd name="connsiteY8" fmla="*/ 3771448 h 3772758"/>
              <a:gd name="connsiteX9" fmla="*/ 2808049 w 2827792"/>
              <a:gd name="connsiteY9" fmla="*/ 3726198 h 3772758"/>
              <a:gd name="connsiteX10" fmla="*/ 2813297 w 2827792"/>
              <a:gd name="connsiteY10" fmla="*/ 3636565 h 3772758"/>
              <a:gd name="connsiteX11" fmla="*/ 2518076 w 2827792"/>
              <a:gd name="connsiteY11" fmla="*/ 3354153 h 3772758"/>
              <a:gd name="connsiteX0" fmla="*/ 0 w 2827792"/>
              <a:gd name="connsiteY0" fmla="*/ 0 h 3772758"/>
              <a:gd name="connsiteX1" fmla="*/ 79177 w 2827792"/>
              <a:gd name="connsiteY1" fmla="*/ 261671 h 3772758"/>
              <a:gd name="connsiteX2" fmla="*/ 187325 w 2827792"/>
              <a:gd name="connsiteY2" fmla="*/ 574921 h 3772758"/>
              <a:gd name="connsiteX3" fmla="*/ 397914 w 2827792"/>
              <a:gd name="connsiteY3" fmla="*/ 990557 h 3772758"/>
              <a:gd name="connsiteX4" fmla="*/ 636212 w 2827792"/>
              <a:gd name="connsiteY4" fmla="*/ 1311983 h 3772758"/>
              <a:gd name="connsiteX5" fmla="*/ 1373274 w 2827792"/>
              <a:gd name="connsiteY5" fmla="*/ 2154339 h 3772758"/>
              <a:gd name="connsiteX6" fmla="*/ 2521329 w 2827792"/>
              <a:gd name="connsiteY6" fmla="*/ 3362608 h 3772758"/>
              <a:gd name="connsiteX7" fmla="*/ 2627713 w 2827792"/>
              <a:gd name="connsiteY7" fmla="*/ 3640001 h 3772758"/>
              <a:gd name="connsiteX8" fmla="*/ 2703419 w 2827792"/>
              <a:gd name="connsiteY8" fmla="*/ 3771448 h 3772758"/>
              <a:gd name="connsiteX9" fmla="*/ 2808049 w 2827792"/>
              <a:gd name="connsiteY9" fmla="*/ 3726198 h 3772758"/>
              <a:gd name="connsiteX10" fmla="*/ 2813297 w 2827792"/>
              <a:gd name="connsiteY10" fmla="*/ 3636565 h 3772758"/>
              <a:gd name="connsiteX11" fmla="*/ 2518076 w 2827792"/>
              <a:gd name="connsiteY11" fmla="*/ 3354153 h 3772758"/>
              <a:gd name="connsiteX0" fmla="*/ 0 w 2827792"/>
              <a:gd name="connsiteY0" fmla="*/ 0 h 3775961"/>
              <a:gd name="connsiteX1" fmla="*/ 79177 w 2827792"/>
              <a:gd name="connsiteY1" fmla="*/ 261671 h 3775961"/>
              <a:gd name="connsiteX2" fmla="*/ 187325 w 2827792"/>
              <a:gd name="connsiteY2" fmla="*/ 574921 h 3775961"/>
              <a:gd name="connsiteX3" fmla="*/ 397914 w 2827792"/>
              <a:gd name="connsiteY3" fmla="*/ 990557 h 3775961"/>
              <a:gd name="connsiteX4" fmla="*/ 636212 w 2827792"/>
              <a:gd name="connsiteY4" fmla="*/ 1311983 h 3775961"/>
              <a:gd name="connsiteX5" fmla="*/ 1373274 w 2827792"/>
              <a:gd name="connsiteY5" fmla="*/ 2154339 h 3775961"/>
              <a:gd name="connsiteX6" fmla="*/ 2521329 w 2827792"/>
              <a:gd name="connsiteY6" fmla="*/ 3362608 h 3775961"/>
              <a:gd name="connsiteX7" fmla="*/ 2627713 w 2827792"/>
              <a:gd name="connsiteY7" fmla="*/ 3640001 h 3775961"/>
              <a:gd name="connsiteX8" fmla="*/ 2703419 w 2827792"/>
              <a:gd name="connsiteY8" fmla="*/ 3771448 h 3775961"/>
              <a:gd name="connsiteX9" fmla="*/ 2808049 w 2827792"/>
              <a:gd name="connsiteY9" fmla="*/ 3726198 h 3775961"/>
              <a:gd name="connsiteX10" fmla="*/ 2813297 w 2827792"/>
              <a:gd name="connsiteY10" fmla="*/ 3636565 h 3775961"/>
              <a:gd name="connsiteX11" fmla="*/ 2518076 w 2827792"/>
              <a:gd name="connsiteY11" fmla="*/ 3354153 h 3775961"/>
              <a:gd name="connsiteX0" fmla="*/ 0 w 2827792"/>
              <a:gd name="connsiteY0" fmla="*/ 0 h 3775961"/>
              <a:gd name="connsiteX1" fmla="*/ 79177 w 2827792"/>
              <a:gd name="connsiteY1" fmla="*/ 261671 h 3775961"/>
              <a:gd name="connsiteX2" fmla="*/ 187325 w 2827792"/>
              <a:gd name="connsiteY2" fmla="*/ 574921 h 3775961"/>
              <a:gd name="connsiteX3" fmla="*/ 397914 w 2827792"/>
              <a:gd name="connsiteY3" fmla="*/ 990557 h 3775961"/>
              <a:gd name="connsiteX4" fmla="*/ 636212 w 2827792"/>
              <a:gd name="connsiteY4" fmla="*/ 1311983 h 3775961"/>
              <a:gd name="connsiteX5" fmla="*/ 1373274 w 2827792"/>
              <a:gd name="connsiteY5" fmla="*/ 2154339 h 3775961"/>
              <a:gd name="connsiteX6" fmla="*/ 2521329 w 2827792"/>
              <a:gd name="connsiteY6" fmla="*/ 3362608 h 3775961"/>
              <a:gd name="connsiteX7" fmla="*/ 2627713 w 2827792"/>
              <a:gd name="connsiteY7" fmla="*/ 3640001 h 3775961"/>
              <a:gd name="connsiteX8" fmla="*/ 2703419 w 2827792"/>
              <a:gd name="connsiteY8" fmla="*/ 3771448 h 3775961"/>
              <a:gd name="connsiteX9" fmla="*/ 2808049 w 2827792"/>
              <a:gd name="connsiteY9" fmla="*/ 3726198 h 3775961"/>
              <a:gd name="connsiteX10" fmla="*/ 2813297 w 2827792"/>
              <a:gd name="connsiteY10" fmla="*/ 3636565 h 3775961"/>
              <a:gd name="connsiteX11" fmla="*/ 2518076 w 2827792"/>
              <a:gd name="connsiteY11" fmla="*/ 3354153 h 3775961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373274 w 2827792"/>
              <a:gd name="connsiteY5" fmla="*/ 2154339 h 3775253"/>
              <a:gd name="connsiteX6" fmla="*/ 2521329 w 2827792"/>
              <a:gd name="connsiteY6" fmla="*/ 3362608 h 3775253"/>
              <a:gd name="connsiteX7" fmla="*/ 2627713 w 2827792"/>
              <a:gd name="connsiteY7" fmla="*/ 3640001 h 3775253"/>
              <a:gd name="connsiteX8" fmla="*/ 2703419 w 2827792"/>
              <a:gd name="connsiteY8" fmla="*/ 3771448 h 3775253"/>
              <a:gd name="connsiteX9" fmla="*/ 2808049 w 2827792"/>
              <a:gd name="connsiteY9" fmla="*/ 3726198 h 3775253"/>
              <a:gd name="connsiteX10" fmla="*/ 2813297 w 2827792"/>
              <a:gd name="connsiteY10" fmla="*/ 3636565 h 3775253"/>
              <a:gd name="connsiteX11" fmla="*/ 2518076 w 2827792"/>
              <a:gd name="connsiteY11" fmla="*/ 3354153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373274 w 2827792"/>
              <a:gd name="connsiteY5" fmla="*/ 2154339 h 3775253"/>
              <a:gd name="connsiteX6" fmla="*/ 2521329 w 2827792"/>
              <a:gd name="connsiteY6" fmla="*/ 3362608 h 3775253"/>
              <a:gd name="connsiteX7" fmla="*/ 2627713 w 2827792"/>
              <a:gd name="connsiteY7" fmla="*/ 3640001 h 3775253"/>
              <a:gd name="connsiteX8" fmla="*/ 2703419 w 2827792"/>
              <a:gd name="connsiteY8" fmla="*/ 3771448 h 3775253"/>
              <a:gd name="connsiteX9" fmla="*/ 2808049 w 2827792"/>
              <a:gd name="connsiteY9" fmla="*/ 3726198 h 3775253"/>
              <a:gd name="connsiteX10" fmla="*/ 2813297 w 2827792"/>
              <a:gd name="connsiteY10" fmla="*/ 3636565 h 3775253"/>
              <a:gd name="connsiteX11" fmla="*/ 2536611 w 2827792"/>
              <a:gd name="connsiteY11" fmla="*/ 3380926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196446 w 2827792"/>
              <a:gd name="connsiteY5" fmla="*/ 1959356 h 3775253"/>
              <a:gd name="connsiteX6" fmla="*/ 1373274 w 2827792"/>
              <a:gd name="connsiteY6" fmla="*/ 2154339 h 3775253"/>
              <a:gd name="connsiteX7" fmla="*/ 2521329 w 2827792"/>
              <a:gd name="connsiteY7" fmla="*/ 3362608 h 3775253"/>
              <a:gd name="connsiteX8" fmla="*/ 2627713 w 2827792"/>
              <a:gd name="connsiteY8" fmla="*/ 3640001 h 3775253"/>
              <a:gd name="connsiteX9" fmla="*/ 2703419 w 2827792"/>
              <a:gd name="connsiteY9" fmla="*/ 3771448 h 3775253"/>
              <a:gd name="connsiteX10" fmla="*/ 2808049 w 2827792"/>
              <a:gd name="connsiteY10" fmla="*/ 3726198 h 3775253"/>
              <a:gd name="connsiteX11" fmla="*/ 2813297 w 2827792"/>
              <a:gd name="connsiteY11" fmla="*/ 3636565 h 3775253"/>
              <a:gd name="connsiteX12" fmla="*/ 2536611 w 2827792"/>
              <a:gd name="connsiteY12" fmla="*/ 3380926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023994 w 2827792"/>
              <a:gd name="connsiteY5" fmla="*/ 2095714 h 3775253"/>
              <a:gd name="connsiteX6" fmla="*/ 1373274 w 2827792"/>
              <a:gd name="connsiteY6" fmla="*/ 2154339 h 3775253"/>
              <a:gd name="connsiteX7" fmla="*/ 2521329 w 2827792"/>
              <a:gd name="connsiteY7" fmla="*/ 3362608 h 3775253"/>
              <a:gd name="connsiteX8" fmla="*/ 2627713 w 2827792"/>
              <a:gd name="connsiteY8" fmla="*/ 3640001 h 3775253"/>
              <a:gd name="connsiteX9" fmla="*/ 2703419 w 2827792"/>
              <a:gd name="connsiteY9" fmla="*/ 3771448 h 3775253"/>
              <a:gd name="connsiteX10" fmla="*/ 2808049 w 2827792"/>
              <a:gd name="connsiteY10" fmla="*/ 3726198 h 3775253"/>
              <a:gd name="connsiteX11" fmla="*/ 2813297 w 2827792"/>
              <a:gd name="connsiteY11" fmla="*/ 3636565 h 3775253"/>
              <a:gd name="connsiteX12" fmla="*/ 2536611 w 2827792"/>
              <a:gd name="connsiteY12" fmla="*/ 3380926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373274 w 2827792"/>
              <a:gd name="connsiteY5" fmla="*/ 2154339 h 3775253"/>
              <a:gd name="connsiteX6" fmla="*/ 2521329 w 2827792"/>
              <a:gd name="connsiteY6" fmla="*/ 3362608 h 3775253"/>
              <a:gd name="connsiteX7" fmla="*/ 2627713 w 2827792"/>
              <a:gd name="connsiteY7" fmla="*/ 3640001 h 3775253"/>
              <a:gd name="connsiteX8" fmla="*/ 2703419 w 2827792"/>
              <a:gd name="connsiteY8" fmla="*/ 3771448 h 3775253"/>
              <a:gd name="connsiteX9" fmla="*/ 2808049 w 2827792"/>
              <a:gd name="connsiteY9" fmla="*/ 3726198 h 3775253"/>
              <a:gd name="connsiteX10" fmla="*/ 2813297 w 2827792"/>
              <a:gd name="connsiteY10" fmla="*/ 3636565 h 3775253"/>
              <a:gd name="connsiteX11" fmla="*/ 2536611 w 2827792"/>
              <a:gd name="connsiteY11" fmla="*/ 3380926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270015 w 2827792"/>
              <a:gd name="connsiteY3" fmla="*/ 760208 h 3775253"/>
              <a:gd name="connsiteX4" fmla="*/ 397914 w 2827792"/>
              <a:gd name="connsiteY4" fmla="*/ 990557 h 3775253"/>
              <a:gd name="connsiteX5" fmla="*/ 636212 w 2827792"/>
              <a:gd name="connsiteY5" fmla="*/ 1311983 h 3775253"/>
              <a:gd name="connsiteX6" fmla="*/ 1373274 w 2827792"/>
              <a:gd name="connsiteY6" fmla="*/ 2154339 h 3775253"/>
              <a:gd name="connsiteX7" fmla="*/ 2521329 w 2827792"/>
              <a:gd name="connsiteY7" fmla="*/ 3362608 h 3775253"/>
              <a:gd name="connsiteX8" fmla="*/ 2627713 w 2827792"/>
              <a:gd name="connsiteY8" fmla="*/ 3640001 h 3775253"/>
              <a:gd name="connsiteX9" fmla="*/ 2703419 w 2827792"/>
              <a:gd name="connsiteY9" fmla="*/ 3771448 h 3775253"/>
              <a:gd name="connsiteX10" fmla="*/ 2808049 w 2827792"/>
              <a:gd name="connsiteY10" fmla="*/ 3726198 h 3775253"/>
              <a:gd name="connsiteX11" fmla="*/ 2813297 w 2827792"/>
              <a:gd name="connsiteY11" fmla="*/ 3636565 h 3775253"/>
              <a:gd name="connsiteX12" fmla="*/ 2536611 w 2827792"/>
              <a:gd name="connsiteY12" fmla="*/ 3380926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779351 w 2827792"/>
              <a:gd name="connsiteY3" fmla="*/ 603797 h 3775253"/>
              <a:gd name="connsiteX4" fmla="*/ 397914 w 2827792"/>
              <a:gd name="connsiteY4" fmla="*/ 990557 h 3775253"/>
              <a:gd name="connsiteX5" fmla="*/ 636212 w 2827792"/>
              <a:gd name="connsiteY5" fmla="*/ 1311983 h 3775253"/>
              <a:gd name="connsiteX6" fmla="*/ 1373274 w 2827792"/>
              <a:gd name="connsiteY6" fmla="*/ 2154339 h 3775253"/>
              <a:gd name="connsiteX7" fmla="*/ 2521329 w 2827792"/>
              <a:gd name="connsiteY7" fmla="*/ 3362608 h 3775253"/>
              <a:gd name="connsiteX8" fmla="*/ 2627713 w 2827792"/>
              <a:gd name="connsiteY8" fmla="*/ 3640001 h 3775253"/>
              <a:gd name="connsiteX9" fmla="*/ 2703419 w 2827792"/>
              <a:gd name="connsiteY9" fmla="*/ 3771448 h 3775253"/>
              <a:gd name="connsiteX10" fmla="*/ 2808049 w 2827792"/>
              <a:gd name="connsiteY10" fmla="*/ 3726198 h 3775253"/>
              <a:gd name="connsiteX11" fmla="*/ 2813297 w 2827792"/>
              <a:gd name="connsiteY11" fmla="*/ 3636565 h 3775253"/>
              <a:gd name="connsiteX12" fmla="*/ 2536611 w 2827792"/>
              <a:gd name="connsiteY12" fmla="*/ 3380926 h 3775253"/>
              <a:gd name="connsiteX0" fmla="*/ 0 w 2827792"/>
              <a:gd name="connsiteY0" fmla="*/ 0 h 3775253"/>
              <a:gd name="connsiteX1" fmla="*/ 79177 w 2827792"/>
              <a:gd name="connsiteY1" fmla="*/ 261671 h 3775253"/>
              <a:gd name="connsiteX2" fmla="*/ 187325 w 2827792"/>
              <a:gd name="connsiteY2" fmla="*/ 574921 h 3775253"/>
              <a:gd name="connsiteX3" fmla="*/ 397914 w 2827792"/>
              <a:gd name="connsiteY3" fmla="*/ 990557 h 3775253"/>
              <a:gd name="connsiteX4" fmla="*/ 636212 w 2827792"/>
              <a:gd name="connsiteY4" fmla="*/ 1311983 h 3775253"/>
              <a:gd name="connsiteX5" fmla="*/ 1373274 w 2827792"/>
              <a:gd name="connsiteY5" fmla="*/ 2154339 h 3775253"/>
              <a:gd name="connsiteX6" fmla="*/ 2521329 w 2827792"/>
              <a:gd name="connsiteY6" fmla="*/ 3362608 h 3775253"/>
              <a:gd name="connsiteX7" fmla="*/ 2627713 w 2827792"/>
              <a:gd name="connsiteY7" fmla="*/ 3640001 h 3775253"/>
              <a:gd name="connsiteX8" fmla="*/ 2703419 w 2827792"/>
              <a:gd name="connsiteY8" fmla="*/ 3771448 h 3775253"/>
              <a:gd name="connsiteX9" fmla="*/ 2808049 w 2827792"/>
              <a:gd name="connsiteY9" fmla="*/ 3726198 h 3775253"/>
              <a:gd name="connsiteX10" fmla="*/ 2813297 w 2827792"/>
              <a:gd name="connsiteY10" fmla="*/ 3636565 h 3775253"/>
              <a:gd name="connsiteX11" fmla="*/ 2536611 w 2827792"/>
              <a:gd name="connsiteY11" fmla="*/ 3380926 h 377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792" h="3775253">
                <a:moveTo>
                  <a:pt x="0" y="0"/>
                </a:moveTo>
                <a:lnTo>
                  <a:pt x="79177" y="261671"/>
                </a:lnTo>
                <a:lnTo>
                  <a:pt x="187325" y="574921"/>
                </a:lnTo>
                <a:lnTo>
                  <a:pt x="397914" y="990557"/>
                </a:lnTo>
                <a:lnTo>
                  <a:pt x="636212" y="1311983"/>
                </a:lnTo>
                <a:cubicBezTo>
                  <a:pt x="798772" y="1505947"/>
                  <a:pt x="1059088" y="1812568"/>
                  <a:pt x="1373274" y="2154339"/>
                </a:cubicBezTo>
                <a:cubicBezTo>
                  <a:pt x="1622830" y="2365488"/>
                  <a:pt x="2138644" y="2959852"/>
                  <a:pt x="2521329" y="3362608"/>
                </a:cubicBezTo>
                <a:cubicBezTo>
                  <a:pt x="2624780" y="3528711"/>
                  <a:pt x="2599260" y="3517977"/>
                  <a:pt x="2627713" y="3640001"/>
                </a:cubicBezTo>
                <a:cubicBezTo>
                  <a:pt x="2639193" y="3694918"/>
                  <a:pt x="2637611" y="3757221"/>
                  <a:pt x="2703419" y="3771448"/>
                </a:cubicBezTo>
                <a:cubicBezTo>
                  <a:pt x="2771186" y="3788058"/>
                  <a:pt x="2792261" y="3746107"/>
                  <a:pt x="2808049" y="3726198"/>
                </a:cubicBezTo>
                <a:cubicBezTo>
                  <a:pt x="2831341" y="3697695"/>
                  <a:pt x="2835200" y="3661718"/>
                  <a:pt x="2813297" y="3636565"/>
                </a:cubicBezTo>
                <a:cubicBezTo>
                  <a:pt x="2764968" y="3574558"/>
                  <a:pt x="2598115" y="3439762"/>
                  <a:pt x="2536611" y="3380926"/>
                </a:cubicBezTo>
              </a:path>
            </a:pathLst>
          </a:custGeom>
          <a:noFill/>
          <a:ln w="635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7104349" y="2826227"/>
            <a:ext cx="1339260" cy="1272872"/>
          </a:xfrm>
          <a:custGeom>
            <a:avLst/>
            <a:gdLst>
              <a:gd name="connsiteX0" fmla="*/ 0 w 1118681"/>
              <a:gd name="connsiteY0" fmla="*/ 617706 h 1060315"/>
              <a:gd name="connsiteX1" fmla="*/ 408561 w 1118681"/>
              <a:gd name="connsiteY1" fmla="*/ 1060315 h 1060315"/>
              <a:gd name="connsiteX2" fmla="*/ 1118681 w 1118681"/>
              <a:gd name="connsiteY2" fmla="*/ 447472 h 1060315"/>
              <a:gd name="connsiteX3" fmla="*/ 710119 w 1118681"/>
              <a:gd name="connsiteY3" fmla="*/ 0 h 1060315"/>
              <a:gd name="connsiteX4" fmla="*/ 0 w 1118681"/>
              <a:gd name="connsiteY4" fmla="*/ 617706 h 1060315"/>
              <a:gd name="connsiteX0" fmla="*/ 0 w 1118681"/>
              <a:gd name="connsiteY0" fmla="*/ 802190 h 1244799"/>
              <a:gd name="connsiteX1" fmla="*/ 408561 w 1118681"/>
              <a:gd name="connsiteY1" fmla="*/ 1244799 h 1244799"/>
              <a:gd name="connsiteX2" fmla="*/ 1118681 w 1118681"/>
              <a:gd name="connsiteY2" fmla="*/ 631956 h 1244799"/>
              <a:gd name="connsiteX3" fmla="*/ 549698 w 1118681"/>
              <a:gd name="connsiteY3" fmla="*/ 0 h 1244799"/>
              <a:gd name="connsiteX4" fmla="*/ 0 w 1118681"/>
              <a:gd name="connsiteY4" fmla="*/ 802190 h 1244799"/>
              <a:gd name="connsiteX0" fmla="*/ 0 w 1339260"/>
              <a:gd name="connsiteY0" fmla="*/ 621717 h 1244799"/>
              <a:gd name="connsiteX1" fmla="*/ 629140 w 1339260"/>
              <a:gd name="connsiteY1" fmla="*/ 1244799 h 1244799"/>
              <a:gd name="connsiteX2" fmla="*/ 1339260 w 1339260"/>
              <a:gd name="connsiteY2" fmla="*/ 631956 h 1244799"/>
              <a:gd name="connsiteX3" fmla="*/ 770277 w 1339260"/>
              <a:gd name="connsiteY3" fmla="*/ 0 h 1244799"/>
              <a:gd name="connsiteX4" fmla="*/ 0 w 1339260"/>
              <a:gd name="connsiteY4" fmla="*/ 621717 h 1244799"/>
              <a:gd name="connsiteX0" fmla="*/ 0 w 1339260"/>
              <a:gd name="connsiteY0" fmla="*/ 621717 h 1292925"/>
              <a:gd name="connsiteX1" fmla="*/ 548929 w 1339260"/>
              <a:gd name="connsiteY1" fmla="*/ 1292925 h 1292925"/>
              <a:gd name="connsiteX2" fmla="*/ 1339260 w 1339260"/>
              <a:gd name="connsiteY2" fmla="*/ 631956 h 1292925"/>
              <a:gd name="connsiteX3" fmla="*/ 770277 w 1339260"/>
              <a:gd name="connsiteY3" fmla="*/ 0 h 1292925"/>
              <a:gd name="connsiteX4" fmla="*/ 0 w 1339260"/>
              <a:gd name="connsiteY4" fmla="*/ 621717 h 1292925"/>
              <a:gd name="connsiteX0" fmla="*/ 0 w 1339260"/>
              <a:gd name="connsiteY0" fmla="*/ 621717 h 1272872"/>
              <a:gd name="connsiteX1" fmla="*/ 552939 w 1339260"/>
              <a:gd name="connsiteY1" fmla="*/ 1272872 h 1272872"/>
              <a:gd name="connsiteX2" fmla="*/ 1339260 w 1339260"/>
              <a:gd name="connsiteY2" fmla="*/ 631956 h 1272872"/>
              <a:gd name="connsiteX3" fmla="*/ 770277 w 1339260"/>
              <a:gd name="connsiteY3" fmla="*/ 0 h 1272872"/>
              <a:gd name="connsiteX4" fmla="*/ 0 w 1339260"/>
              <a:gd name="connsiteY4" fmla="*/ 621717 h 127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260" h="1272872">
                <a:moveTo>
                  <a:pt x="0" y="621717"/>
                </a:moveTo>
                <a:lnTo>
                  <a:pt x="552939" y="1272872"/>
                </a:lnTo>
                <a:lnTo>
                  <a:pt x="1339260" y="631956"/>
                </a:lnTo>
                <a:lnTo>
                  <a:pt x="770277" y="0"/>
                </a:lnTo>
                <a:lnTo>
                  <a:pt x="0" y="621717"/>
                </a:lnTo>
                <a:close/>
              </a:path>
            </a:pathLst>
          </a:custGeom>
          <a:solidFill>
            <a:srgbClr val="DEF747">
              <a:alpha val="37000"/>
            </a:srgbClr>
          </a:solidFill>
          <a:ln w="38100">
            <a:gradFill flip="none" rotWithShape="1">
              <a:gsLst>
                <a:gs pos="0">
                  <a:schemeClr val="accent1">
                    <a:lumMod val="98000"/>
                  </a:schemeClr>
                </a:gs>
                <a:gs pos="14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2700000" scaled="1"/>
              <a:tileRect/>
            </a:gradFill>
            <a:prstDash val="sysDash"/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5898963" y="-122931"/>
            <a:ext cx="1970214" cy="3703983"/>
          </a:xfrm>
          <a:custGeom>
            <a:avLst/>
            <a:gdLst>
              <a:gd name="connsiteX0" fmla="*/ 0 w 1709531"/>
              <a:gd name="connsiteY0" fmla="*/ 0 h 3627783"/>
              <a:gd name="connsiteX1" fmla="*/ 606287 w 1709531"/>
              <a:gd name="connsiteY1" fmla="*/ 1590261 h 3627783"/>
              <a:gd name="connsiteX2" fmla="*/ 1063487 w 1709531"/>
              <a:gd name="connsiteY2" fmla="*/ 2812774 h 3627783"/>
              <a:gd name="connsiteX3" fmla="*/ 1709531 w 1709531"/>
              <a:gd name="connsiteY3" fmla="*/ 3627783 h 3627783"/>
              <a:gd name="connsiteX4" fmla="*/ 1709531 w 1709531"/>
              <a:gd name="connsiteY4" fmla="*/ 3627783 h 3627783"/>
              <a:gd name="connsiteX0" fmla="*/ 0 w 1741615"/>
              <a:gd name="connsiteY0" fmla="*/ 0 h 3627783"/>
              <a:gd name="connsiteX1" fmla="*/ 606287 w 1741615"/>
              <a:gd name="connsiteY1" fmla="*/ 1590261 h 3627783"/>
              <a:gd name="connsiteX2" fmla="*/ 1063487 w 1741615"/>
              <a:gd name="connsiteY2" fmla="*/ 2812774 h 3627783"/>
              <a:gd name="connsiteX3" fmla="*/ 1709531 w 1741615"/>
              <a:gd name="connsiteY3" fmla="*/ 3627783 h 3627783"/>
              <a:gd name="connsiteX4" fmla="*/ 1741615 w 1741615"/>
              <a:gd name="connsiteY4" fmla="*/ 3587677 h 3627783"/>
              <a:gd name="connsiteX0" fmla="*/ 0 w 1709531"/>
              <a:gd name="connsiteY0" fmla="*/ 0 h 3627783"/>
              <a:gd name="connsiteX1" fmla="*/ 606287 w 1709531"/>
              <a:gd name="connsiteY1" fmla="*/ 1590261 h 3627783"/>
              <a:gd name="connsiteX2" fmla="*/ 1063487 w 1709531"/>
              <a:gd name="connsiteY2" fmla="*/ 2812774 h 3627783"/>
              <a:gd name="connsiteX3" fmla="*/ 1709531 w 1709531"/>
              <a:gd name="connsiteY3" fmla="*/ 3627783 h 3627783"/>
              <a:gd name="connsiteX0" fmla="*/ 0 w 1713541"/>
              <a:gd name="connsiteY0" fmla="*/ 0 h 3587678"/>
              <a:gd name="connsiteX1" fmla="*/ 606287 w 1713541"/>
              <a:gd name="connsiteY1" fmla="*/ 1590261 h 3587678"/>
              <a:gd name="connsiteX2" fmla="*/ 1063487 w 1713541"/>
              <a:gd name="connsiteY2" fmla="*/ 2812774 h 3587678"/>
              <a:gd name="connsiteX3" fmla="*/ 1713541 w 1713541"/>
              <a:gd name="connsiteY3" fmla="*/ 3587678 h 3587678"/>
              <a:gd name="connsiteX0" fmla="*/ 0 w 1713541"/>
              <a:gd name="connsiteY0" fmla="*/ 0 h 3587678"/>
              <a:gd name="connsiteX1" fmla="*/ 606287 w 1713541"/>
              <a:gd name="connsiteY1" fmla="*/ 1590261 h 3587678"/>
              <a:gd name="connsiteX2" fmla="*/ 1031403 w 1713541"/>
              <a:gd name="connsiteY2" fmla="*/ 2852879 h 3587678"/>
              <a:gd name="connsiteX3" fmla="*/ 1713541 w 1713541"/>
              <a:gd name="connsiteY3" fmla="*/ 3587678 h 3587678"/>
              <a:gd name="connsiteX0" fmla="*/ 0 w 1873962"/>
              <a:gd name="connsiteY0" fmla="*/ 0 h 3639815"/>
              <a:gd name="connsiteX1" fmla="*/ 766708 w 1873962"/>
              <a:gd name="connsiteY1" fmla="*/ 1642398 h 3639815"/>
              <a:gd name="connsiteX2" fmla="*/ 1191824 w 1873962"/>
              <a:gd name="connsiteY2" fmla="*/ 2905016 h 3639815"/>
              <a:gd name="connsiteX3" fmla="*/ 1873962 w 1873962"/>
              <a:gd name="connsiteY3" fmla="*/ 3639815 h 3639815"/>
              <a:gd name="connsiteX0" fmla="*/ 0 w 1873962"/>
              <a:gd name="connsiteY0" fmla="*/ 0 h 3639815"/>
              <a:gd name="connsiteX1" fmla="*/ 1191824 w 1873962"/>
              <a:gd name="connsiteY1" fmla="*/ 2905016 h 3639815"/>
              <a:gd name="connsiteX2" fmla="*/ 1873962 w 1873962"/>
              <a:gd name="connsiteY2" fmla="*/ 3639815 h 3639815"/>
              <a:gd name="connsiteX0" fmla="*/ 0 w 1986256"/>
              <a:gd name="connsiteY0" fmla="*/ 0 h 3615752"/>
              <a:gd name="connsiteX1" fmla="*/ 1304118 w 1986256"/>
              <a:gd name="connsiteY1" fmla="*/ 2880953 h 3615752"/>
              <a:gd name="connsiteX2" fmla="*/ 1986256 w 1986256"/>
              <a:gd name="connsiteY2" fmla="*/ 3615752 h 3615752"/>
              <a:gd name="connsiteX0" fmla="*/ 0 w 2046414"/>
              <a:gd name="connsiteY0" fmla="*/ 0 h 3635804"/>
              <a:gd name="connsiteX1" fmla="*/ 1364276 w 2046414"/>
              <a:gd name="connsiteY1" fmla="*/ 2901005 h 3635804"/>
              <a:gd name="connsiteX2" fmla="*/ 2046414 w 2046414"/>
              <a:gd name="connsiteY2" fmla="*/ 3635804 h 3635804"/>
              <a:gd name="connsiteX0" fmla="*/ 0 w 2046414"/>
              <a:gd name="connsiteY0" fmla="*/ 0 h 3635804"/>
              <a:gd name="connsiteX1" fmla="*/ 1243784 w 2046414"/>
              <a:gd name="connsiteY1" fmla="*/ 266560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243784 w 2046414"/>
              <a:gd name="connsiteY1" fmla="*/ 266560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07427 w 2046414"/>
              <a:gd name="connsiteY1" fmla="*/ 250518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1970214"/>
              <a:gd name="connsiteY0" fmla="*/ 0 h 3703983"/>
              <a:gd name="connsiteX1" fmla="*/ 1031227 w 1970214"/>
              <a:gd name="connsiteY1" fmla="*/ 2573363 h 3703983"/>
              <a:gd name="connsiteX2" fmla="*/ 1288076 w 1970214"/>
              <a:gd name="connsiteY2" fmla="*/ 2969184 h 3703983"/>
              <a:gd name="connsiteX3" fmla="*/ 1970214 w 1970214"/>
              <a:gd name="connsiteY3" fmla="*/ 3703983 h 370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214" h="3703983">
                <a:moveTo>
                  <a:pt x="0" y="0"/>
                </a:moveTo>
                <a:lnTo>
                  <a:pt x="1031227" y="2573363"/>
                </a:lnTo>
                <a:cubicBezTo>
                  <a:pt x="1139570" y="2792198"/>
                  <a:pt x="1223849" y="2898738"/>
                  <a:pt x="1288076" y="2969184"/>
                </a:cubicBezTo>
                <a:lnTo>
                  <a:pt x="1970214" y="3703983"/>
                </a:lnTo>
              </a:path>
            </a:pathLst>
          </a:custGeom>
          <a:noFill/>
          <a:ln w="19050">
            <a:solidFill>
              <a:srgbClr val="F3FCFF"/>
            </a:solidFill>
            <a:prstDash val="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29">
            <a:extLst>
              <a:ext uri="{FF2B5EF4-FFF2-40B4-BE49-F238E27FC236}">
                <a16:creationId xmlns:a16="http://schemas.microsoft.com/office/drawing/2014/main" id="{85385AC2-AB0E-7C18-894A-851CB55065C5}"/>
              </a:ext>
            </a:extLst>
          </p:cNvPr>
          <p:cNvSpPr/>
          <p:nvPr/>
        </p:nvSpPr>
        <p:spPr>
          <a:xfrm>
            <a:off x="4845248" y="-57348"/>
            <a:ext cx="2748256" cy="3720026"/>
          </a:xfrm>
          <a:custGeom>
            <a:avLst/>
            <a:gdLst>
              <a:gd name="connsiteX0" fmla="*/ 0 w 1709531"/>
              <a:gd name="connsiteY0" fmla="*/ 0 h 3627783"/>
              <a:gd name="connsiteX1" fmla="*/ 606287 w 1709531"/>
              <a:gd name="connsiteY1" fmla="*/ 1590261 h 3627783"/>
              <a:gd name="connsiteX2" fmla="*/ 1063487 w 1709531"/>
              <a:gd name="connsiteY2" fmla="*/ 2812774 h 3627783"/>
              <a:gd name="connsiteX3" fmla="*/ 1709531 w 1709531"/>
              <a:gd name="connsiteY3" fmla="*/ 3627783 h 3627783"/>
              <a:gd name="connsiteX4" fmla="*/ 1709531 w 1709531"/>
              <a:gd name="connsiteY4" fmla="*/ 3627783 h 3627783"/>
              <a:gd name="connsiteX0" fmla="*/ 0 w 1741615"/>
              <a:gd name="connsiteY0" fmla="*/ 0 h 3627783"/>
              <a:gd name="connsiteX1" fmla="*/ 606287 w 1741615"/>
              <a:gd name="connsiteY1" fmla="*/ 1590261 h 3627783"/>
              <a:gd name="connsiteX2" fmla="*/ 1063487 w 1741615"/>
              <a:gd name="connsiteY2" fmla="*/ 2812774 h 3627783"/>
              <a:gd name="connsiteX3" fmla="*/ 1709531 w 1741615"/>
              <a:gd name="connsiteY3" fmla="*/ 3627783 h 3627783"/>
              <a:gd name="connsiteX4" fmla="*/ 1741615 w 1741615"/>
              <a:gd name="connsiteY4" fmla="*/ 3587677 h 3627783"/>
              <a:gd name="connsiteX0" fmla="*/ 0 w 1709531"/>
              <a:gd name="connsiteY0" fmla="*/ 0 h 3627783"/>
              <a:gd name="connsiteX1" fmla="*/ 606287 w 1709531"/>
              <a:gd name="connsiteY1" fmla="*/ 1590261 h 3627783"/>
              <a:gd name="connsiteX2" fmla="*/ 1063487 w 1709531"/>
              <a:gd name="connsiteY2" fmla="*/ 2812774 h 3627783"/>
              <a:gd name="connsiteX3" fmla="*/ 1709531 w 1709531"/>
              <a:gd name="connsiteY3" fmla="*/ 3627783 h 3627783"/>
              <a:gd name="connsiteX0" fmla="*/ 0 w 1713541"/>
              <a:gd name="connsiteY0" fmla="*/ 0 h 3587678"/>
              <a:gd name="connsiteX1" fmla="*/ 606287 w 1713541"/>
              <a:gd name="connsiteY1" fmla="*/ 1590261 h 3587678"/>
              <a:gd name="connsiteX2" fmla="*/ 1063487 w 1713541"/>
              <a:gd name="connsiteY2" fmla="*/ 2812774 h 3587678"/>
              <a:gd name="connsiteX3" fmla="*/ 1713541 w 1713541"/>
              <a:gd name="connsiteY3" fmla="*/ 3587678 h 3587678"/>
              <a:gd name="connsiteX0" fmla="*/ 0 w 1713541"/>
              <a:gd name="connsiteY0" fmla="*/ 0 h 3587678"/>
              <a:gd name="connsiteX1" fmla="*/ 606287 w 1713541"/>
              <a:gd name="connsiteY1" fmla="*/ 1590261 h 3587678"/>
              <a:gd name="connsiteX2" fmla="*/ 1031403 w 1713541"/>
              <a:gd name="connsiteY2" fmla="*/ 2852879 h 3587678"/>
              <a:gd name="connsiteX3" fmla="*/ 1713541 w 1713541"/>
              <a:gd name="connsiteY3" fmla="*/ 3587678 h 3587678"/>
              <a:gd name="connsiteX0" fmla="*/ 0 w 1873962"/>
              <a:gd name="connsiteY0" fmla="*/ 0 h 3639815"/>
              <a:gd name="connsiteX1" fmla="*/ 766708 w 1873962"/>
              <a:gd name="connsiteY1" fmla="*/ 1642398 h 3639815"/>
              <a:gd name="connsiteX2" fmla="*/ 1191824 w 1873962"/>
              <a:gd name="connsiteY2" fmla="*/ 2905016 h 3639815"/>
              <a:gd name="connsiteX3" fmla="*/ 1873962 w 1873962"/>
              <a:gd name="connsiteY3" fmla="*/ 3639815 h 3639815"/>
              <a:gd name="connsiteX0" fmla="*/ 0 w 1873962"/>
              <a:gd name="connsiteY0" fmla="*/ 0 h 3639815"/>
              <a:gd name="connsiteX1" fmla="*/ 1191824 w 1873962"/>
              <a:gd name="connsiteY1" fmla="*/ 2905016 h 3639815"/>
              <a:gd name="connsiteX2" fmla="*/ 1873962 w 1873962"/>
              <a:gd name="connsiteY2" fmla="*/ 3639815 h 3639815"/>
              <a:gd name="connsiteX0" fmla="*/ 0 w 1986256"/>
              <a:gd name="connsiteY0" fmla="*/ 0 h 3615752"/>
              <a:gd name="connsiteX1" fmla="*/ 1304118 w 1986256"/>
              <a:gd name="connsiteY1" fmla="*/ 2880953 h 3615752"/>
              <a:gd name="connsiteX2" fmla="*/ 1986256 w 1986256"/>
              <a:gd name="connsiteY2" fmla="*/ 3615752 h 3615752"/>
              <a:gd name="connsiteX0" fmla="*/ 0 w 2046414"/>
              <a:gd name="connsiteY0" fmla="*/ 0 h 3635804"/>
              <a:gd name="connsiteX1" fmla="*/ 1364276 w 2046414"/>
              <a:gd name="connsiteY1" fmla="*/ 2901005 h 3635804"/>
              <a:gd name="connsiteX2" fmla="*/ 2046414 w 2046414"/>
              <a:gd name="connsiteY2" fmla="*/ 3635804 h 3635804"/>
              <a:gd name="connsiteX0" fmla="*/ 0 w 2046414"/>
              <a:gd name="connsiteY0" fmla="*/ 0 h 3635804"/>
              <a:gd name="connsiteX1" fmla="*/ 1243784 w 2046414"/>
              <a:gd name="connsiteY1" fmla="*/ 266560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243784 w 2046414"/>
              <a:gd name="connsiteY1" fmla="*/ 266560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07427 w 2046414"/>
              <a:gd name="connsiteY1" fmla="*/ 250518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1970214"/>
              <a:gd name="connsiteY0" fmla="*/ 0 h 3703983"/>
              <a:gd name="connsiteX1" fmla="*/ 1031227 w 1970214"/>
              <a:gd name="connsiteY1" fmla="*/ 2573363 h 3703983"/>
              <a:gd name="connsiteX2" fmla="*/ 1288076 w 1970214"/>
              <a:gd name="connsiteY2" fmla="*/ 2969184 h 3703983"/>
              <a:gd name="connsiteX3" fmla="*/ 1970214 w 1970214"/>
              <a:gd name="connsiteY3" fmla="*/ 3703983 h 3703983"/>
              <a:gd name="connsiteX0" fmla="*/ 0 w 2122614"/>
              <a:gd name="connsiteY0" fmla="*/ 0 h 4145141"/>
              <a:gd name="connsiteX1" fmla="*/ 1183627 w 2122614"/>
              <a:gd name="connsiteY1" fmla="*/ 3014521 h 4145141"/>
              <a:gd name="connsiteX2" fmla="*/ 1440476 w 2122614"/>
              <a:gd name="connsiteY2" fmla="*/ 3410342 h 4145141"/>
              <a:gd name="connsiteX3" fmla="*/ 2122614 w 2122614"/>
              <a:gd name="connsiteY3" fmla="*/ 4145141 h 4145141"/>
              <a:gd name="connsiteX0" fmla="*/ 0 w 2122614"/>
              <a:gd name="connsiteY0" fmla="*/ 0 h 4145141"/>
              <a:gd name="connsiteX1" fmla="*/ 1408217 w 2122614"/>
              <a:gd name="connsiteY1" fmla="*/ 2144237 h 4145141"/>
              <a:gd name="connsiteX2" fmla="*/ 1440476 w 2122614"/>
              <a:gd name="connsiteY2" fmla="*/ 3410342 h 4145141"/>
              <a:gd name="connsiteX3" fmla="*/ 2122614 w 2122614"/>
              <a:gd name="connsiteY3" fmla="*/ 4145141 h 4145141"/>
              <a:gd name="connsiteX0" fmla="*/ 0 w 2122614"/>
              <a:gd name="connsiteY0" fmla="*/ 0 h 4145141"/>
              <a:gd name="connsiteX1" fmla="*/ 1408217 w 2122614"/>
              <a:gd name="connsiteY1" fmla="*/ 2144237 h 4145141"/>
              <a:gd name="connsiteX2" fmla="*/ 1440476 w 2122614"/>
              <a:gd name="connsiteY2" fmla="*/ 3410342 h 4145141"/>
              <a:gd name="connsiteX3" fmla="*/ 2122614 w 2122614"/>
              <a:gd name="connsiteY3" fmla="*/ 4145141 h 4145141"/>
              <a:gd name="connsiteX0" fmla="*/ 0 w 2122614"/>
              <a:gd name="connsiteY0" fmla="*/ 0 h 4145141"/>
              <a:gd name="connsiteX1" fmla="*/ 873764 w 2122614"/>
              <a:gd name="connsiteY1" fmla="*/ 1403382 h 4145141"/>
              <a:gd name="connsiteX2" fmla="*/ 1408217 w 2122614"/>
              <a:gd name="connsiteY2" fmla="*/ 2144237 h 4145141"/>
              <a:gd name="connsiteX3" fmla="*/ 1440476 w 2122614"/>
              <a:gd name="connsiteY3" fmla="*/ 3410342 h 4145141"/>
              <a:gd name="connsiteX4" fmla="*/ 2122614 w 2122614"/>
              <a:gd name="connsiteY4" fmla="*/ 4145141 h 4145141"/>
              <a:gd name="connsiteX0" fmla="*/ 0 w 2122614"/>
              <a:gd name="connsiteY0" fmla="*/ 0 h 4145141"/>
              <a:gd name="connsiteX1" fmla="*/ 625111 w 2122614"/>
              <a:gd name="connsiteY1" fmla="*/ 1275045 h 4145141"/>
              <a:gd name="connsiteX2" fmla="*/ 1408217 w 2122614"/>
              <a:gd name="connsiteY2" fmla="*/ 2144237 h 4145141"/>
              <a:gd name="connsiteX3" fmla="*/ 1440476 w 2122614"/>
              <a:gd name="connsiteY3" fmla="*/ 3410342 h 4145141"/>
              <a:gd name="connsiteX4" fmla="*/ 2122614 w 2122614"/>
              <a:gd name="connsiteY4" fmla="*/ 4145141 h 4145141"/>
              <a:gd name="connsiteX0" fmla="*/ 0 w 2122614"/>
              <a:gd name="connsiteY0" fmla="*/ 0 h 4145141"/>
              <a:gd name="connsiteX1" fmla="*/ 300258 w 2122614"/>
              <a:gd name="connsiteY1" fmla="*/ 637372 h 4145141"/>
              <a:gd name="connsiteX2" fmla="*/ 625111 w 2122614"/>
              <a:gd name="connsiteY2" fmla="*/ 1275045 h 4145141"/>
              <a:gd name="connsiteX3" fmla="*/ 1408217 w 2122614"/>
              <a:gd name="connsiteY3" fmla="*/ 2144237 h 4145141"/>
              <a:gd name="connsiteX4" fmla="*/ 1440476 w 2122614"/>
              <a:gd name="connsiteY4" fmla="*/ 3410342 h 4145141"/>
              <a:gd name="connsiteX5" fmla="*/ 2122614 w 2122614"/>
              <a:gd name="connsiteY5" fmla="*/ 4145141 h 4145141"/>
              <a:gd name="connsiteX0" fmla="*/ 0 w 2122614"/>
              <a:gd name="connsiteY0" fmla="*/ 0 h 4145141"/>
              <a:gd name="connsiteX1" fmla="*/ 244111 w 2122614"/>
              <a:gd name="connsiteY1" fmla="*/ 621330 h 4145141"/>
              <a:gd name="connsiteX2" fmla="*/ 625111 w 2122614"/>
              <a:gd name="connsiteY2" fmla="*/ 1275045 h 4145141"/>
              <a:gd name="connsiteX3" fmla="*/ 1408217 w 2122614"/>
              <a:gd name="connsiteY3" fmla="*/ 2144237 h 4145141"/>
              <a:gd name="connsiteX4" fmla="*/ 1440476 w 2122614"/>
              <a:gd name="connsiteY4" fmla="*/ 3410342 h 4145141"/>
              <a:gd name="connsiteX5" fmla="*/ 2122614 w 2122614"/>
              <a:gd name="connsiteY5" fmla="*/ 4145141 h 4145141"/>
              <a:gd name="connsiteX0" fmla="*/ 0 w 2122614"/>
              <a:gd name="connsiteY0" fmla="*/ 0 h 4145141"/>
              <a:gd name="connsiteX1" fmla="*/ 244111 w 2122614"/>
              <a:gd name="connsiteY1" fmla="*/ 621330 h 4145141"/>
              <a:gd name="connsiteX2" fmla="*/ 625111 w 2122614"/>
              <a:gd name="connsiteY2" fmla="*/ 1275045 h 4145141"/>
              <a:gd name="connsiteX3" fmla="*/ 1408217 w 2122614"/>
              <a:gd name="connsiteY3" fmla="*/ 2144237 h 4145141"/>
              <a:gd name="connsiteX4" fmla="*/ 1813455 w 2122614"/>
              <a:gd name="connsiteY4" fmla="*/ 2511984 h 4145141"/>
              <a:gd name="connsiteX5" fmla="*/ 2122614 w 2122614"/>
              <a:gd name="connsiteY5" fmla="*/ 4145141 h 4145141"/>
              <a:gd name="connsiteX0" fmla="*/ 0 w 2519307"/>
              <a:gd name="connsiteY0" fmla="*/ 0 h 4145141"/>
              <a:gd name="connsiteX1" fmla="*/ 244111 w 2519307"/>
              <a:gd name="connsiteY1" fmla="*/ 621330 h 4145141"/>
              <a:gd name="connsiteX2" fmla="*/ 625111 w 2519307"/>
              <a:gd name="connsiteY2" fmla="*/ 1275045 h 4145141"/>
              <a:gd name="connsiteX3" fmla="*/ 1408217 w 2519307"/>
              <a:gd name="connsiteY3" fmla="*/ 2144237 h 4145141"/>
              <a:gd name="connsiteX4" fmla="*/ 2519307 w 2519307"/>
              <a:gd name="connsiteY4" fmla="*/ 3314089 h 4145141"/>
              <a:gd name="connsiteX5" fmla="*/ 2122614 w 2519307"/>
              <a:gd name="connsiteY5" fmla="*/ 4145141 h 4145141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256" h="3720026">
                <a:moveTo>
                  <a:pt x="0" y="0"/>
                </a:moveTo>
                <a:cubicBezTo>
                  <a:pt x="50043" y="106229"/>
                  <a:pt x="151958" y="396792"/>
                  <a:pt x="244111" y="621330"/>
                </a:cubicBezTo>
                <a:cubicBezTo>
                  <a:pt x="312201" y="821805"/>
                  <a:pt x="446439" y="1078915"/>
                  <a:pt x="625111" y="1275045"/>
                </a:cubicBezTo>
                <a:cubicBezTo>
                  <a:pt x="1004310" y="1723838"/>
                  <a:pt x="2165450" y="2906592"/>
                  <a:pt x="2519307" y="3314089"/>
                </a:cubicBezTo>
                <a:cubicBezTo>
                  <a:pt x="2663802" y="3457422"/>
                  <a:pt x="2704025" y="3540599"/>
                  <a:pt x="2748256" y="3720026"/>
                </a:cubicBezTo>
              </a:path>
            </a:pathLst>
          </a:custGeom>
          <a:noFill/>
          <a:ln w="28575"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29">
            <a:extLst>
              <a:ext uri="{FF2B5EF4-FFF2-40B4-BE49-F238E27FC236}">
                <a16:creationId xmlns:a16="http://schemas.microsoft.com/office/drawing/2014/main" id="{0F1FF2B7-2A12-DA89-481C-EFFB6E58627E}"/>
              </a:ext>
            </a:extLst>
          </p:cNvPr>
          <p:cNvSpPr/>
          <p:nvPr/>
        </p:nvSpPr>
        <p:spPr>
          <a:xfrm>
            <a:off x="4845248" y="-59856"/>
            <a:ext cx="2748256" cy="3720026"/>
          </a:xfrm>
          <a:custGeom>
            <a:avLst/>
            <a:gdLst>
              <a:gd name="connsiteX0" fmla="*/ 0 w 1709531"/>
              <a:gd name="connsiteY0" fmla="*/ 0 h 3627783"/>
              <a:gd name="connsiteX1" fmla="*/ 606287 w 1709531"/>
              <a:gd name="connsiteY1" fmla="*/ 1590261 h 3627783"/>
              <a:gd name="connsiteX2" fmla="*/ 1063487 w 1709531"/>
              <a:gd name="connsiteY2" fmla="*/ 2812774 h 3627783"/>
              <a:gd name="connsiteX3" fmla="*/ 1709531 w 1709531"/>
              <a:gd name="connsiteY3" fmla="*/ 3627783 h 3627783"/>
              <a:gd name="connsiteX4" fmla="*/ 1709531 w 1709531"/>
              <a:gd name="connsiteY4" fmla="*/ 3627783 h 3627783"/>
              <a:gd name="connsiteX0" fmla="*/ 0 w 1741615"/>
              <a:gd name="connsiteY0" fmla="*/ 0 h 3627783"/>
              <a:gd name="connsiteX1" fmla="*/ 606287 w 1741615"/>
              <a:gd name="connsiteY1" fmla="*/ 1590261 h 3627783"/>
              <a:gd name="connsiteX2" fmla="*/ 1063487 w 1741615"/>
              <a:gd name="connsiteY2" fmla="*/ 2812774 h 3627783"/>
              <a:gd name="connsiteX3" fmla="*/ 1709531 w 1741615"/>
              <a:gd name="connsiteY3" fmla="*/ 3627783 h 3627783"/>
              <a:gd name="connsiteX4" fmla="*/ 1741615 w 1741615"/>
              <a:gd name="connsiteY4" fmla="*/ 3587677 h 3627783"/>
              <a:gd name="connsiteX0" fmla="*/ 0 w 1709531"/>
              <a:gd name="connsiteY0" fmla="*/ 0 h 3627783"/>
              <a:gd name="connsiteX1" fmla="*/ 606287 w 1709531"/>
              <a:gd name="connsiteY1" fmla="*/ 1590261 h 3627783"/>
              <a:gd name="connsiteX2" fmla="*/ 1063487 w 1709531"/>
              <a:gd name="connsiteY2" fmla="*/ 2812774 h 3627783"/>
              <a:gd name="connsiteX3" fmla="*/ 1709531 w 1709531"/>
              <a:gd name="connsiteY3" fmla="*/ 3627783 h 3627783"/>
              <a:gd name="connsiteX0" fmla="*/ 0 w 1713541"/>
              <a:gd name="connsiteY0" fmla="*/ 0 h 3587678"/>
              <a:gd name="connsiteX1" fmla="*/ 606287 w 1713541"/>
              <a:gd name="connsiteY1" fmla="*/ 1590261 h 3587678"/>
              <a:gd name="connsiteX2" fmla="*/ 1063487 w 1713541"/>
              <a:gd name="connsiteY2" fmla="*/ 2812774 h 3587678"/>
              <a:gd name="connsiteX3" fmla="*/ 1713541 w 1713541"/>
              <a:gd name="connsiteY3" fmla="*/ 3587678 h 3587678"/>
              <a:gd name="connsiteX0" fmla="*/ 0 w 1713541"/>
              <a:gd name="connsiteY0" fmla="*/ 0 h 3587678"/>
              <a:gd name="connsiteX1" fmla="*/ 606287 w 1713541"/>
              <a:gd name="connsiteY1" fmla="*/ 1590261 h 3587678"/>
              <a:gd name="connsiteX2" fmla="*/ 1031403 w 1713541"/>
              <a:gd name="connsiteY2" fmla="*/ 2852879 h 3587678"/>
              <a:gd name="connsiteX3" fmla="*/ 1713541 w 1713541"/>
              <a:gd name="connsiteY3" fmla="*/ 3587678 h 3587678"/>
              <a:gd name="connsiteX0" fmla="*/ 0 w 1873962"/>
              <a:gd name="connsiteY0" fmla="*/ 0 h 3639815"/>
              <a:gd name="connsiteX1" fmla="*/ 766708 w 1873962"/>
              <a:gd name="connsiteY1" fmla="*/ 1642398 h 3639815"/>
              <a:gd name="connsiteX2" fmla="*/ 1191824 w 1873962"/>
              <a:gd name="connsiteY2" fmla="*/ 2905016 h 3639815"/>
              <a:gd name="connsiteX3" fmla="*/ 1873962 w 1873962"/>
              <a:gd name="connsiteY3" fmla="*/ 3639815 h 3639815"/>
              <a:gd name="connsiteX0" fmla="*/ 0 w 1873962"/>
              <a:gd name="connsiteY0" fmla="*/ 0 h 3639815"/>
              <a:gd name="connsiteX1" fmla="*/ 1191824 w 1873962"/>
              <a:gd name="connsiteY1" fmla="*/ 2905016 h 3639815"/>
              <a:gd name="connsiteX2" fmla="*/ 1873962 w 1873962"/>
              <a:gd name="connsiteY2" fmla="*/ 3639815 h 3639815"/>
              <a:gd name="connsiteX0" fmla="*/ 0 w 1986256"/>
              <a:gd name="connsiteY0" fmla="*/ 0 h 3615752"/>
              <a:gd name="connsiteX1" fmla="*/ 1304118 w 1986256"/>
              <a:gd name="connsiteY1" fmla="*/ 2880953 h 3615752"/>
              <a:gd name="connsiteX2" fmla="*/ 1986256 w 1986256"/>
              <a:gd name="connsiteY2" fmla="*/ 3615752 h 3615752"/>
              <a:gd name="connsiteX0" fmla="*/ 0 w 2046414"/>
              <a:gd name="connsiteY0" fmla="*/ 0 h 3635804"/>
              <a:gd name="connsiteX1" fmla="*/ 1364276 w 2046414"/>
              <a:gd name="connsiteY1" fmla="*/ 2901005 h 3635804"/>
              <a:gd name="connsiteX2" fmla="*/ 2046414 w 2046414"/>
              <a:gd name="connsiteY2" fmla="*/ 3635804 h 3635804"/>
              <a:gd name="connsiteX0" fmla="*/ 0 w 2046414"/>
              <a:gd name="connsiteY0" fmla="*/ 0 h 3635804"/>
              <a:gd name="connsiteX1" fmla="*/ 1243784 w 2046414"/>
              <a:gd name="connsiteY1" fmla="*/ 266560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243784 w 2046414"/>
              <a:gd name="connsiteY1" fmla="*/ 266560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59563 w 2046414"/>
              <a:gd name="connsiteY1" fmla="*/ 2481120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2046414"/>
              <a:gd name="connsiteY0" fmla="*/ 0 h 3635804"/>
              <a:gd name="connsiteX1" fmla="*/ 1107427 w 2046414"/>
              <a:gd name="connsiteY1" fmla="*/ 2505184 h 3635804"/>
              <a:gd name="connsiteX2" fmla="*/ 1364276 w 2046414"/>
              <a:gd name="connsiteY2" fmla="*/ 2901005 h 3635804"/>
              <a:gd name="connsiteX3" fmla="*/ 2046414 w 2046414"/>
              <a:gd name="connsiteY3" fmla="*/ 3635804 h 3635804"/>
              <a:gd name="connsiteX0" fmla="*/ 0 w 1970214"/>
              <a:gd name="connsiteY0" fmla="*/ 0 h 3703983"/>
              <a:gd name="connsiteX1" fmla="*/ 1031227 w 1970214"/>
              <a:gd name="connsiteY1" fmla="*/ 2573363 h 3703983"/>
              <a:gd name="connsiteX2" fmla="*/ 1288076 w 1970214"/>
              <a:gd name="connsiteY2" fmla="*/ 2969184 h 3703983"/>
              <a:gd name="connsiteX3" fmla="*/ 1970214 w 1970214"/>
              <a:gd name="connsiteY3" fmla="*/ 3703983 h 3703983"/>
              <a:gd name="connsiteX0" fmla="*/ 0 w 2122614"/>
              <a:gd name="connsiteY0" fmla="*/ 0 h 4145141"/>
              <a:gd name="connsiteX1" fmla="*/ 1183627 w 2122614"/>
              <a:gd name="connsiteY1" fmla="*/ 3014521 h 4145141"/>
              <a:gd name="connsiteX2" fmla="*/ 1440476 w 2122614"/>
              <a:gd name="connsiteY2" fmla="*/ 3410342 h 4145141"/>
              <a:gd name="connsiteX3" fmla="*/ 2122614 w 2122614"/>
              <a:gd name="connsiteY3" fmla="*/ 4145141 h 4145141"/>
              <a:gd name="connsiteX0" fmla="*/ 0 w 2122614"/>
              <a:gd name="connsiteY0" fmla="*/ 0 h 4145141"/>
              <a:gd name="connsiteX1" fmla="*/ 1408217 w 2122614"/>
              <a:gd name="connsiteY1" fmla="*/ 2144237 h 4145141"/>
              <a:gd name="connsiteX2" fmla="*/ 1440476 w 2122614"/>
              <a:gd name="connsiteY2" fmla="*/ 3410342 h 4145141"/>
              <a:gd name="connsiteX3" fmla="*/ 2122614 w 2122614"/>
              <a:gd name="connsiteY3" fmla="*/ 4145141 h 4145141"/>
              <a:gd name="connsiteX0" fmla="*/ 0 w 2122614"/>
              <a:gd name="connsiteY0" fmla="*/ 0 h 4145141"/>
              <a:gd name="connsiteX1" fmla="*/ 1408217 w 2122614"/>
              <a:gd name="connsiteY1" fmla="*/ 2144237 h 4145141"/>
              <a:gd name="connsiteX2" fmla="*/ 1440476 w 2122614"/>
              <a:gd name="connsiteY2" fmla="*/ 3410342 h 4145141"/>
              <a:gd name="connsiteX3" fmla="*/ 2122614 w 2122614"/>
              <a:gd name="connsiteY3" fmla="*/ 4145141 h 4145141"/>
              <a:gd name="connsiteX0" fmla="*/ 0 w 2122614"/>
              <a:gd name="connsiteY0" fmla="*/ 0 h 4145141"/>
              <a:gd name="connsiteX1" fmla="*/ 873764 w 2122614"/>
              <a:gd name="connsiteY1" fmla="*/ 1403382 h 4145141"/>
              <a:gd name="connsiteX2" fmla="*/ 1408217 w 2122614"/>
              <a:gd name="connsiteY2" fmla="*/ 2144237 h 4145141"/>
              <a:gd name="connsiteX3" fmla="*/ 1440476 w 2122614"/>
              <a:gd name="connsiteY3" fmla="*/ 3410342 h 4145141"/>
              <a:gd name="connsiteX4" fmla="*/ 2122614 w 2122614"/>
              <a:gd name="connsiteY4" fmla="*/ 4145141 h 4145141"/>
              <a:gd name="connsiteX0" fmla="*/ 0 w 2122614"/>
              <a:gd name="connsiteY0" fmla="*/ 0 h 4145141"/>
              <a:gd name="connsiteX1" fmla="*/ 625111 w 2122614"/>
              <a:gd name="connsiteY1" fmla="*/ 1275045 h 4145141"/>
              <a:gd name="connsiteX2" fmla="*/ 1408217 w 2122614"/>
              <a:gd name="connsiteY2" fmla="*/ 2144237 h 4145141"/>
              <a:gd name="connsiteX3" fmla="*/ 1440476 w 2122614"/>
              <a:gd name="connsiteY3" fmla="*/ 3410342 h 4145141"/>
              <a:gd name="connsiteX4" fmla="*/ 2122614 w 2122614"/>
              <a:gd name="connsiteY4" fmla="*/ 4145141 h 4145141"/>
              <a:gd name="connsiteX0" fmla="*/ 0 w 2122614"/>
              <a:gd name="connsiteY0" fmla="*/ 0 h 4145141"/>
              <a:gd name="connsiteX1" fmla="*/ 300258 w 2122614"/>
              <a:gd name="connsiteY1" fmla="*/ 637372 h 4145141"/>
              <a:gd name="connsiteX2" fmla="*/ 625111 w 2122614"/>
              <a:gd name="connsiteY2" fmla="*/ 1275045 h 4145141"/>
              <a:gd name="connsiteX3" fmla="*/ 1408217 w 2122614"/>
              <a:gd name="connsiteY3" fmla="*/ 2144237 h 4145141"/>
              <a:gd name="connsiteX4" fmla="*/ 1440476 w 2122614"/>
              <a:gd name="connsiteY4" fmla="*/ 3410342 h 4145141"/>
              <a:gd name="connsiteX5" fmla="*/ 2122614 w 2122614"/>
              <a:gd name="connsiteY5" fmla="*/ 4145141 h 4145141"/>
              <a:gd name="connsiteX0" fmla="*/ 0 w 2122614"/>
              <a:gd name="connsiteY0" fmla="*/ 0 h 4145141"/>
              <a:gd name="connsiteX1" fmla="*/ 244111 w 2122614"/>
              <a:gd name="connsiteY1" fmla="*/ 621330 h 4145141"/>
              <a:gd name="connsiteX2" fmla="*/ 625111 w 2122614"/>
              <a:gd name="connsiteY2" fmla="*/ 1275045 h 4145141"/>
              <a:gd name="connsiteX3" fmla="*/ 1408217 w 2122614"/>
              <a:gd name="connsiteY3" fmla="*/ 2144237 h 4145141"/>
              <a:gd name="connsiteX4" fmla="*/ 1440476 w 2122614"/>
              <a:gd name="connsiteY4" fmla="*/ 3410342 h 4145141"/>
              <a:gd name="connsiteX5" fmla="*/ 2122614 w 2122614"/>
              <a:gd name="connsiteY5" fmla="*/ 4145141 h 4145141"/>
              <a:gd name="connsiteX0" fmla="*/ 0 w 2122614"/>
              <a:gd name="connsiteY0" fmla="*/ 0 h 4145141"/>
              <a:gd name="connsiteX1" fmla="*/ 244111 w 2122614"/>
              <a:gd name="connsiteY1" fmla="*/ 621330 h 4145141"/>
              <a:gd name="connsiteX2" fmla="*/ 625111 w 2122614"/>
              <a:gd name="connsiteY2" fmla="*/ 1275045 h 4145141"/>
              <a:gd name="connsiteX3" fmla="*/ 1408217 w 2122614"/>
              <a:gd name="connsiteY3" fmla="*/ 2144237 h 4145141"/>
              <a:gd name="connsiteX4" fmla="*/ 1813455 w 2122614"/>
              <a:gd name="connsiteY4" fmla="*/ 2511984 h 4145141"/>
              <a:gd name="connsiteX5" fmla="*/ 2122614 w 2122614"/>
              <a:gd name="connsiteY5" fmla="*/ 4145141 h 4145141"/>
              <a:gd name="connsiteX0" fmla="*/ 0 w 2519307"/>
              <a:gd name="connsiteY0" fmla="*/ 0 h 4145141"/>
              <a:gd name="connsiteX1" fmla="*/ 244111 w 2519307"/>
              <a:gd name="connsiteY1" fmla="*/ 621330 h 4145141"/>
              <a:gd name="connsiteX2" fmla="*/ 625111 w 2519307"/>
              <a:gd name="connsiteY2" fmla="*/ 1275045 h 4145141"/>
              <a:gd name="connsiteX3" fmla="*/ 1408217 w 2519307"/>
              <a:gd name="connsiteY3" fmla="*/ 2144237 h 4145141"/>
              <a:gd name="connsiteX4" fmla="*/ 2519307 w 2519307"/>
              <a:gd name="connsiteY4" fmla="*/ 3314089 h 4145141"/>
              <a:gd name="connsiteX5" fmla="*/ 2122614 w 2519307"/>
              <a:gd name="connsiteY5" fmla="*/ 4145141 h 4145141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1408217 w 2748256"/>
              <a:gd name="connsiteY3" fmla="*/ 2144237 h 3720026"/>
              <a:gd name="connsiteX4" fmla="*/ 2519307 w 2748256"/>
              <a:gd name="connsiteY4" fmla="*/ 3314089 h 3720026"/>
              <a:gd name="connsiteX5" fmla="*/ 2748256 w 2748256"/>
              <a:gd name="connsiteY5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  <a:gd name="connsiteX0" fmla="*/ 0 w 2748256"/>
              <a:gd name="connsiteY0" fmla="*/ 0 h 3720026"/>
              <a:gd name="connsiteX1" fmla="*/ 244111 w 2748256"/>
              <a:gd name="connsiteY1" fmla="*/ 621330 h 3720026"/>
              <a:gd name="connsiteX2" fmla="*/ 625111 w 2748256"/>
              <a:gd name="connsiteY2" fmla="*/ 1275045 h 3720026"/>
              <a:gd name="connsiteX3" fmla="*/ 2519307 w 2748256"/>
              <a:gd name="connsiteY3" fmla="*/ 3314089 h 3720026"/>
              <a:gd name="connsiteX4" fmla="*/ 2748256 w 2748256"/>
              <a:gd name="connsiteY4" fmla="*/ 3720026 h 372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256" h="3720026">
                <a:moveTo>
                  <a:pt x="0" y="0"/>
                </a:moveTo>
                <a:cubicBezTo>
                  <a:pt x="50043" y="106229"/>
                  <a:pt x="151958" y="396792"/>
                  <a:pt x="244111" y="621330"/>
                </a:cubicBezTo>
                <a:cubicBezTo>
                  <a:pt x="312201" y="821805"/>
                  <a:pt x="446439" y="1078915"/>
                  <a:pt x="625111" y="1275045"/>
                </a:cubicBezTo>
                <a:cubicBezTo>
                  <a:pt x="1004310" y="1723838"/>
                  <a:pt x="2165450" y="2906592"/>
                  <a:pt x="2519307" y="3314089"/>
                </a:cubicBezTo>
                <a:cubicBezTo>
                  <a:pt x="2663802" y="3457422"/>
                  <a:pt x="2704025" y="3540599"/>
                  <a:pt x="2748256" y="3720026"/>
                </a:cubicBezTo>
              </a:path>
            </a:pathLst>
          </a:custGeom>
          <a:noFill/>
          <a:ln w="19050">
            <a:solidFill>
              <a:srgbClr val="F3FCFF"/>
            </a:solidFill>
            <a:prstDash val="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0" y="-29833"/>
            <a:ext cx="12192000" cy="40011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ПРЕДПОСЫЛКИ ДЛЯ ВНЕСЕНИЯ ИЗМЕНЕНИЙ В ДЕТАЛЬНЫЙ ПЛАН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A8A7865-C5F4-1D8B-3859-AF9E4E4036D5}"/>
              </a:ext>
            </a:extLst>
          </p:cNvPr>
          <p:cNvSpPr/>
          <p:nvPr/>
        </p:nvSpPr>
        <p:spPr>
          <a:xfrm>
            <a:off x="6258066" y="1944227"/>
            <a:ext cx="230844" cy="230844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 w="4445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4CEF2A20-FAC7-02AF-25A8-CDDE66B89394}"/>
              </a:ext>
            </a:extLst>
          </p:cNvPr>
          <p:cNvSpPr/>
          <p:nvPr/>
        </p:nvSpPr>
        <p:spPr>
          <a:xfrm>
            <a:off x="8936363" y="4587972"/>
            <a:ext cx="890442" cy="1185925"/>
          </a:xfrm>
          <a:custGeom>
            <a:avLst/>
            <a:gdLst>
              <a:gd name="connsiteX0" fmla="*/ 247567 w 890442"/>
              <a:gd name="connsiteY0" fmla="*/ 1185925 h 1185925"/>
              <a:gd name="connsiteX1" fmla="*/ 0 w 890442"/>
              <a:gd name="connsiteY1" fmla="*/ 770652 h 1185925"/>
              <a:gd name="connsiteX2" fmla="*/ 0 w 890442"/>
              <a:gd name="connsiteY2" fmla="*/ 734714 h 1185925"/>
              <a:gd name="connsiteX3" fmla="*/ 95833 w 890442"/>
              <a:gd name="connsiteY3" fmla="*/ 239581 h 1185925"/>
              <a:gd name="connsiteX4" fmla="*/ 271525 w 890442"/>
              <a:gd name="connsiteY4" fmla="*/ 99825 h 1185925"/>
              <a:gd name="connsiteX5" fmla="*/ 255553 w 890442"/>
              <a:gd name="connsiteY5" fmla="*/ 63888 h 1185925"/>
              <a:gd name="connsiteX6" fmla="*/ 343399 w 890442"/>
              <a:gd name="connsiteY6" fmla="*/ 0 h 1185925"/>
              <a:gd name="connsiteX7" fmla="*/ 890442 w 890442"/>
              <a:gd name="connsiteY7" fmla="*/ 690791 h 1185925"/>
              <a:gd name="connsiteX8" fmla="*/ 447218 w 890442"/>
              <a:gd name="connsiteY8" fmla="*/ 1106065 h 1185925"/>
              <a:gd name="connsiteX9" fmla="*/ 247567 w 890442"/>
              <a:gd name="connsiteY9" fmla="*/ 1185925 h 11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442" h="1185925">
                <a:moveTo>
                  <a:pt x="247567" y="1185925"/>
                </a:moveTo>
                <a:lnTo>
                  <a:pt x="0" y="770652"/>
                </a:lnTo>
                <a:lnTo>
                  <a:pt x="0" y="734714"/>
                </a:lnTo>
                <a:lnTo>
                  <a:pt x="95833" y="239581"/>
                </a:lnTo>
                <a:lnTo>
                  <a:pt x="271525" y="99825"/>
                </a:lnTo>
                <a:lnTo>
                  <a:pt x="255553" y="63888"/>
                </a:lnTo>
                <a:lnTo>
                  <a:pt x="343399" y="0"/>
                </a:lnTo>
                <a:lnTo>
                  <a:pt x="890442" y="690791"/>
                </a:lnTo>
                <a:lnTo>
                  <a:pt x="447218" y="1106065"/>
                </a:lnTo>
                <a:lnTo>
                  <a:pt x="247567" y="1185925"/>
                </a:lnTo>
                <a:close/>
              </a:path>
            </a:pathLst>
          </a:custGeom>
          <a:solidFill>
            <a:srgbClr val="C077D7">
              <a:alpha val="33000"/>
            </a:srgbClr>
          </a:solidFill>
          <a:ln w="34925">
            <a:solidFill>
              <a:srgbClr val="A43BC5"/>
            </a:solidFill>
            <a:prstDash val="sysDash"/>
          </a:ln>
          <a:effectLst>
            <a:glow rad="139700">
              <a:srgbClr val="8777D7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9100" y="5987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67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83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1" repeatCount="300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383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repeatCount="2000" fill="hold" grpId="0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30" grpId="0" animBg="1"/>
      <p:bldP spid="10" grpId="0" animBg="1"/>
      <p:bldP spid="9" grpId="0" animBg="1"/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3613</TotalTime>
  <Words>610</Words>
  <Application>Microsoft Office PowerPoint</Application>
  <PresentationFormat>Широкоэкранный</PresentationFormat>
  <Paragraphs>203</Paragraphs>
  <Slides>18</Slides>
  <Notes>6</Notes>
  <HiddenSlides>0</HiddenSlides>
  <MMClips>23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Times New Roman</vt:lpstr>
      <vt:lpstr>Тема Office</vt:lpstr>
      <vt:lpstr>ГРАДОСТРОИТЕЛЬНЫЙ ПРОЕКТ ДЕТАЛЬНОГО ПЛАНИРОВАНИЯ СО СХЕМОЙ ПЛАНИРОВОЧНОЙ ОРГАНИЗАЦИИ ТЕРРИТОРИИ НАЦИОНАЛЬНОГО АЭРОПОРТА «МИНСК» И ПРИЛЕГАЮЩИХ ТЕРРИТОРИЙ К ПЕРВОЙ ВЗЛЕТНО-ПОСАДОЧНОЙ ПОЛОСЕ  (ВНЕСЕНИЕ ИЗМЕНЕНИЙ)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Злата А. Гиль</dc:creator>
  <cp:lastModifiedBy>Злата А. Гиль</cp:lastModifiedBy>
  <cp:revision>221</cp:revision>
  <dcterms:created xsi:type="dcterms:W3CDTF">2022-12-16T11:22:33Z</dcterms:created>
  <dcterms:modified xsi:type="dcterms:W3CDTF">2022-12-29T06:04:36Z</dcterms:modified>
</cp:coreProperties>
</file>