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418" r:id="rId2"/>
  </p:sldIdLst>
  <p:sldSz cx="9144000" cy="6858000" type="screen4x3"/>
  <p:notesSz cx="6638925" cy="9893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2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60787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46137" y="741362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60787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4" name="Google Shape;2484;p163:notes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5" name="Google Shape;2485;p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6138" y="741363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четыре объекта" type="fourObj">
  <p:cSld name="FOUR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7" name="Google Shape;2487;p176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lang="ru-RU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t>1</a:t>
            </a:fld>
            <a:endParaRPr/>
          </a:p>
        </p:txBody>
      </p:sp>
      <p:sp>
        <p:nvSpPr>
          <p:cNvPr id="2488" name="Google Shape;2488;p176"/>
          <p:cNvSpPr txBox="1"/>
          <p:nvPr/>
        </p:nvSpPr>
        <p:spPr>
          <a:xfrm>
            <a:off x="0" y="0"/>
            <a:ext cx="8675687" cy="671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0A05"/>
              </a:buClr>
              <a:buSzPts val="3800"/>
              <a:buFont typeface="Garamond"/>
              <a:buNone/>
            </a:pPr>
            <a:r>
              <a:rPr lang="ru-RU" sz="3800" b="1" i="0" u="none">
                <a:solidFill>
                  <a:srgbClr val="D10A05"/>
                </a:solidFill>
                <a:latin typeface="Garamond"/>
                <a:ea typeface="Garamond"/>
                <a:cs typeface="Garamond"/>
                <a:sym typeface="Garamond"/>
              </a:rPr>
              <a:t>СТЕБЕНЕВ Фёдор Александрович</a:t>
            </a:r>
            <a:endParaRPr/>
          </a:p>
        </p:txBody>
      </p:sp>
      <p:pic>
        <p:nvPicPr>
          <p:cNvPr id="2489" name="Google Shape;2489;p176" descr="Медаль Красная Звезд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91537" y="0"/>
            <a:ext cx="652462" cy="1268412"/>
          </a:xfrm>
          <a:prstGeom prst="rect">
            <a:avLst/>
          </a:prstGeom>
          <a:noFill/>
          <a:ln>
            <a:noFill/>
          </a:ln>
        </p:spPr>
      </p:pic>
      <p:sp>
        <p:nvSpPr>
          <p:cNvPr id="2490" name="Google Shape;2490;p176"/>
          <p:cNvSpPr txBox="1"/>
          <p:nvPr/>
        </p:nvSpPr>
        <p:spPr>
          <a:xfrm>
            <a:off x="2987675" y="608012"/>
            <a:ext cx="5545137" cy="578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ru-RU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ru-RU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Участник освобождения Беларуси от немецко-фашистских захватчиков в годы Великой Отечественной войны. Звание Героя Советского Союза присвоено 24 марта 1945 года (Золотая Звезда № 6283).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ru-RU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Родился 10 октября 1899 года в деревне Подсосенье Верховажского района Вологодской области. В годы Великой Отечественной войны с июня 1941 года на Западном, 3-м Белорусском фронтах. Во время Белорусской операции 1944 года стрелковый полк под командованием полковника Ф. А. Стебенева в числе первых ворвался в Оршу и овладел железнодорожной станцией, с 1 по 3 июля 1944 года участвовал в освобождении Борисова и Минска, получил почётное наименование «Минского», 14 июля 1944 года одним из первых в дивизии с ходу форсировал Неман севернее Гродно и захватил плацдарм. Участник боёв в Восточной Пруссии и в Маньчжурии.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ru-RU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Именем Стебенева названы улица и переулок в Минске, улица в городе Орша.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ru-RU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Умер 8 февраля 1971 года. Похоронен в Москве на Введенском кладбище.</a:t>
            </a:r>
            <a:endParaRPr/>
          </a:p>
        </p:txBody>
      </p:sp>
      <p:pic>
        <p:nvPicPr>
          <p:cNvPr id="2491" name="Google Shape;2491;p176" descr="StebenevFedAld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9387" y="981075"/>
            <a:ext cx="2487612" cy="3671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30"/>
                                        <p:tgtEl>
                                          <p:spTgt spid="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168</Words>
  <Application>Microsoft Office PowerPoint</Application>
  <PresentationFormat>Экран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Garamond</vt:lpstr>
      <vt:lpstr>Оформление по умолчанию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«Их именами названы улицы  города-героя МИНСКА»</dc:title>
  <dc:creator>Алексей Викторович Шибеко</dc:creator>
  <cp:lastModifiedBy>Алексей Викторович Шибеко</cp:lastModifiedBy>
  <cp:revision>2</cp:revision>
  <dcterms:modified xsi:type="dcterms:W3CDTF">2023-02-20T09:51:06Z</dcterms:modified>
</cp:coreProperties>
</file>