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398" r:id="rId2"/>
  </p:sldIdLst>
  <p:sldSz cx="9144000" cy="6858000" type="screen4x3"/>
  <p:notesSz cx="6638925" cy="98933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27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60787" y="0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46137" y="741362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63575" y="4699000"/>
            <a:ext cx="5311775" cy="4452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96412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60787" y="9396412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5" name="Google Shape;2205;p143:notes"/>
          <p:cNvSpPr txBox="1">
            <a:spLocks noGrp="1"/>
          </p:cNvSpPr>
          <p:nvPr>
            <p:ph type="body" idx="1"/>
          </p:nvPr>
        </p:nvSpPr>
        <p:spPr>
          <a:xfrm>
            <a:off x="663575" y="4699000"/>
            <a:ext cx="5311775" cy="44529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6" name="Google Shape;2206;p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6138" y="741363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четыре объекта" type="fourObj">
  <p:cSld name="FOUR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8" name="Google Shape;2208;p156"/>
          <p:cNvSpPr txBox="1"/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fld id="{00000000-1234-1234-1234-123412341234}" type="slidenum">
              <a:rPr lang="ru-RU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t>1</a:t>
            </a:fld>
            <a:endParaRPr/>
          </a:p>
        </p:txBody>
      </p:sp>
      <p:sp>
        <p:nvSpPr>
          <p:cNvPr id="2209" name="Google Shape;2209;p156"/>
          <p:cNvSpPr txBox="1"/>
          <p:nvPr/>
        </p:nvSpPr>
        <p:spPr>
          <a:xfrm>
            <a:off x="0" y="0"/>
            <a:ext cx="8675687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0A05"/>
              </a:buClr>
              <a:buSzPts val="3600"/>
              <a:buFont typeface="Garamond"/>
              <a:buNone/>
            </a:pPr>
            <a:r>
              <a:rPr lang="ru-RU" sz="3600" b="1" i="0" u="none">
                <a:solidFill>
                  <a:srgbClr val="D10A05"/>
                </a:solidFill>
                <a:latin typeface="Garamond"/>
                <a:ea typeface="Garamond"/>
                <a:cs typeface="Garamond"/>
                <a:sym typeface="Garamond"/>
              </a:rPr>
              <a:t>РОМАШКИН Тимофей Терентьевич</a:t>
            </a:r>
            <a:endParaRPr/>
          </a:p>
        </p:txBody>
      </p:sp>
      <p:pic>
        <p:nvPicPr>
          <p:cNvPr id="2210" name="Google Shape;2210;p156" descr="Медаль Красная Звезда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28050" y="0"/>
            <a:ext cx="615950" cy="1196975"/>
          </a:xfrm>
          <a:prstGeom prst="rect">
            <a:avLst/>
          </a:prstGeom>
          <a:noFill/>
          <a:ln>
            <a:noFill/>
          </a:ln>
        </p:spPr>
      </p:pic>
      <p:sp>
        <p:nvSpPr>
          <p:cNvPr id="2211" name="Google Shape;2211;p156"/>
          <p:cNvSpPr txBox="1"/>
          <p:nvPr/>
        </p:nvSpPr>
        <p:spPr>
          <a:xfrm>
            <a:off x="2124075" y="984250"/>
            <a:ext cx="6551612" cy="552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ru-RU" sz="17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ru-RU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Ромашкин Тимофей Терентьевич  родился 15 апреля 1919 года в деревне Марченки Городокского района Витебской области в белорусской крестьянской семье. Белорус.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Трудовую деятельность начал рабочим на кирпичном заводе.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В 1938 году окончил Ульяновскую авиатехническую школу и призван на службу в Красную Армию.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Участник советско-финляндской войны 1939 – 1940 годов.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В годы Великой Отечественной войны с июля 1941 года на Ленинградском фронте сражался за город Ленинград.   После войны был демобилизован из Красной Армии и работал в Гражданском Воздушном Флоте бортмехаником пассажирского лайнера.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8 января 1954 года во время совершения рейса по маршруту Таллин – Минск –  Ленинград двое вооруженных бандитов ворвались в пилотскую кабину, связали радиста и потребовали изменить маршрут полета и следовать за границу.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Бортмеханик самолета  Ромашкин сбил и обезвредил одного из бандитов, но второй бандит сумел нанести смертельное ранение отважному бортмеханику. Четыре пули попали в героя.  Пилоты обезвредили и связали другого бандита.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Ромашкин  Т.Т. от полученной раны умер на борту самолета.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Указом Президиума Верховного Совета СССР от 25 января 1954 года бортмеханику Ромашкину Т.Т. посмертно  присвоено звание Героя Советского Союза.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Похоронен в городе Таллине.</a:t>
            </a:r>
            <a:endParaRPr/>
          </a:p>
        </p:txBody>
      </p:sp>
      <p:pic>
        <p:nvPicPr>
          <p:cNvPr id="2212" name="Google Shape;2212;p156" descr="Ромашкин%20Т"/>
          <p:cNvPicPr preferRelativeResize="0"/>
          <p:nvPr/>
        </p:nvPicPr>
        <p:blipFill rotWithShape="1">
          <a:blip r:embed="rId4">
            <a:alphaModFix/>
          </a:blip>
          <a:srcRect t="3999" r="6507" b="5998"/>
          <a:stretch/>
        </p:blipFill>
        <p:spPr>
          <a:xfrm>
            <a:off x="250825" y="981075"/>
            <a:ext cx="1638300" cy="23764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30"/>
                                        <p:tgtEl>
                                          <p:spTgt spid="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206</Words>
  <Application>Microsoft Office PowerPoint</Application>
  <PresentationFormat>Экран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Garamond</vt:lpstr>
      <vt:lpstr>Оформление по умолчанию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«Их именами названы улицы  города-героя МИНСКА»</dc:title>
  <dc:creator>Алексей Викторович Шибеко</dc:creator>
  <cp:lastModifiedBy>Алексей Викторович Шибеко</cp:lastModifiedBy>
  <cp:revision>2</cp:revision>
  <dcterms:modified xsi:type="dcterms:W3CDTF">2023-02-20T09:52:23Z</dcterms:modified>
</cp:coreProperties>
</file>