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334" r:id="rId2"/>
  </p:sldIdLst>
  <p:sldSz cx="9144000" cy="6858000" type="screen4x3"/>
  <p:notesSz cx="6638925" cy="9893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60787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46137" y="741362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60787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p79:notes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Google Shape;1345;p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6138" y="741363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четыре объекта" type="fourObj">
  <p:cSld name="FOUR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" name="Google Shape;1347;p92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lang="ru-RU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t>1</a:t>
            </a:fld>
            <a:endParaRPr/>
          </a:p>
        </p:txBody>
      </p:sp>
      <p:sp>
        <p:nvSpPr>
          <p:cNvPr id="1348" name="Google Shape;1348;p92"/>
          <p:cNvSpPr txBox="1"/>
          <p:nvPr/>
        </p:nvSpPr>
        <p:spPr>
          <a:xfrm>
            <a:off x="468312" y="3194050"/>
            <a:ext cx="84248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ru-RU" sz="24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</p:txBody>
      </p:sp>
      <p:sp>
        <p:nvSpPr>
          <p:cNvPr id="1349" name="Google Shape;1349;p92"/>
          <p:cNvSpPr txBox="1"/>
          <p:nvPr/>
        </p:nvSpPr>
        <p:spPr>
          <a:xfrm>
            <a:off x="0" y="0"/>
            <a:ext cx="8675687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0A05"/>
              </a:buClr>
              <a:buSzPts val="3600"/>
              <a:buFont typeface="Garamond"/>
              <a:buNone/>
            </a:pPr>
            <a:r>
              <a:rPr lang="ru-RU" sz="3600" b="1" i="0" u="none">
                <a:solidFill>
                  <a:srgbClr val="D10A05"/>
                </a:solidFill>
                <a:latin typeface="Garamond"/>
                <a:ea typeface="Garamond"/>
                <a:cs typeface="Garamond"/>
                <a:sym typeface="Garamond"/>
              </a:rPr>
              <a:t>КИЖЕВАТОВ Андрей Митрофанович</a:t>
            </a:r>
            <a:endParaRPr/>
          </a:p>
        </p:txBody>
      </p:sp>
      <p:pic>
        <p:nvPicPr>
          <p:cNvPr id="1350" name="Google Shape;1350;p92" descr="Медаль Красная Звезд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39175" y="0"/>
            <a:ext cx="504825" cy="98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351" name="Google Shape;1351;p92"/>
          <p:cNvSpPr txBox="1"/>
          <p:nvPr/>
        </p:nvSpPr>
        <p:spPr>
          <a:xfrm>
            <a:off x="2843212" y="666750"/>
            <a:ext cx="5834062" cy="591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ru-RU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Родился 7(20) июля 1907 года, в селе Селикса, ныне село Кижеватово Пензенской области.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Погиб в июле 1941 года в  Брестской крепости. Лейтенант. В 1941 году возглавлял героическую оборону Тереспольских ворот Брестской крепости, был дважды ранен и погиб в бою. Погибла и вся семья Кижеватова. После освобождения Бреста от захватчиков в руинах зданий крепости в районе Тереспольских ворот находили останки последних безвестных героев, их оружие. На стене одного из казематов, где сражались пограничники 9-й заставы, была обнаружена надпись: 'Я умираю, но не сдаюсь! Прощай, Родина! 20.VII.41 г.'.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Постановлением Совета Министров Союза ССР заставе присвоено имя Андрея Кижеватова. Указом Президиума Верховного Совета СССР от 6 мая 1965 года А. М. Кижеватову присвоено звание Героя Советского Союза посмертно. </a:t>
            </a:r>
            <a:endParaRPr/>
          </a:p>
        </p:txBody>
      </p:sp>
      <p:pic>
        <p:nvPicPr>
          <p:cNvPr id="1352" name="Google Shape;1352;p92" descr="кижеватов"/>
          <p:cNvPicPr preferRelativeResize="0"/>
          <p:nvPr/>
        </p:nvPicPr>
        <p:blipFill rotWithShape="1">
          <a:blip r:embed="rId4">
            <a:alphaModFix/>
          </a:blip>
          <a:srcRect l="9264" t="26935" r="71515" b="51767"/>
          <a:stretch/>
        </p:blipFill>
        <p:spPr>
          <a:xfrm>
            <a:off x="250825" y="836613"/>
            <a:ext cx="2343150" cy="3095625"/>
          </a:xfrm>
          <a:prstGeom prst="rect">
            <a:avLst/>
          </a:prstGeom>
          <a:solidFill>
            <a:srgbClr val="ECECEC"/>
          </a:solidFill>
          <a:ln w="8890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30"/>
                                        <p:tgtEl>
                                          <p:spTgt spid="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146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Garamond</vt:lpstr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«Их именами названы улицы  города-героя МИНСКА»</dc:title>
  <dc:creator>Алексей Викторович Шибеко</dc:creator>
  <cp:lastModifiedBy>Алексей Викторович Шибеко</cp:lastModifiedBy>
  <cp:revision>2</cp:revision>
  <dcterms:modified xsi:type="dcterms:W3CDTF">2023-02-20T09:51:40Z</dcterms:modified>
</cp:coreProperties>
</file>