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326" r:id="rId2"/>
  </p:sldIdLst>
  <p:sldSz cx="9144000" cy="6858000" type="screen4x3"/>
  <p:notesSz cx="6638925" cy="9893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6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60787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46137" y="741362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60787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71:notes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4" name="Google Shape;1214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6138" y="741363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четыре объекта" type="fourObj">
  <p:cSld name="FOUR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p84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ru-RU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t>1</a:t>
            </a:fld>
            <a:endParaRPr/>
          </a:p>
        </p:txBody>
      </p:sp>
      <p:sp>
        <p:nvSpPr>
          <p:cNvPr id="1217" name="Google Shape;1217;p84"/>
          <p:cNvSpPr txBox="1"/>
          <p:nvPr/>
        </p:nvSpPr>
        <p:spPr>
          <a:xfrm>
            <a:off x="3563937" y="2114550"/>
            <a:ext cx="5400675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aramond"/>
              <a:buNone/>
            </a:pPr>
            <a:r>
              <a:rPr lang="ru-RU" sz="1800" b="1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	Родился в 1910 году. Во время Великой Отечественной войны с первых дней оккупации активно включился в борьбу против немецко-фашистских захватчиков.  Будучи секретарем Минского подпольного горкома партии, создал сеть партийных и комсомольских групп в Октябрьском районе города. 27 марта 1942 года Казинец И.П. был арестован гитлеровцами и после жестоких пыток 7 мая  1942 года казнен через повешенье. Стоя под виселицей с петлёй на шее, Казинец крикнул : «Смерть фашизму! Да здравствует Красная Армия»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aramond"/>
              <a:buNone/>
            </a:pPr>
            <a:r>
              <a:rPr lang="ru-RU" sz="1800" b="1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	Указом Президиума Верховного Совета СССР от  8 мая 1965 года Казинцу Исаю Павловичу посмертно  присвоено звание Героя Советского Союза. </a:t>
            </a:r>
            <a:endParaRPr/>
          </a:p>
        </p:txBody>
      </p:sp>
      <p:sp>
        <p:nvSpPr>
          <p:cNvPr id="1218" name="Google Shape;1218;p84"/>
          <p:cNvSpPr txBox="1"/>
          <p:nvPr/>
        </p:nvSpPr>
        <p:spPr>
          <a:xfrm>
            <a:off x="0" y="115887"/>
            <a:ext cx="7885112" cy="34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ru-RU" sz="4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КАЗИНЕЦ  Исай Павлович</a:t>
            </a:r>
            <a:endParaRPr/>
          </a:p>
        </p:txBody>
      </p:sp>
      <p:pic>
        <p:nvPicPr>
          <p:cNvPr id="1219" name="Google Shape;1219;p84" descr="Медаль Красная Звезд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85137" y="0"/>
            <a:ext cx="1058862" cy="206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0" name="Google Shape;1220;p84" descr="Казинец ИП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300000">
            <a:off x="323850" y="1916112"/>
            <a:ext cx="2903537" cy="410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1" name="Google Shape;1221;p84"/>
          <p:cNvSpPr/>
          <p:nvPr/>
        </p:nvSpPr>
        <p:spPr>
          <a:xfrm>
            <a:off x="2123728" y="620688"/>
            <a:ext cx="5442943" cy="892552"/>
          </a:xfrm>
          <a:prstGeom prst="rect">
            <a:avLst/>
          </a:prstGeom>
          <a:gradFill>
            <a:gsLst>
              <a:gs pos="0">
                <a:srgbClr val="19197B"/>
              </a:gs>
              <a:gs pos="80000">
                <a:srgbClr val="2222A2"/>
              </a:gs>
              <a:gs pos="100000">
                <a:srgbClr val="1F1FA5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3497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 Black"/>
              <a:buNone/>
            </a:pPr>
            <a:r>
              <a:rPr lang="ru-RU" sz="1800" b="0" i="0" u="none" strike="noStrike" cap="none">
                <a:solidFill>
                  <a:srgbClr val="FFFF00"/>
                </a:solidFill>
                <a:latin typeface="Arial Black"/>
                <a:ea typeface="Arial Black"/>
                <a:cs typeface="Arial Black"/>
                <a:sym typeface="Arial Black"/>
              </a:rPr>
              <a:t>Казинец Исай Павлович (Пинхусович) </a:t>
            </a:r>
            <a:r>
              <a:rPr lang="ru-RU" sz="1600" b="0" i="1" u="none" strike="noStrike" cap="none">
                <a:solidFill>
                  <a:srgbClr val="92D050"/>
                </a:solidFill>
                <a:latin typeface="Arial Black"/>
                <a:ea typeface="Arial Black"/>
                <a:cs typeface="Arial Black"/>
                <a:sym typeface="Arial Black"/>
              </a:rPr>
              <a:t>подпольные псевдонимы - "Слава", "Юригин", "Славка Победит»</a:t>
            </a:r>
            <a:endParaRPr sz="1600" b="0" i="1" u="none" strike="noStrike" cap="none">
              <a:solidFill>
                <a:srgbClr val="92D05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30"/>
                                        <p:tgtEl>
                                          <p:spTgt spid="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3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127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Garamond</vt:lpstr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«Их именами названы улицы  города-героя МИНСКА»</dc:title>
  <dc:creator>Алексей Викторович Шибеко</dc:creator>
  <cp:lastModifiedBy>Алексей Викторович Шибеко</cp:lastModifiedBy>
  <cp:revision>3</cp:revision>
  <dcterms:modified xsi:type="dcterms:W3CDTF">2023-02-20T09:47:16Z</dcterms:modified>
</cp:coreProperties>
</file>