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442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2" name="Google Shape;2842;p187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3" name="Google Shape;2843;p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5" name="Google Shape;2845;p200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2846" name="Google Shape;2846;p200"/>
          <p:cNvSpPr txBox="1"/>
          <p:nvPr/>
        </p:nvSpPr>
        <p:spPr>
          <a:xfrm>
            <a:off x="0" y="0"/>
            <a:ext cx="8675687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0A05"/>
              </a:buClr>
              <a:buSzPts val="4000"/>
              <a:buFont typeface="Garamond"/>
              <a:buNone/>
            </a:pPr>
            <a:r>
              <a:rPr lang="ru-RU" sz="4000" b="1" i="0" u="none">
                <a:solidFill>
                  <a:srgbClr val="D10A05"/>
                </a:solidFill>
                <a:latin typeface="Garamond"/>
                <a:ea typeface="Garamond"/>
                <a:cs typeface="Garamond"/>
                <a:sym typeface="Garamond"/>
              </a:rPr>
              <a:t>ЧКАЛОВ Валерий Павлович</a:t>
            </a:r>
            <a:endParaRPr/>
          </a:p>
        </p:txBody>
      </p:sp>
      <p:pic>
        <p:nvPicPr>
          <p:cNvPr id="2847" name="Google Shape;2847;p200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02662" y="0"/>
            <a:ext cx="541337" cy="1052512"/>
          </a:xfrm>
          <a:prstGeom prst="rect">
            <a:avLst/>
          </a:prstGeom>
          <a:noFill/>
          <a:ln>
            <a:noFill/>
          </a:ln>
        </p:spPr>
      </p:pic>
      <p:sp>
        <p:nvSpPr>
          <p:cNvPr id="2848" name="Google Shape;2848;p200"/>
          <p:cNvSpPr txBox="1"/>
          <p:nvPr/>
        </p:nvSpPr>
        <p:spPr>
          <a:xfrm>
            <a:off x="2700337" y="871537"/>
            <a:ext cx="6049962" cy="525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ru-RU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ru-RU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Родился 2 февраля 1904 года в селе Василёво. Умер  15 декабря 1938 года в  Москве. Советский лётчик-испытатель, комбриг, Герой Советского Союза. Командир экипажа самолёта, в 1937 году совершившего первый беспосадочный перелёт через Северный полюс из Москвы в Ванкувер (штат Вашингтон, США).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Осенью 1935 года лётчик Байдуков предложил Чкалову организовать рекордный перелёт из СССР в США через Северный полюс и возглавить экипаж самолёта. Весной 1936 года Чкалов, Байдуков и Беляков обратились в правительство с предложением провести такой перелёт, но Сталин, опасаясь повторения неудачной попытки перелета Леваневского, лично указал другой план маршрута: Москва - Петропавловск-Камчатский. Этот перелёт стартовал 20 июля 1936 года и продолжался 56 часов до посадки на песчаной косе острова Удд. Общая протяжённость рекордного маршрута составила 9375 километров. Уже на острове Удд на борт самолета была нанесена надпись "Сталинский маршрут", сохранённая и при следующем перелёте - через Северный полюс. Оба чкаловских перелёта официально носили это название вплоть до начала "борьбы с культом личности Сталина" и литературных подчисток. За перелёт весь экипаж был удостоен звания Героев Советского Союза с вручением ордена Ленина: медаль Золотая Звезда, введённая в 1939 году уже после смерти Чкалова, была вручена только в 2004 году его детям. </a:t>
            </a:r>
            <a:endParaRPr/>
          </a:p>
        </p:txBody>
      </p:sp>
      <p:pic>
        <p:nvPicPr>
          <p:cNvPr id="2849" name="Google Shape;2849;p200" descr="CHKALOV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387" y="765175"/>
            <a:ext cx="2303462" cy="3455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224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2</cp:revision>
  <dcterms:modified xsi:type="dcterms:W3CDTF">2023-02-20T09:53:15Z</dcterms:modified>
</cp:coreProperties>
</file>