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3"/>
  </p:notesMasterIdLst>
  <p:sldIdLst>
    <p:sldId id="268" r:id="rId2"/>
  </p:sldIdLst>
  <p:sldSz cx="9144000" cy="6858000" type="screen4x3"/>
  <p:notesSz cx="6638925" cy="98933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27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60787" y="0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46137" y="741362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60787" y="9396412"/>
            <a:ext cx="2876550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3:notes"/>
          <p:cNvSpPr txBox="1">
            <a:spLocks noGrp="1"/>
          </p:cNvSpPr>
          <p:nvPr>
            <p:ph type="body" idx="1"/>
          </p:nvPr>
        </p:nvSpPr>
        <p:spPr>
          <a:xfrm>
            <a:off x="663575" y="4699000"/>
            <a:ext cx="5311775" cy="445293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46138" y="741363"/>
            <a:ext cx="4946650" cy="3709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четыре объекта" type="fourObj">
  <p:cSld name="FOUR_OBJECT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3"/>
          </p:nvPr>
        </p:nvSpPr>
        <p:spPr>
          <a:xfrm>
            <a:off x="457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4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26"/>
          <p:cNvSpPr txBox="1"/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fld id="{00000000-1234-1234-1234-123412341234}" type="slidenum">
              <a:rPr lang="ru-RU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t>1</a:t>
            </a:fld>
            <a:endParaRPr/>
          </a:p>
        </p:txBody>
      </p:sp>
      <p:sp>
        <p:nvSpPr>
          <p:cNvPr id="308" name="Google Shape;308;p26"/>
          <p:cNvSpPr txBox="1"/>
          <p:nvPr/>
        </p:nvSpPr>
        <p:spPr>
          <a:xfrm>
            <a:off x="468312" y="3194050"/>
            <a:ext cx="8424862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4572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ru-RU" sz="2400" b="1" i="1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</p:txBody>
      </p:sp>
      <p:sp>
        <p:nvSpPr>
          <p:cNvPr id="309" name="Google Shape;309;p26"/>
          <p:cNvSpPr txBox="1"/>
          <p:nvPr/>
        </p:nvSpPr>
        <p:spPr>
          <a:xfrm>
            <a:off x="0" y="0"/>
            <a:ext cx="8137525" cy="646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10A05"/>
              </a:buClr>
              <a:buSzPts val="3600"/>
              <a:buFont typeface="Garamond"/>
              <a:buNone/>
            </a:pPr>
            <a:r>
              <a:rPr lang="ru-RU" sz="3600" b="1" i="0" u="none">
                <a:solidFill>
                  <a:srgbClr val="D10A05"/>
                </a:solidFill>
                <a:latin typeface="Garamond"/>
                <a:ea typeface="Garamond"/>
                <a:cs typeface="Garamond"/>
                <a:sym typeface="Garamond"/>
              </a:rPr>
              <a:t>БАРАМЗИНА  Татьяна  Николаевна</a:t>
            </a:r>
            <a:endParaRPr/>
          </a:p>
        </p:txBody>
      </p:sp>
      <p:pic>
        <p:nvPicPr>
          <p:cNvPr id="310" name="Google Shape;310;p26" descr="Медаль Красная Звезда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59787" y="0"/>
            <a:ext cx="468312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11" name="Google Shape;311;p26"/>
          <p:cNvSpPr txBox="1"/>
          <p:nvPr/>
        </p:nvSpPr>
        <p:spPr>
          <a:xfrm>
            <a:off x="2700337" y="792162"/>
            <a:ext cx="6119812" cy="5710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ru-RU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ru-RU" sz="13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Барамзина Татьяна Николаевна </a:t>
            </a:r>
            <a:r>
              <a:rPr lang="ru-RU" sz="13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родилась 19 декабря 1919 года в городе Глазов в Удмуртии в русской рабочей семье.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ru-RU" sz="13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После окончания школы  и  педагогического училища работала учительницей начальных классов.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ru-RU" sz="13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В 1940 году поступила на заочное отделение Пермского педагогического института и одновременно работала воспитательницей в детском саду.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ru-RU" sz="13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В годы Великой Отечественной войны окончила школу медицинских сестер и с июня 1943 года проходила службу в Красной Армии. 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ru-RU" sz="13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В 1944 году окончила Центральную женскую школу снайперов.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ru-RU" sz="13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В Действующей армии с апреля 1944 года. Телефонистка батальона 252-го стрелкового полка 70-й стрелковой дивизии 33-й армии   3-го Белорусского фронта ефрейтор Барамзина  5 июля 1944 года в составе батальона была направлена в тыл врага для выполнения боевой задачи. В районе деревни Пекалин Смолевичского района Минской области батальон вступил в бой с группой противника, которая пыталась вырваться из «Минского котла».  Ефрейтор  Барамзина  уничтожила из снайперской винтовки 20 гитлеровцев. В блиндаж,  где она  находилась и поддерживала связь со штабом полка, ворвались гитлеровцы. Девушка отстреливалась до последнего патрона, но была схвачена гитлеровцами. Для получения необходимых сведений гитлеровцы применяли пытки, но она военной тайны не выдала. 5 июля 1944 года телефонистка ефрейтор Барамзина Татьяна Николаевна умерла от пыток.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ru-RU" sz="13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Похоронена в деревне Калита Смолевичского района.</a:t>
            </a:r>
            <a:endParaRPr/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lang="ru-RU" sz="13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Указом Президиума Верховного Совета СССР от 24 марта 1945 года ефрейтору Барамзиной Татьяне Николаевне посмертно присвоено звание Героя Советского Союза. На месте гибели ей установлен памятник, а в городе-герое Минске её именем названа улица. </a:t>
            </a:r>
            <a:endParaRPr/>
          </a:p>
        </p:txBody>
      </p:sp>
      <p:pic>
        <p:nvPicPr>
          <p:cNvPr id="312" name="Google Shape;312;p26" descr="Барамзина%20Т"/>
          <p:cNvPicPr preferRelativeResize="0"/>
          <p:nvPr/>
        </p:nvPicPr>
        <p:blipFill rotWithShape="1">
          <a:blip r:embed="rId4">
            <a:alphaModFix/>
          </a:blip>
          <a:srcRect l="4769" t="11474" r="4587"/>
          <a:stretch/>
        </p:blipFill>
        <p:spPr>
          <a:xfrm>
            <a:off x="179387" y="908050"/>
            <a:ext cx="2432050" cy="3457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3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260</Words>
  <Application>Microsoft Office PowerPoint</Application>
  <PresentationFormat>Экран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Garamond</vt:lpstr>
      <vt:lpstr>Оформление по умолчанию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«Их именами названы улицы  города-героя МИНСКА»</dc:title>
  <dc:creator>Алексей Викторович Шибеко</dc:creator>
  <cp:lastModifiedBy>Алексей Викторович Шибеко</cp:lastModifiedBy>
  <cp:revision>2</cp:revision>
  <dcterms:modified xsi:type="dcterms:W3CDTF">2023-02-20T09:49:01Z</dcterms:modified>
</cp:coreProperties>
</file>