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3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308" name="Google Shape;308;p26"/>
          <p:cNvSpPr txBox="1"/>
          <p:nvPr/>
        </p:nvSpPr>
        <p:spPr>
          <a:xfrm>
            <a:off x="468312" y="3194050"/>
            <a:ext cx="8424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sp>
        <p:nvSpPr>
          <p:cNvPr id="309" name="Google Shape;309;p26"/>
          <p:cNvSpPr txBox="1"/>
          <p:nvPr/>
        </p:nvSpPr>
        <p:spPr>
          <a:xfrm>
            <a:off x="0" y="0"/>
            <a:ext cx="81375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3600"/>
              <a:buFont typeface="Garamond"/>
              <a:buNone/>
            </a:pPr>
            <a:r>
              <a:rPr lang="ru-RU" sz="36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БАРАМЗИНА  Татьяна  Николаевна</a:t>
            </a:r>
            <a:endParaRPr/>
          </a:p>
        </p:txBody>
      </p:sp>
      <p:pic>
        <p:nvPicPr>
          <p:cNvPr id="310" name="Google Shape;310;p26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9787" y="0"/>
            <a:ext cx="468312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6"/>
          <p:cNvSpPr txBox="1"/>
          <p:nvPr/>
        </p:nvSpPr>
        <p:spPr>
          <a:xfrm>
            <a:off x="2700337" y="792162"/>
            <a:ext cx="6119812" cy="571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3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Барамзина Татьяна Николаевна </a:t>
            </a: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родилась 19 декабря 1919 года в городе Глазов в Удмуртии в русской рабочей семье.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окончания школы  и  педагогического училища работала учительницей начальных классов.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1940 году поступила на заочное отделение Пермского педагогического института и одновременно работала воспитательницей в детском саду.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годы Великой Отечественной войны окончила школу медицинских сестер и с июня 1943 года проходила службу в Красной Армии.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1944 году окончила Центральную женскую школу снайперов.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Действующей армии с апреля 1944 года. Телефонистка батальона 252-го стрелкового полка 70-й стрелковой дивизии 33-й армии   3-го Белорусского фронта ефрейтор Барамзина  5 июля 1944 года в составе батальона была направлена в тыл врага для выполнения боевой задачи. В районе деревни Пекалин Смолевичского района Минской области батальон вступил в бой с группой противника, которая пыталась вырваться из «Минского котла».  Ефрейтор  Барамзина  уничтожила из снайперской винтовки 20 гитлеровцев. В блиндаж,  где она  находилась и поддерживала связь со штабом полка, ворвались гитлеровцы. Девушка отстреливалась до последнего патрона, но была схвачена гитлеровцами. Для получения необходимых сведений гитлеровцы применяли пытки, но она военной тайны не выдала. 5 июля 1944 года телефонистка ефрейтор Барамзина Татьяна Николаевна умерла от пыток.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Похоронена в деревне Калита Смолевичского района.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ru-RU" sz="13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Указом Президиума Верховного Совета СССР от 24 марта 1945 года ефрейтору Барамзиной Татьяне Николаевне посмертно присвоено звание Героя Советского Союза. На месте гибели ей установлен памятник, а в городе-герое Минске её именем названа улица. </a:t>
            </a:r>
            <a:endParaRPr/>
          </a:p>
        </p:txBody>
      </p:sp>
      <p:pic>
        <p:nvPicPr>
          <p:cNvPr id="312" name="Google Shape;312;p26" descr="Барамзина%20Т"/>
          <p:cNvPicPr preferRelativeResize="0"/>
          <p:nvPr/>
        </p:nvPicPr>
        <p:blipFill rotWithShape="1">
          <a:blip r:embed="rId4">
            <a:alphaModFix/>
          </a:blip>
          <a:srcRect l="4769" t="11474" r="4587"/>
          <a:stretch/>
        </p:blipFill>
        <p:spPr>
          <a:xfrm>
            <a:off x="179387" y="908050"/>
            <a:ext cx="243205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260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2023-02-20T09:49:01Z</dcterms:modified>
</cp:coreProperties>
</file>