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136" name="Google Shape;136;p16"/>
          <p:cNvSpPr txBox="1"/>
          <p:nvPr/>
        </p:nvSpPr>
        <p:spPr>
          <a:xfrm>
            <a:off x="468312" y="3194050"/>
            <a:ext cx="84248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sp>
        <p:nvSpPr>
          <p:cNvPr id="137" name="Google Shape;137;p16"/>
          <p:cNvSpPr txBox="1"/>
          <p:nvPr/>
        </p:nvSpPr>
        <p:spPr>
          <a:xfrm>
            <a:off x="0" y="0"/>
            <a:ext cx="81375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4400"/>
              <a:buFont typeface="Garamond"/>
              <a:buNone/>
            </a:pPr>
            <a:r>
              <a:rPr lang="ru-RU" sz="44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АВАКЯН  Газарос  Аветисович</a:t>
            </a:r>
            <a:endParaRPr/>
          </a:p>
        </p:txBody>
      </p:sp>
      <p:pic>
        <p:nvPicPr>
          <p:cNvPr id="138" name="Google Shape;138;p16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78862" y="0"/>
            <a:ext cx="465137" cy="90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6" descr="avakya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387" y="765175"/>
            <a:ext cx="3759200" cy="511333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6"/>
          <p:cNvSpPr txBox="1"/>
          <p:nvPr/>
        </p:nvSpPr>
        <p:spPr>
          <a:xfrm>
            <a:off x="4140200" y="919162"/>
            <a:ext cx="5003800" cy="5349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 Black"/>
              <a:buNone/>
            </a:pPr>
            <a:r>
              <a:rPr lang="ru-RU" sz="14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	</a:t>
            </a:r>
            <a:r>
              <a:rPr lang="ru-RU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Участник освобождения Беларуси от немецко-фашистских захватчиков в годы Великой Отечественной войны. Звание Героя Советского Союза было присвоено 24 марта 1945 года. Родился в селе Човдар Дашкесанского района Азербайджанской ССР. Окончил Азербайджанский сельскохозяйственный институт в 1939 году, пехотное училище в 1941 году. В Красной Армии с 1940 года. С июня 1941 года на фронте. Участник боёв под Ельней, Белорусской наступательной операции, освобождения Польши. Командир стрелкового взвода старший лейтенант Газарос Аветисович Авакян особо отличился в Червенском районе при ликвидации вражеских войск, вырвавшихся из минского «котла». Взвод под его командованием 6 июля 1944 года отбил 6 вражеских контратак, уничтожил 180 гитлеровцев и не дал противнику прорвать кольцо окружения. Лично Г. А. Авакян уничтожил в этом бою 25 вражеских солдат. Погиб в бою за освобождение Польши. Похоронен в деревне Песочная Белостокского воеводства (Польша). Именем  Авакяна названа улица в городе Минске.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2023-02-20T09:47:50Z</dcterms:modified>
</cp:coreProperties>
</file>