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3"/>
  </p:notesMasterIdLst>
  <p:sldIdLst>
    <p:sldId id="266" r:id="rId2"/>
  </p:sldIdLst>
  <p:sldSz cx="9144000" cy="6858000" type="screen4x3"/>
  <p:notesSz cx="6638925" cy="98933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8" d="100"/>
          <a:sy n="98" d="100"/>
        </p:scale>
        <p:origin x="27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876550" cy="4953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760787" y="0"/>
            <a:ext cx="2876550" cy="4953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846137" y="741362"/>
            <a:ext cx="4946650" cy="37099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63575" y="4699000"/>
            <a:ext cx="5311775" cy="4452937"/>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9396412"/>
            <a:ext cx="2876550" cy="4953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760787" y="9396412"/>
            <a:ext cx="2876550" cy="4953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ru-RU" sz="1200" b="0" i="0" u="none" strike="noStrike" cap="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1200"/>
                <a:buFont typeface="Arial"/>
                <a:buNone/>
              </a:pPr>
              <a:t>‹#›</a:t>
            </a:fld>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Google Shape;278;p11:notes"/>
          <p:cNvSpPr txBox="1">
            <a:spLocks noGrp="1"/>
          </p:cNvSpPr>
          <p:nvPr>
            <p:ph type="body" idx="1"/>
          </p:nvPr>
        </p:nvSpPr>
        <p:spPr>
          <a:xfrm>
            <a:off x="663575" y="4699000"/>
            <a:ext cx="5311775" cy="445293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9" name="Google Shape;279;p11:notes"/>
          <p:cNvSpPr>
            <a:spLocks noGrp="1" noRot="1" noChangeAspect="1"/>
          </p:cNvSpPr>
          <p:nvPr>
            <p:ph type="sldImg" idx="2"/>
          </p:nvPr>
        </p:nvSpPr>
        <p:spPr>
          <a:xfrm>
            <a:off x="846138" y="741363"/>
            <a:ext cx="4946650" cy="37099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Пустой слайд" type="blank">
  <p:cSld name="BLANK">
    <p:spTree>
      <p:nvGrpSpPr>
        <p:cNvPr id="1" name="Shape 20"/>
        <p:cNvGrpSpPr/>
        <p:nvPr/>
      </p:nvGrpSpPr>
      <p:grpSpPr>
        <a:xfrm>
          <a:off x="0" y="0"/>
          <a:ext cx="0" cy="0"/>
          <a:chOff x="0" y="0"/>
          <a:chExt cx="0" cy="0"/>
        </a:xfrm>
      </p:grpSpPr>
      <p:sp>
        <p:nvSpPr>
          <p:cNvPr id="21" name="Google Shape;21;p3"/>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3"/>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3"/>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ru-RU"/>
              <a:pPr marL="0" lvl="0" indent="0" algn="r"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Титульный слайд" type="title">
  <p:cSld name="TITLE">
    <p:spTree>
      <p:nvGrpSpPr>
        <p:cNvPr id="1" name="Shape 87"/>
        <p:cNvGrpSpPr/>
        <p:nvPr/>
      </p:nvGrpSpPr>
      <p:grpSpPr>
        <a:xfrm>
          <a:off x="0" y="0"/>
          <a:ext cx="0" cy="0"/>
          <a:chOff x="0" y="0"/>
          <a:chExt cx="0" cy="0"/>
        </a:xfrm>
      </p:grpSpPr>
      <p:sp>
        <p:nvSpPr>
          <p:cNvPr id="88" name="Google Shape;88;p13"/>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9" name="Google Shape;89;p13"/>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chemeClr val="dk1"/>
              </a:buClr>
              <a:buSzPts val="3200"/>
              <a:buFont typeface="Arial"/>
              <a:buNone/>
              <a:defRPr/>
            </a:lvl1pPr>
            <a:lvl2pPr lvl="1" algn="ctr">
              <a:spcBef>
                <a:spcPts val="560"/>
              </a:spcBef>
              <a:spcAft>
                <a:spcPts val="0"/>
              </a:spcAft>
              <a:buClr>
                <a:schemeClr val="dk1"/>
              </a:buClr>
              <a:buSzPts val="2800"/>
              <a:buFont typeface="Arial"/>
              <a:buNone/>
              <a:defRPr/>
            </a:lvl2pPr>
            <a:lvl3pPr lvl="2" algn="ctr">
              <a:spcBef>
                <a:spcPts val="480"/>
              </a:spcBef>
              <a:spcAft>
                <a:spcPts val="0"/>
              </a:spcAft>
              <a:buClr>
                <a:schemeClr val="dk1"/>
              </a:buClr>
              <a:buSzPts val="2400"/>
              <a:buFont typeface="Arial"/>
              <a:buNone/>
              <a:defRPr/>
            </a:lvl3pPr>
            <a:lvl4pPr lvl="3" algn="ctr">
              <a:spcBef>
                <a:spcPts val="400"/>
              </a:spcBef>
              <a:spcAft>
                <a:spcPts val="0"/>
              </a:spcAft>
              <a:buClr>
                <a:schemeClr val="dk1"/>
              </a:buClr>
              <a:buSzPts val="2000"/>
              <a:buFont typeface="Arial"/>
              <a:buNone/>
              <a:defRPr/>
            </a:lvl4pPr>
            <a:lvl5pPr lvl="4" algn="ctr">
              <a:spcBef>
                <a:spcPts val="400"/>
              </a:spcBef>
              <a:spcAft>
                <a:spcPts val="0"/>
              </a:spcAft>
              <a:buClr>
                <a:schemeClr val="dk1"/>
              </a:buClr>
              <a:buSzPts val="2000"/>
              <a:buFont typeface="Arial"/>
              <a:buNone/>
              <a:defRPr/>
            </a:lvl5pPr>
            <a:lvl6pPr lvl="5" algn="ctr">
              <a:spcBef>
                <a:spcPts val="400"/>
              </a:spcBef>
              <a:spcAft>
                <a:spcPts val="0"/>
              </a:spcAft>
              <a:buClr>
                <a:schemeClr val="dk1"/>
              </a:buClr>
              <a:buSzPts val="2000"/>
              <a:buFont typeface="Arial"/>
              <a:buNone/>
              <a:defRPr/>
            </a:lvl6pPr>
            <a:lvl7pPr lvl="6" algn="ctr">
              <a:spcBef>
                <a:spcPts val="400"/>
              </a:spcBef>
              <a:spcAft>
                <a:spcPts val="0"/>
              </a:spcAft>
              <a:buClr>
                <a:schemeClr val="dk1"/>
              </a:buClr>
              <a:buSzPts val="2000"/>
              <a:buFont typeface="Arial"/>
              <a:buNone/>
              <a:defRPr/>
            </a:lvl7pPr>
            <a:lvl8pPr lvl="7" algn="ctr">
              <a:spcBef>
                <a:spcPts val="400"/>
              </a:spcBef>
              <a:spcAft>
                <a:spcPts val="0"/>
              </a:spcAft>
              <a:buClr>
                <a:schemeClr val="dk1"/>
              </a:buClr>
              <a:buSzPts val="2000"/>
              <a:buFont typeface="Arial"/>
              <a:buNone/>
              <a:defRPr/>
            </a:lvl8pPr>
            <a:lvl9pPr lvl="8" algn="ctr">
              <a:spcBef>
                <a:spcPts val="400"/>
              </a:spcBef>
              <a:spcAft>
                <a:spcPts val="0"/>
              </a:spcAft>
              <a:buClr>
                <a:schemeClr val="dk1"/>
              </a:buClr>
              <a:buSzPts val="2000"/>
              <a:buFont typeface="Arial"/>
              <a:buNone/>
              <a:defRPr/>
            </a:lvl9pPr>
          </a:lstStyle>
          <a:p>
            <a:endParaRPr/>
          </a:p>
        </p:txBody>
      </p:sp>
      <p:sp>
        <p:nvSpPr>
          <p:cNvPr id="90" name="Google Shape;90;p13"/>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 name="Google Shape;91;p13"/>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2" name="Google Shape;92;p13"/>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ru-RU"/>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Заголовок и четыре объекта" type="fourObj">
  <p:cSld name="FOUR_OBJECTS">
    <p:spTree>
      <p:nvGrpSpPr>
        <p:cNvPr id="1" name="Shape 30"/>
        <p:cNvGrpSpPr/>
        <p:nvPr/>
      </p:nvGrpSpPr>
      <p:grpSpPr>
        <a:xfrm>
          <a:off x="0" y="0"/>
          <a:ext cx="0" cy="0"/>
          <a:chOff x="0" y="0"/>
          <a:chExt cx="0" cy="0"/>
        </a:xfrm>
      </p:grpSpPr>
      <p:sp>
        <p:nvSpPr>
          <p:cNvPr id="31" name="Google Shape;31;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2" name="Google Shape;32;p5"/>
          <p:cNvSpPr txBox="1">
            <a:spLocks noGrp="1"/>
          </p:cNvSpPr>
          <p:nvPr>
            <p:ph type="body" idx="1"/>
          </p:nvPr>
        </p:nvSpPr>
        <p:spPr>
          <a:xfrm>
            <a:off x="457200" y="1600200"/>
            <a:ext cx="4038600" cy="2185988"/>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3" name="Google Shape;33;p5"/>
          <p:cNvSpPr txBox="1">
            <a:spLocks noGrp="1"/>
          </p:cNvSpPr>
          <p:nvPr>
            <p:ph type="body" idx="2"/>
          </p:nvPr>
        </p:nvSpPr>
        <p:spPr>
          <a:xfrm>
            <a:off x="4648200" y="1600200"/>
            <a:ext cx="4038600" cy="2185988"/>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4" name="Google Shape;34;p5"/>
          <p:cNvSpPr txBox="1">
            <a:spLocks noGrp="1"/>
          </p:cNvSpPr>
          <p:nvPr>
            <p:ph type="body" idx="3"/>
          </p:nvPr>
        </p:nvSpPr>
        <p:spPr>
          <a:xfrm>
            <a:off x="457200" y="3938588"/>
            <a:ext cx="4038600" cy="2187575"/>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5" name="Google Shape;35;p5"/>
          <p:cNvSpPr txBox="1">
            <a:spLocks noGrp="1"/>
          </p:cNvSpPr>
          <p:nvPr>
            <p:ph type="body" idx="4"/>
          </p:nvPr>
        </p:nvSpPr>
        <p:spPr>
          <a:xfrm>
            <a:off x="4648200" y="3938588"/>
            <a:ext cx="4038600" cy="2187575"/>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6" name="Google Shape;36;p5"/>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5"/>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5"/>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ru-RU"/>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Вертикальный заголовок и текст" type="vertTitleAndTx">
  <p:cSld name="VERTICAL_TITLE_AND_VERTICAL_TEXT">
    <p:spTree>
      <p:nvGrpSpPr>
        <p:cNvPr id="1" name="Shape 39"/>
        <p:cNvGrpSpPr/>
        <p:nvPr/>
      </p:nvGrpSpPr>
      <p:grpSpPr>
        <a:xfrm>
          <a:off x="0" y="0"/>
          <a:ext cx="0" cy="0"/>
          <a:chOff x="0" y="0"/>
          <a:chExt cx="0" cy="0"/>
        </a:xfrm>
      </p:grpSpPr>
      <p:sp>
        <p:nvSpPr>
          <p:cNvPr id="40" name="Google Shape;40;p6"/>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1" name="Google Shape;41;p6"/>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42" name="Google Shape;42;p6"/>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6"/>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6"/>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ru-RU"/>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Заголовок и вертикальный текст" type="vertTx">
  <p:cSld name="VERTICAL_TEXT">
    <p:spTree>
      <p:nvGrpSpPr>
        <p:cNvPr id="1" name="Shape 45"/>
        <p:cNvGrpSpPr/>
        <p:nvPr/>
      </p:nvGrpSpPr>
      <p:grpSpPr>
        <a:xfrm>
          <a:off x="0" y="0"/>
          <a:ext cx="0" cy="0"/>
          <a:chOff x="0" y="0"/>
          <a:chExt cx="0" cy="0"/>
        </a:xfrm>
      </p:grpSpPr>
      <p:sp>
        <p:nvSpPr>
          <p:cNvPr id="46" name="Google Shape;46;p7"/>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7" name="Google Shape;47;p7"/>
          <p:cNvSpPr txBox="1">
            <a:spLocks noGrp="1"/>
          </p:cNvSpPr>
          <p:nvPr>
            <p:ph type="body" idx="1"/>
          </p:nvPr>
        </p:nvSpPr>
        <p:spPr>
          <a:xfrm rot="5400000">
            <a:off x="2309019" y="-251619"/>
            <a:ext cx="4525962" cy="82296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48" name="Google Shape;48;p7"/>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7"/>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7"/>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ru-RU"/>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Рисунок с подписью" type="picTx">
  <p:cSld name="PICTURE_WITH_CAPTION_TEXT">
    <p:spTree>
      <p:nvGrpSpPr>
        <p:cNvPr id="1" name="Shape 51"/>
        <p:cNvGrpSpPr/>
        <p:nvPr/>
      </p:nvGrpSpPr>
      <p:grpSpPr>
        <a:xfrm>
          <a:off x="0" y="0"/>
          <a:ext cx="0" cy="0"/>
          <a:chOff x="0" y="0"/>
          <a:chExt cx="0" cy="0"/>
        </a:xfrm>
      </p:grpSpPr>
      <p:sp>
        <p:nvSpPr>
          <p:cNvPr id="52" name="Google Shape;52;p8"/>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3" name="Google Shape;53;p8"/>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54" name="Google Shape;54;p8"/>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Font typeface="Arial"/>
              <a:buNone/>
              <a:defRPr sz="1400"/>
            </a:lvl1pPr>
            <a:lvl2pPr marL="914400" lvl="1" indent="-228600" algn="l">
              <a:spcBef>
                <a:spcPts val="240"/>
              </a:spcBef>
              <a:spcAft>
                <a:spcPts val="0"/>
              </a:spcAft>
              <a:buClr>
                <a:schemeClr val="dk1"/>
              </a:buClr>
              <a:buSzPts val="1200"/>
              <a:buFont typeface="Arial"/>
              <a:buNone/>
              <a:defRPr sz="1200"/>
            </a:lvl2pPr>
            <a:lvl3pPr marL="1371600" lvl="2" indent="-228600" algn="l">
              <a:spcBef>
                <a:spcPts val="200"/>
              </a:spcBef>
              <a:spcAft>
                <a:spcPts val="0"/>
              </a:spcAft>
              <a:buClr>
                <a:schemeClr val="dk1"/>
              </a:buClr>
              <a:buSzPts val="1000"/>
              <a:buFont typeface="Arial"/>
              <a:buNone/>
              <a:defRPr sz="1000"/>
            </a:lvl3pPr>
            <a:lvl4pPr marL="1828800" lvl="3" indent="-228600" algn="l">
              <a:spcBef>
                <a:spcPts val="180"/>
              </a:spcBef>
              <a:spcAft>
                <a:spcPts val="0"/>
              </a:spcAft>
              <a:buClr>
                <a:schemeClr val="dk1"/>
              </a:buClr>
              <a:buSzPts val="900"/>
              <a:buFont typeface="Arial"/>
              <a:buNone/>
              <a:defRPr sz="900"/>
            </a:lvl4pPr>
            <a:lvl5pPr marL="2286000" lvl="4" indent="-228600" algn="l">
              <a:spcBef>
                <a:spcPts val="180"/>
              </a:spcBef>
              <a:spcAft>
                <a:spcPts val="0"/>
              </a:spcAft>
              <a:buClr>
                <a:schemeClr val="dk1"/>
              </a:buClr>
              <a:buSzPts val="900"/>
              <a:buFont typeface="Arial"/>
              <a:buNone/>
              <a:defRPr sz="900"/>
            </a:lvl5pPr>
            <a:lvl6pPr marL="2743200" lvl="5" indent="-228600" algn="l">
              <a:spcBef>
                <a:spcPts val="180"/>
              </a:spcBef>
              <a:spcAft>
                <a:spcPts val="0"/>
              </a:spcAft>
              <a:buClr>
                <a:schemeClr val="dk1"/>
              </a:buClr>
              <a:buSzPts val="900"/>
              <a:buFont typeface="Arial"/>
              <a:buNone/>
              <a:defRPr sz="900"/>
            </a:lvl6pPr>
            <a:lvl7pPr marL="3200400" lvl="6" indent="-228600" algn="l">
              <a:spcBef>
                <a:spcPts val="180"/>
              </a:spcBef>
              <a:spcAft>
                <a:spcPts val="0"/>
              </a:spcAft>
              <a:buClr>
                <a:schemeClr val="dk1"/>
              </a:buClr>
              <a:buSzPts val="900"/>
              <a:buFont typeface="Arial"/>
              <a:buNone/>
              <a:defRPr sz="900"/>
            </a:lvl7pPr>
            <a:lvl8pPr marL="3657600" lvl="7" indent="-228600" algn="l">
              <a:spcBef>
                <a:spcPts val="180"/>
              </a:spcBef>
              <a:spcAft>
                <a:spcPts val="0"/>
              </a:spcAft>
              <a:buClr>
                <a:schemeClr val="dk1"/>
              </a:buClr>
              <a:buSzPts val="900"/>
              <a:buFont typeface="Arial"/>
              <a:buNone/>
              <a:defRPr sz="900"/>
            </a:lvl8pPr>
            <a:lvl9pPr marL="4114800" lvl="8" indent="-228600" algn="l">
              <a:spcBef>
                <a:spcPts val="180"/>
              </a:spcBef>
              <a:spcAft>
                <a:spcPts val="0"/>
              </a:spcAft>
              <a:buClr>
                <a:schemeClr val="dk1"/>
              </a:buClr>
              <a:buSzPts val="900"/>
              <a:buFont typeface="Arial"/>
              <a:buNone/>
              <a:defRPr sz="900"/>
            </a:lvl9pPr>
          </a:lstStyle>
          <a:p>
            <a:endParaRPr/>
          </a:p>
        </p:txBody>
      </p:sp>
      <p:sp>
        <p:nvSpPr>
          <p:cNvPr id="55" name="Google Shape;55;p8"/>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ru-RU"/>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Объект с подписью"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Font typeface="Arial"/>
              <a:buChar char="•"/>
              <a:defRPr sz="3200"/>
            </a:lvl1pPr>
            <a:lvl2pPr marL="914400" lvl="1" indent="-406400" algn="l">
              <a:spcBef>
                <a:spcPts val="560"/>
              </a:spcBef>
              <a:spcAft>
                <a:spcPts val="0"/>
              </a:spcAft>
              <a:buClr>
                <a:schemeClr val="dk1"/>
              </a:buClr>
              <a:buSzPts val="2800"/>
              <a:buFont typeface="Arial"/>
              <a:buChar char="–"/>
              <a:defRPr sz="2800"/>
            </a:lvl2pPr>
            <a:lvl3pPr marL="1371600" lvl="2" indent="-381000" algn="l">
              <a:spcBef>
                <a:spcPts val="480"/>
              </a:spcBef>
              <a:spcAft>
                <a:spcPts val="0"/>
              </a:spcAft>
              <a:buClr>
                <a:schemeClr val="dk1"/>
              </a:buClr>
              <a:buSzPts val="2400"/>
              <a:buFont typeface="Arial"/>
              <a:buChar char="•"/>
              <a:defRPr sz="2400"/>
            </a:lvl3pPr>
            <a:lvl4pPr marL="1828800" lvl="3" indent="-355600" algn="l">
              <a:spcBef>
                <a:spcPts val="400"/>
              </a:spcBef>
              <a:spcAft>
                <a:spcPts val="0"/>
              </a:spcAft>
              <a:buClr>
                <a:schemeClr val="dk1"/>
              </a:buClr>
              <a:buSzPts val="2000"/>
              <a:buFont typeface="Arial"/>
              <a:buChar char="–"/>
              <a:defRPr sz="2000"/>
            </a:lvl4pPr>
            <a:lvl5pPr marL="2286000" lvl="4" indent="-355600" algn="l">
              <a:spcBef>
                <a:spcPts val="400"/>
              </a:spcBef>
              <a:spcAft>
                <a:spcPts val="0"/>
              </a:spcAft>
              <a:buClr>
                <a:schemeClr val="dk1"/>
              </a:buClr>
              <a:buSzPts val="2000"/>
              <a:buFont typeface="Arial"/>
              <a:buChar char="»"/>
              <a:defRPr sz="2000"/>
            </a:lvl5pPr>
            <a:lvl6pPr marL="2743200" lvl="5" indent="-355600" algn="l">
              <a:spcBef>
                <a:spcPts val="400"/>
              </a:spcBef>
              <a:spcAft>
                <a:spcPts val="0"/>
              </a:spcAft>
              <a:buClr>
                <a:schemeClr val="dk1"/>
              </a:buClr>
              <a:buSzPts val="2000"/>
              <a:buFont typeface="Arial"/>
              <a:buChar char="»"/>
              <a:defRPr sz="2000"/>
            </a:lvl6pPr>
            <a:lvl7pPr marL="3200400" lvl="6" indent="-355600" algn="l">
              <a:spcBef>
                <a:spcPts val="400"/>
              </a:spcBef>
              <a:spcAft>
                <a:spcPts val="0"/>
              </a:spcAft>
              <a:buClr>
                <a:schemeClr val="dk1"/>
              </a:buClr>
              <a:buSzPts val="2000"/>
              <a:buFont typeface="Arial"/>
              <a:buChar char="»"/>
              <a:defRPr sz="2000"/>
            </a:lvl7pPr>
            <a:lvl8pPr marL="3657600" lvl="7" indent="-355600" algn="l">
              <a:spcBef>
                <a:spcPts val="400"/>
              </a:spcBef>
              <a:spcAft>
                <a:spcPts val="0"/>
              </a:spcAft>
              <a:buClr>
                <a:schemeClr val="dk1"/>
              </a:buClr>
              <a:buSzPts val="2000"/>
              <a:buFont typeface="Arial"/>
              <a:buChar char="»"/>
              <a:defRPr sz="2000"/>
            </a:lvl8pPr>
            <a:lvl9pPr marL="4114800" lvl="8" indent="-355600" algn="l">
              <a:spcBef>
                <a:spcPts val="400"/>
              </a:spcBef>
              <a:spcAft>
                <a:spcPts val="0"/>
              </a:spcAft>
              <a:buClr>
                <a:schemeClr val="dk1"/>
              </a:buClr>
              <a:buSzPts val="2000"/>
              <a:buFont typeface="Arial"/>
              <a:buChar char="»"/>
              <a:defRPr sz="2000"/>
            </a:lvl9pPr>
          </a:lstStyle>
          <a:p>
            <a:endParaRPr/>
          </a:p>
        </p:txBody>
      </p:sp>
      <p:sp>
        <p:nvSpPr>
          <p:cNvPr id="61" name="Google Shape;61;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Font typeface="Arial"/>
              <a:buNone/>
              <a:defRPr sz="1400"/>
            </a:lvl1pPr>
            <a:lvl2pPr marL="914400" lvl="1" indent="-228600" algn="l">
              <a:spcBef>
                <a:spcPts val="240"/>
              </a:spcBef>
              <a:spcAft>
                <a:spcPts val="0"/>
              </a:spcAft>
              <a:buClr>
                <a:schemeClr val="dk1"/>
              </a:buClr>
              <a:buSzPts val="1200"/>
              <a:buFont typeface="Arial"/>
              <a:buNone/>
              <a:defRPr sz="1200"/>
            </a:lvl2pPr>
            <a:lvl3pPr marL="1371600" lvl="2" indent="-228600" algn="l">
              <a:spcBef>
                <a:spcPts val="200"/>
              </a:spcBef>
              <a:spcAft>
                <a:spcPts val="0"/>
              </a:spcAft>
              <a:buClr>
                <a:schemeClr val="dk1"/>
              </a:buClr>
              <a:buSzPts val="1000"/>
              <a:buFont typeface="Arial"/>
              <a:buNone/>
              <a:defRPr sz="1000"/>
            </a:lvl3pPr>
            <a:lvl4pPr marL="1828800" lvl="3" indent="-228600" algn="l">
              <a:spcBef>
                <a:spcPts val="180"/>
              </a:spcBef>
              <a:spcAft>
                <a:spcPts val="0"/>
              </a:spcAft>
              <a:buClr>
                <a:schemeClr val="dk1"/>
              </a:buClr>
              <a:buSzPts val="900"/>
              <a:buFont typeface="Arial"/>
              <a:buNone/>
              <a:defRPr sz="900"/>
            </a:lvl4pPr>
            <a:lvl5pPr marL="2286000" lvl="4" indent="-228600" algn="l">
              <a:spcBef>
                <a:spcPts val="180"/>
              </a:spcBef>
              <a:spcAft>
                <a:spcPts val="0"/>
              </a:spcAft>
              <a:buClr>
                <a:schemeClr val="dk1"/>
              </a:buClr>
              <a:buSzPts val="900"/>
              <a:buFont typeface="Arial"/>
              <a:buNone/>
              <a:defRPr sz="900"/>
            </a:lvl5pPr>
            <a:lvl6pPr marL="2743200" lvl="5" indent="-228600" algn="l">
              <a:spcBef>
                <a:spcPts val="180"/>
              </a:spcBef>
              <a:spcAft>
                <a:spcPts val="0"/>
              </a:spcAft>
              <a:buClr>
                <a:schemeClr val="dk1"/>
              </a:buClr>
              <a:buSzPts val="900"/>
              <a:buFont typeface="Arial"/>
              <a:buNone/>
              <a:defRPr sz="900"/>
            </a:lvl6pPr>
            <a:lvl7pPr marL="3200400" lvl="6" indent="-228600" algn="l">
              <a:spcBef>
                <a:spcPts val="180"/>
              </a:spcBef>
              <a:spcAft>
                <a:spcPts val="0"/>
              </a:spcAft>
              <a:buClr>
                <a:schemeClr val="dk1"/>
              </a:buClr>
              <a:buSzPts val="900"/>
              <a:buFont typeface="Arial"/>
              <a:buNone/>
              <a:defRPr sz="900"/>
            </a:lvl7pPr>
            <a:lvl8pPr marL="3657600" lvl="7" indent="-228600" algn="l">
              <a:spcBef>
                <a:spcPts val="180"/>
              </a:spcBef>
              <a:spcAft>
                <a:spcPts val="0"/>
              </a:spcAft>
              <a:buClr>
                <a:schemeClr val="dk1"/>
              </a:buClr>
              <a:buSzPts val="900"/>
              <a:buFont typeface="Arial"/>
              <a:buNone/>
              <a:defRPr sz="900"/>
            </a:lvl8pPr>
            <a:lvl9pPr marL="4114800" lvl="8" indent="-228600" algn="l">
              <a:spcBef>
                <a:spcPts val="180"/>
              </a:spcBef>
              <a:spcAft>
                <a:spcPts val="0"/>
              </a:spcAft>
              <a:buClr>
                <a:schemeClr val="dk1"/>
              </a:buClr>
              <a:buSzPts val="900"/>
              <a:buFont typeface="Arial"/>
              <a:buNone/>
              <a:defRPr sz="900"/>
            </a:lvl9pPr>
          </a:lstStyle>
          <a:p>
            <a:endParaRPr/>
          </a:p>
        </p:txBody>
      </p:sp>
      <p:sp>
        <p:nvSpPr>
          <p:cNvPr id="62" name="Google Shape;62;p9"/>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ru-RU"/>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Сравнение" type="twoTxTwoObj">
  <p:cSld name="TWO_OBJECTS_WITH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7" name="Google Shape;67;p10"/>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Font typeface="Arial"/>
              <a:buNone/>
              <a:defRPr sz="2400" b="1"/>
            </a:lvl1pPr>
            <a:lvl2pPr marL="914400" lvl="1" indent="-228600" algn="l">
              <a:spcBef>
                <a:spcPts val="400"/>
              </a:spcBef>
              <a:spcAft>
                <a:spcPts val="0"/>
              </a:spcAft>
              <a:buClr>
                <a:schemeClr val="dk1"/>
              </a:buClr>
              <a:buSzPts val="2000"/>
              <a:buFont typeface="Arial"/>
              <a:buNone/>
              <a:defRPr sz="2000" b="1"/>
            </a:lvl2pPr>
            <a:lvl3pPr marL="1371600" lvl="2" indent="-228600" algn="l">
              <a:spcBef>
                <a:spcPts val="360"/>
              </a:spcBef>
              <a:spcAft>
                <a:spcPts val="0"/>
              </a:spcAft>
              <a:buClr>
                <a:schemeClr val="dk1"/>
              </a:buClr>
              <a:buSzPts val="1800"/>
              <a:buFont typeface="Arial"/>
              <a:buNone/>
              <a:defRPr sz="1800" b="1"/>
            </a:lvl3pPr>
            <a:lvl4pPr marL="1828800" lvl="3" indent="-228600" algn="l">
              <a:spcBef>
                <a:spcPts val="320"/>
              </a:spcBef>
              <a:spcAft>
                <a:spcPts val="0"/>
              </a:spcAft>
              <a:buClr>
                <a:schemeClr val="dk1"/>
              </a:buClr>
              <a:buSzPts val="1600"/>
              <a:buFont typeface="Arial"/>
              <a:buNone/>
              <a:defRPr sz="1600" b="1"/>
            </a:lvl4pPr>
            <a:lvl5pPr marL="2286000" lvl="4" indent="-228600" algn="l">
              <a:spcBef>
                <a:spcPts val="320"/>
              </a:spcBef>
              <a:spcAft>
                <a:spcPts val="0"/>
              </a:spcAft>
              <a:buClr>
                <a:schemeClr val="dk1"/>
              </a:buClr>
              <a:buSzPts val="1600"/>
              <a:buFont typeface="Arial"/>
              <a:buNone/>
              <a:defRPr sz="1600" b="1"/>
            </a:lvl5pPr>
            <a:lvl6pPr marL="2743200" lvl="5" indent="-228600" algn="l">
              <a:spcBef>
                <a:spcPts val="320"/>
              </a:spcBef>
              <a:spcAft>
                <a:spcPts val="0"/>
              </a:spcAft>
              <a:buClr>
                <a:schemeClr val="dk1"/>
              </a:buClr>
              <a:buSzPts val="1600"/>
              <a:buFont typeface="Arial"/>
              <a:buNone/>
              <a:defRPr sz="1600" b="1"/>
            </a:lvl6pPr>
            <a:lvl7pPr marL="3200400" lvl="6" indent="-228600" algn="l">
              <a:spcBef>
                <a:spcPts val="320"/>
              </a:spcBef>
              <a:spcAft>
                <a:spcPts val="0"/>
              </a:spcAft>
              <a:buClr>
                <a:schemeClr val="dk1"/>
              </a:buClr>
              <a:buSzPts val="1600"/>
              <a:buFont typeface="Arial"/>
              <a:buNone/>
              <a:defRPr sz="1600" b="1"/>
            </a:lvl7pPr>
            <a:lvl8pPr marL="3657600" lvl="7" indent="-228600" algn="l">
              <a:spcBef>
                <a:spcPts val="320"/>
              </a:spcBef>
              <a:spcAft>
                <a:spcPts val="0"/>
              </a:spcAft>
              <a:buClr>
                <a:schemeClr val="dk1"/>
              </a:buClr>
              <a:buSzPts val="1600"/>
              <a:buFont typeface="Arial"/>
              <a:buNone/>
              <a:defRPr sz="1600" b="1"/>
            </a:lvl8pPr>
            <a:lvl9pPr marL="4114800" lvl="8" indent="-228600" algn="l">
              <a:spcBef>
                <a:spcPts val="320"/>
              </a:spcBef>
              <a:spcAft>
                <a:spcPts val="0"/>
              </a:spcAft>
              <a:buClr>
                <a:schemeClr val="dk1"/>
              </a:buClr>
              <a:buSzPts val="1600"/>
              <a:buFont typeface="Arial"/>
              <a:buNone/>
              <a:defRPr sz="1600" b="1"/>
            </a:lvl9pPr>
          </a:lstStyle>
          <a:p>
            <a:endParaRPr/>
          </a:p>
        </p:txBody>
      </p:sp>
      <p:sp>
        <p:nvSpPr>
          <p:cNvPr id="68" name="Google Shape;68;p10"/>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Font typeface="Arial"/>
              <a:buChar char="•"/>
              <a:defRPr sz="2400"/>
            </a:lvl1pPr>
            <a:lvl2pPr marL="914400" lvl="1" indent="-355600" algn="l">
              <a:spcBef>
                <a:spcPts val="400"/>
              </a:spcBef>
              <a:spcAft>
                <a:spcPts val="0"/>
              </a:spcAft>
              <a:buClr>
                <a:schemeClr val="dk1"/>
              </a:buClr>
              <a:buSzPts val="2000"/>
              <a:buFont typeface="Arial"/>
              <a:buChar char="–"/>
              <a:defRPr sz="2000"/>
            </a:lvl2pPr>
            <a:lvl3pPr marL="1371600" lvl="2" indent="-342900" algn="l">
              <a:spcBef>
                <a:spcPts val="360"/>
              </a:spcBef>
              <a:spcAft>
                <a:spcPts val="0"/>
              </a:spcAft>
              <a:buClr>
                <a:schemeClr val="dk1"/>
              </a:buClr>
              <a:buSzPts val="1800"/>
              <a:buFont typeface="Arial"/>
              <a:buChar char="•"/>
              <a:defRPr sz="1800"/>
            </a:lvl3pPr>
            <a:lvl4pPr marL="1828800" lvl="3" indent="-330200" algn="l">
              <a:spcBef>
                <a:spcPts val="320"/>
              </a:spcBef>
              <a:spcAft>
                <a:spcPts val="0"/>
              </a:spcAft>
              <a:buClr>
                <a:schemeClr val="dk1"/>
              </a:buClr>
              <a:buSzPts val="1600"/>
              <a:buFont typeface="Arial"/>
              <a:buChar char="–"/>
              <a:defRPr sz="1600"/>
            </a:lvl4pPr>
            <a:lvl5pPr marL="2286000" lvl="4" indent="-330200" algn="l">
              <a:spcBef>
                <a:spcPts val="320"/>
              </a:spcBef>
              <a:spcAft>
                <a:spcPts val="0"/>
              </a:spcAft>
              <a:buClr>
                <a:schemeClr val="dk1"/>
              </a:buClr>
              <a:buSzPts val="1600"/>
              <a:buFont typeface="Arial"/>
              <a:buChar char="»"/>
              <a:defRPr sz="1600"/>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endParaRPr/>
          </a:p>
        </p:txBody>
      </p:sp>
      <p:sp>
        <p:nvSpPr>
          <p:cNvPr id="69" name="Google Shape;69;p10"/>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Font typeface="Arial"/>
              <a:buNone/>
              <a:defRPr sz="2400" b="1"/>
            </a:lvl1pPr>
            <a:lvl2pPr marL="914400" lvl="1" indent="-228600" algn="l">
              <a:spcBef>
                <a:spcPts val="400"/>
              </a:spcBef>
              <a:spcAft>
                <a:spcPts val="0"/>
              </a:spcAft>
              <a:buClr>
                <a:schemeClr val="dk1"/>
              </a:buClr>
              <a:buSzPts val="2000"/>
              <a:buFont typeface="Arial"/>
              <a:buNone/>
              <a:defRPr sz="2000" b="1"/>
            </a:lvl2pPr>
            <a:lvl3pPr marL="1371600" lvl="2" indent="-228600" algn="l">
              <a:spcBef>
                <a:spcPts val="360"/>
              </a:spcBef>
              <a:spcAft>
                <a:spcPts val="0"/>
              </a:spcAft>
              <a:buClr>
                <a:schemeClr val="dk1"/>
              </a:buClr>
              <a:buSzPts val="1800"/>
              <a:buFont typeface="Arial"/>
              <a:buNone/>
              <a:defRPr sz="1800" b="1"/>
            </a:lvl3pPr>
            <a:lvl4pPr marL="1828800" lvl="3" indent="-228600" algn="l">
              <a:spcBef>
                <a:spcPts val="320"/>
              </a:spcBef>
              <a:spcAft>
                <a:spcPts val="0"/>
              </a:spcAft>
              <a:buClr>
                <a:schemeClr val="dk1"/>
              </a:buClr>
              <a:buSzPts val="1600"/>
              <a:buFont typeface="Arial"/>
              <a:buNone/>
              <a:defRPr sz="1600" b="1"/>
            </a:lvl4pPr>
            <a:lvl5pPr marL="2286000" lvl="4" indent="-228600" algn="l">
              <a:spcBef>
                <a:spcPts val="320"/>
              </a:spcBef>
              <a:spcAft>
                <a:spcPts val="0"/>
              </a:spcAft>
              <a:buClr>
                <a:schemeClr val="dk1"/>
              </a:buClr>
              <a:buSzPts val="1600"/>
              <a:buFont typeface="Arial"/>
              <a:buNone/>
              <a:defRPr sz="1600" b="1"/>
            </a:lvl5pPr>
            <a:lvl6pPr marL="2743200" lvl="5" indent="-228600" algn="l">
              <a:spcBef>
                <a:spcPts val="320"/>
              </a:spcBef>
              <a:spcAft>
                <a:spcPts val="0"/>
              </a:spcAft>
              <a:buClr>
                <a:schemeClr val="dk1"/>
              </a:buClr>
              <a:buSzPts val="1600"/>
              <a:buFont typeface="Arial"/>
              <a:buNone/>
              <a:defRPr sz="1600" b="1"/>
            </a:lvl6pPr>
            <a:lvl7pPr marL="3200400" lvl="6" indent="-228600" algn="l">
              <a:spcBef>
                <a:spcPts val="320"/>
              </a:spcBef>
              <a:spcAft>
                <a:spcPts val="0"/>
              </a:spcAft>
              <a:buClr>
                <a:schemeClr val="dk1"/>
              </a:buClr>
              <a:buSzPts val="1600"/>
              <a:buFont typeface="Arial"/>
              <a:buNone/>
              <a:defRPr sz="1600" b="1"/>
            </a:lvl7pPr>
            <a:lvl8pPr marL="3657600" lvl="7" indent="-228600" algn="l">
              <a:spcBef>
                <a:spcPts val="320"/>
              </a:spcBef>
              <a:spcAft>
                <a:spcPts val="0"/>
              </a:spcAft>
              <a:buClr>
                <a:schemeClr val="dk1"/>
              </a:buClr>
              <a:buSzPts val="1600"/>
              <a:buFont typeface="Arial"/>
              <a:buNone/>
              <a:defRPr sz="1600" b="1"/>
            </a:lvl8pPr>
            <a:lvl9pPr marL="4114800" lvl="8" indent="-228600" algn="l">
              <a:spcBef>
                <a:spcPts val="320"/>
              </a:spcBef>
              <a:spcAft>
                <a:spcPts val="0"/>
              </a:spcAft>
              <a:buClr>
                <a:schemeClr val="dk1"/>
              </a:buClr>
              <a:buSzPts val="1600"/>
              <a:buFont typeface="Arial"/>
              <a:buNone/>
              <a:defRPr sz="1600" b="1"/>
            </a:lvl9pPr>
          </a:lstStyle>
          <a:p>
            <a:endParaRPr/>
          </a:p>
        </p:txBody>
      </p:sp>
      <p:sp>
        <p:nvSpPr>
          <p:cNvPr id="70" name="Google Shape;70;p10"/>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Font typeface="Arial"/>
              <a:buChar char="•"/>
              <a:defRPr sz="2400"/>
            </a:lvl1pPr>
            <a:lvl2pPr marL="914400" lvl="1" indent="-355600" algn="l">
              <a:spcBef>
                <a:spcPts val="400"/>
              </a:spcBef>
              <a:spcAft>
                <a:spcPts val="0"/>
              </a:spcAft>
              <a:buClr>
                <a:schemeClr val="dk1"/>
              </a:buClr>
              <a:buSzPts val="2000"/>
              <a:buFont typeface="Arial"/>
              <a:buChar char="–"/>
              <a:defRPr sz="2000"/>
            </a:lvl2pPr>
            <a:lvl3pPr marL="1371600" lvl="2" indent="-342900" algn="l">
              <a:spcBef>
                <a:spcPts val="360"/>
              </a:spcBef>
              <a:spcAft>
                <a:spcPts val="0"/>
              </a:spcAft>
              <a:buClr>
                <a:schemeClr val="dk1"/>
              </a:buClr>
              <a:buSzPts val="1800"/>
              <a:buFont typeface="Arial"/>
              <a:buChar char="•"/>
              <a:defRPr sz="1800"/>
            </a:lvl3pPr>
            <a:lvl4pPr marL="1828800" lvl="3" indent="-330200" algn="l">
              <a:spcBef>
                <a:spcPts val="320"/>
              </a:spcBef>
              <a:spcAft>
                <a:spcPts val="0"/>
              </a:spcAft>
              <a:buClr>
                <a:schemeClr val="dk1"/>
              </a:buClr>
              <a:buSzPts val="1600"/>
              <a:buFont typeface="Arial"/>
              <a:buChar char="–"/>
              <a:defRPr sz="1600"/>
            </a:lvl4pPr>
            <a:lvl5pPr marL="2286000" lvl="4" indent="-330200" algn="l">
              <a:spcBef>
                <a:spcPts val="320"/>
              </a:spcBef>
              <a:spcAft>
                <a:spcPts val="0"/>
              </a:spcAft>
              <a:buClr>
                <a:schemeClr val="dk1"/>
              </a:buClr>
              <a:buSzPts val="1600"/>
              <a:buFont typeface="Arial"/>
              <a:buChar char="»"/>
              <a:defRPr sz="1600"/>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endParaRPr/>
          </a:p>
        </p:txBody>
      </p:sp>
      <p:sp>
        <p:nvSpPr>
          <p:cNvPr id="71" name="Google Shape;71;p10"/>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0"/>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0"/>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ru-RU"/>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Два объекта" type="twoObj">
  <p:cSld name="TWO_OBJECTS">
    <p:spTree>
      <p:nvGrpSpPr>
        <p:cNvPr id="1" name="Shape 74"/>
        <p:cNvGrpSpPr/>
        <p:nvPr/>
      </p:nvGrpSpPr>
      <p:grpSpPr>
        <a:xfrm>
          <a:off x="0" y="0"/>
          <a:ext cx="0" cy="0"/>
          <a:chOff x="0" y="0"/>
          <a:chExt cx="0" cy="0"/>
        </a:xfrm>
      </p:grpSpPr>
      <p:sp>
        <p:nvSpPr>
          <p:cNvPr id="75" name="Google Shape;75;p11"/>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6" name="Google Shape;76;p11"/>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Font typeface="Arial"/>
              <a:buChar char="•"/>
              <a:defRPr sz="2800"/>
            </a:lvl1pPr>
            <a:lvl2pPr marL="914400" lvl="1" indent="-381000" algn="l">
              <a:spcBef>
                <a:spcPts val="480"/>
              </a:spcBef>
              <a:spcAft>
                <a:spcPts val="0"/>
              </a:spcAft>
              <a:buClr>
                <a:schemeClr val="dk1"/>
              </a:buClr>
              <a:buSzPts val="2400"/>
              <a:buFont typeface="Arial"/>
              <a:buChar char="–"/>
              <a:defRPr sz="2400"/>
            </a:lvl2pPr>
            <a:lvl3pPr marL="1371600" lvl="2" indent="-355600" algn="l">
              <a:spcBef>
                <a:spcPts val="400"/>
              </a:spcBef>
              <a:spcAft>
                <a:spcPts val="0"/>
              </a:spcAft>
              <a:buClr>
                <a:schemeClr val="dk1"/>
              </a:buClr>
              <a:buSzPts val="2000"/>
              <a:buFont typeface="Arial"/>
              <a:buChar char="•"/>
              <a:defRPr sz="2000"/>
            </a:lvl3pPr>
            <a:lvl4pPr marL="1828800" lvl="3" indent="-342900" algn="l">
              <a:spcBef>
                <a:spcPts val="360"/>
              </a:spcBef>
              <a:spcAft>
                <a:spcPts val="0"/>
              </a:spcAft>
              <a:buClr>
                <a:schemeClr val="dk1"/>
              </a:buClr>
              <a:buSzPts val="1800"/>
              <a:buFont typeface="Arial"/>
              <a:buChar char="–"/>
              <a:defRPr sz="1800"/>
            </a:lvl4pPr>
            <a:lvl5pPr marL="2286000" lvl="4" indent="-342900" algn="l">
              <a:spcBef>
                <a:spcPts val="360"/>
              </a:spcBef>
              <a:spcAft>
                <a:spcPts val="0"/>
              </a:spcAft>
              <a:buClr>
                <a:schemeClr val="dk1"/>
              </a:buClr>
              <a:buSzPts val="1800"/>
              <a:buFont typeface="Arial"/>
              <a:buChar char="»"/>
              <a:defRPr sz="1800"/>
            </a:lvl5pPr>
            <a:lvl6pPr marL="2743200" lvl="5" indent="-342900" algn="l">
              <a:spcBef>
                <a:spcPts val="360"/>
              </a:spcBef>
              <a:spcAft>
                <a:spcPts val="0"/>
              </a:spcAft>
              <a:buClr>
                <a:schemeClr val="dk1"/>
              </a:buClr>
              <a:buSzPts val="1800"/>
              <a:buFont typeface="Arial"/>
              <a:buChar char="»"/>
              <a:defRPr sz="1800"/>
            </a:lvl6pPr>
            <a:lvl7pPr marL="3200400" lvl="6" indent="-342900" algn="l">
              <a:spcBef>
                <a:spcPts val="360"/>
              </a:spcBef>
              <a:spcAft>
                <a:spcPts val="0"/>
              </a:spcAft>
              <a:buClr>
                <a:schemeClr val="dk1"/>
              </a:buClr>
              <a:buSzPts val="1800"/>
              <a:buFont typeface="Arial"/>
              <a:buChar char="»"/>
              <a:defRPr sz="1800"/>
            </a:lvl7pPr>
            <a:lvl8pPr marL="3657600" lvl="7" indent="-342900" algn="l">
              <a:spcBef>
                <a:spcPts val="360"/>
              </a:spcBef>
              <a:spcAft>
                <a:spcPts val="0"/>
              </a:spcAft>
              <a:buClr>
                <a:schemeClr val="dk1"/>
              </a:buClr>
              <a:buSzPts val="1800"/>
              <a:buFont typeface="Arial"/>
              <a:buChar char="»"/>
              <a:defRPr sz="1800"/>
            </a:lvl8pPr>
            <a:lvl9pPr marL="4114800" lvl="8" indent="-342900" algn="l">
              <a:spcBef>
                <a:spcPts val="360"/>
              </a:spcBef>
              <a:spcAft>
                <a:spcPts val="0"/>
              </a:spcAft>
              <a:buClr>
                <a:schemeClr val="dk1"/>
              </a:buClr>
              <a:buSzPts val="1800"/>
              <a:buFont typeface="Arial"/>
              <a:buChar char="»"/>
              <a:defRPr sz="1800"/>
            </a:lvl9pPr>
          </a:lstStyle>
          <a:p>
            <a:endParaRPr/>
          </a:p>
        </p:txBody>
      </p:sp>
      <p:sp>
        <p:nvSpPr>
          <p:cNvPr id="77" name="Google Shape;77;p11"/>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Font typeface="Arial"/>
              <a:buChar char="•"/>
              <a:defRPr sz="2800"/>
            </a:lvl1pPr>
            <a:lvl2pPr marL="914400" lvl="1" indent="-381000" algn="l">
              <a:spcBef>
                <a:spcPts val="480"/>
              </a:spcBef>
              <a:spcAft>
                <a:spcPts val="0"/>
              </a:spcAft>
              <a:buClr>
                <a:schemeClr val="dk1"/>
              </a:buClr>
              <a:buSzPts val="2400"/>
              <a:buFont typeface="Arial"/>
              <a:buChar char="–"/>
              <a:defRPr sz="2400"/>
            </a:lvl2pPr>
            <a:lvl3pPr marL="1371600" lvl="2" indent="-355600" algn="l">
              <a:spcBef>
                <a:spcPts val="400"/>
              </a:spcBef>
              <a:spcAft>
                <a:spcPts val="0"/>
              </a:spcAft>
              <a:buClr>
                <a:schemeClr val="dk1"/>
              </a:buClr>
              <a:buSzPts val="2000"/>
              <a:buFont typeface="Arial"/>
              <a:buChar char="•"/>
              <a:defRPr sz="2000"/>
            </a:lvl3pPr>
            <a:lvl4pPr marL="1828800" lvl="3" indent="-342900" algn="l">
              <a:spcBef>
                <a:spcPts val="360"/>
              </a:spcBef>
              <a:spcAft>
                <a:spcPts val="0"/>
              </a:spcAft>
              <a:buClr>
                <a:schemeClr val="dk1"/>
              </a:buClr>
              <a:buSzPts val="1800"/>
              <a:buFont typeface="Arial"/>
              <a:buChar char="–"/>
              <a:defRPr sz="1800"/>
            </a:lvl4pPr>
            <a:lvl5pPr marL="2286000" lvl="4" indent="-342900" algn="l">
              <a:spcBef>
                <a:spcPts val="360"/>
              </a:spcBef>
              <a:spcAft>
                <a:spcPts val="0"/>
              </a:spcAft>
              <a:buClr>
                <a:schemeClr val="dk1"/>
              </a:buClr>
              <a:buSzPts val="1800"/>
              <a:buFont typeface="Arial"/>
              <a:buChar char="»"/>
              <a:defRPr sz="1800"/>
            </a:lvl5pPr>
            <a:lvl6pPr marL="2743200" lvl="5" indent="-342900" algn="l">
              <a:spcBef>
                <a:spcPts val="360"/>
              </a:spcBef>
              <a:spcAft>
                <a:spcPts val="0"/>
              </a:spcAft>
              <a:buClr>
                <a:schemeClr val="dk1"/>
              </a:buClr>
              <a:buSzPts val="1800"/>
              <a:buFont typeface="Arial"/>
              <a:buChar char="»"/>
              <a:defRPr sz="1800"/>
            </a:lvl6pPr>
            <a:lvl7pPr marL="3200400" lvl="6" indent="-342900" algn="l">
              <a:spcBef>
                <a:spcPts val="360"/>
              </a:spcBef>
              <a:spcAft>
                <a:spcPts val="0"/>
              </a:spcAft>
              <a:buClr>
                <a:schemeClr val="dk1"/>
              </a:buClr>
              <a:buSzPts val="1800"/>
              <a:buFont typeface="Arial"/>
              <a:buChar char="»"/>
              <a:defRPr sz="1800"/>
            </a:lvl7pPr>
            <a:lvl8pPr marL="3657600" lvl="7" indent="-342900" algn="l">
              <a:spcBef>
                <a:spcPts val="360"/>
              </a:spcBef>
              <a:spcAft>
                <a:spcPts val="0"/>
              </a:spcAft>
              <a:buClr>
                <a:schemeClr val="dk1"/>
              </a:buClr>
              <a:buSzPts val="1800"/>
              <a:buFont typeface="Arial"/>
              <a:buChar char="»"/>
              <a:defRPr sz="1800"/>
            </a:lvl8pPr>
            <a:lvl9pPr marL="4114800" lvl="8" indent="-342900" algn="l">
              <a:spcBef>
                <a:spcPts val="360"/>
              </a:spcBef>
              <a:spcAft>
                <a:spcPts val="0"/>
              </a:spcAft>
              <a:buClr>
                <a:schemeClr val="dk1"/>
              </a:buClr>
              <a:buSzPts val="1800"/>
              <a:buFont typeface="Arial"/>
              <a:buChar char="»"/>
              <a:defRPr sz="1800"/>
            </a:lvl9pPr>
          </a:lstStyle>
          <a:p>
            <a:endParaRPr/>
          </a:p>
        </p:txBody>
      </p:sp>
      <p:sp>
        <p:nvSpPr>
          <p:cNvPr id="78" name="Google Shape;78;p11"/>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1"/>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11"/>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ru-RU"/>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Заголовок раздела" type="secHead">
  <p:cSld name="SECTION_HEADER">
    <p:spTree>
      <p:nvGrpSpPr>
        <p:cNvPr id="1" name="Shape 81"/>
        <p:cNvGrpSpPr/>
        <p:nvPr/>
      </p:nvGrpSpPr>
      <p:grpSpPr>
        <a:xfrm>
          <a:off x="0" y="0"/>
          <a:ext cx="0" cy="0"/>
          <a:chOff x="0" y="0"/>
          <a:chExt cx="0" cy="0"/>
        </a:xfrm>
      </p:grpSpPr>
      <p:sp>
        <p:nvSpPr>
          <p:cNvPr id="82" name="Google Shape;82;p12"/>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3" name="Google Shape;83;p12"/>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chemeClr val="dk1"/>
              </a:buClr>
              <a:buSzPts val="2000"/>
              <a:buFont typeface="Arial"/>
              <a:buNone/>
              <a:defRPr sz="2000"/>
            </a:lvl1pPr>
            <a:lvl2pPr marL="914400" lvl="1" indent="-228600" algn="l">
              <a:spcBef>
                <a:spcPts val="360"/>
              </a:spcBef>
              <a:spcAft>
                <a:spcPts val="0"/>
              </a:spcAft>
              <a:buClr>
                <a:schemeClr val="dk1"/>
              </a:buClr>
              <a:buSzPts val="1800"/>
              <a:buFont typeface="Arial"/>
              <a:buNone/>
              <a:defRPr sz="1800"/>
            </a:lvl2pPr>
            <a:lvl3pPr marL="1371600" lvl="2" indent="-228600" algn="l">
              <a:spcBef>
                <a:spcPts val="320"/>
              </a:spcBef>
              <a:spcAft>
                <a:spcPts val="0"/>
              </a:spcAft>
              <a:buClr>
                <a:schemeClr val="dk1"/>
              </a:buClr>
              <a:buSzPts val="1600"/>
              <a:buFont typeface="Arial"/>
              <a:buNone/>
              <a:defRPr sz="1600"/>
            </a:lvl3pPr>
            <a:lvl4pPr marL="1828800" lvl="3" indent="-228600" algn="l">
              <a:spcBef>
                <a:spcPts val="280"/>
              </a:spcBef>
              <a:spcAft>
                <a:spcPts val="0"/>
              </a:spcAft>
              <a:buClr>
                <a:schemeClr val="dk1"/>
              </a:buClr>
              <a:buSzPts val="1400"/>
              <a:buFont typeface="Arial"/>
              <a:buNone/>
              <a:defRPr sz="1400"/>
            </a:lvl4pPr>
            <a:lvl5pPr marL="2286000" lvl="4" indent="-228600" algn="l">
              <a:spcBef>
                <a:spcPts val="280"/>
              </a:spcBef>
              <a:spcAft>
                <a:spcPts val="0"/>
              </a:spcAft>
              <a:buClr>
                <a:schemeClr val="dk1"/>
              </a:buClr>
              <a:buSzPts val="1400"/>
              <a:buFont typeface="Arial"/>
              <a:buNone/>
              <a:defRPr sz="1400"/>
            </a:lvl5pPr>
            <a:lvl6pPr marL="2743200" lvl="5" indent="-228600" algn="l">
              <a:spcBef>
                <a:spcPts val="280"/>
              </a:spcBef>
              <a:spcAft>
                <a:spcPts val="0"/>
              </a:spcAft>
              <a:buClr>
                <a:schemeClr val="dk1"/>
              </a:buClr>
              <a:buSzPts val="1400"/>
              <a:buFont typeface="Arial"/>
              <a:buNone/>
              <a:defRPr sz="1400"/>
            </a:lvl6pPr>
            <a:lvl7pPr marL="3200400" lvl="6" indent="-228600" algn="l">
              <a:spcBef>
                <a:spcPts val="280"/>
              </a:spcBef>
              <a:spcAft>
                <a:spcPts val="0"/>
              </a:spcAft>
              <a:buClr>
                <a:schemeClr val="dk1"/>
              </a:buClr>
              <a:buSzPts val="1400"/>
              <a:buFont typeface="Arial"/>
              <a:buNone/>
              <a:defRPr sz="1400"/>
            </a:lvl7pPr>
            <a:lvl8pPr marL="3657600" lvl="7" indent="-228600" algn="l">
              <a:spcBef>
                <a:spcPts val="280"/>
              </a:spcBef>
              <a:spcAft>
                <a:spcPts val="0"/>
              </a:spcAft>
              <a:buClr>
                <a:schemeClr val="dk1"/>
              </a:buClr>
              <a:buSzPts val="1400"/>
              <a:buFont typeface="Arial"/>
              <a:buNone/>
              <a:defRPr sz="1400"/>
            </a:lvl8pPr>
            <a:lvl9pPr marL="4114800" lvl="8" indent="-228600" algn="l">
              <a:spcBef>
                <a:spcPts val="280"/>
              </a:spcBef>
              <a:spcAft>
                <a:spcPts val="0"/>
              </a:spcAft>
              <a:buClr>
                <a:schemeClr val="dk1"/>
              </a:buClr>
              <a:buSzPts val="1400"/>
              <a:buFont typeface="Arial"/>
              <a:buNone/>
              <a:defRPr sz="1400"/>
            </a:lvl9pPr>
          </a:lstStyle>
          <a:p>
            <a:endParaRPr/>
          </a:p>
        </p:txBody>
      </p:sp>
      <p:sp>
        <p:nvSpPr>
          <p:cNvPr id="84" name="Google Shape;84;p12"/>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5" name="Google Shape;85;p12"/>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6" name="Google Shape;86;p12"/>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ru-RU"/>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2">
            <a:alphaModFix/>
          </a:blip>
          <a:stretch>
            <a:fillRect/>
          </a:stretch>
        </a:blip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11" name="Google Shape;11;p1"/>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2" name="Google Shape;12;p1"/>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4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1"/>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1"/>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ru-RU"/>
              <a:pPr marL="0" lvl="0" indent="0" algn="r" rtl="0">
                <a:spcBef>
                  <a:spcPts val="0"/>
                </a:spcBef>
                <a:spcAft>
                  <a:spcPts val="0"/>
                </a:spcAft>
                <a:buNone/>
              </a:pPr>
              <a:t>‹#›</a:t>
            </a:fld>
            <a:endParaRPr>
              <a:solidFill>
                <a:srgbClr val="000000"/>
              </a:solidFill>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sp>
        <p:nvSpPr>
          <p:cNvPr id="281" name="Google Shape;281;p24"/>
          <p:cNvSpPr txBox="1"/>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1"/>
              </a:buClr>
              <a:buSzPts val="1400"/>
              <a:buFont typeface="Arial"/>
              <a:buNone/>
            </a:pPr>
            <a:fld id="{00000000-1234-1234-1234-123412341234}" type="slidenum">
              <a:rPr lang="ru-RU" sz="1400" b="0" i="0" u="none">
                <a:solidFill>
                  <a:schemeClr val="dk1"/>
                </a:solidFill>
                <a:latin typeface="Arial"/>
                <a:ea typeface="Arial"/>
                <a:cs typeface="Arial"/>
                <a:sym typeface="Arial"/>
              </a:rPr>
              <a:pPr marL="0" marR="0" lvl="0" indent="0" algn="r" rtl="0">
                <a:lnSpc>
                  <a:spcPct val="100000"/>
                </a:lnSpc>
                <a:spcBef>
                  <a:spcPts val="0"/>
                </a:spcBef>
                <a:spcAft>
                  <a:spcPts val="0"/>
                </a:spcAft>
                <a:buClr>
                  <a:schemeClr val="dk1"/>
                </a:buClr>
                <a:buSzPts val="1400"/>
                <a:buFont typeface="Arial"/>
                <a:buNone/>
              </a:pPr>
              <a:t>1</a:t>
            </a:fld>
            <a:endParaRPr/>
          </a:p>
        </p:txBody>
      </p:sp>
      <p:sp>
        <p:nvSpPr>
          <p:cNvPr id="282" name="Google Shape;282;p24"/>
          <p:cNvSpPr txBox="1"/>
          <p:nvPr/>
        </p:nvSpPr>
        <p:spPr>
          <a:xfrm>
            <a:off x="468312" y="3194050"/>
            <a:ext cx="8424862" cy="457200"/>
          </a:xfrm>
          <a:prstGeom prst="rect">
            <a:avLst/>
          </a:prstGeom>
          <a:noFill/>
          <a:ln>
            <a:noFill/>
          </a:ln>
        </p:spPr>
        <p:txBody>
          <a:bodyPr spcFirstLastPara="1" wrap="square" lIns="91425" tIns="45700" rIns="91425" bIns="45700" anchor="ctr" anchorCtr="0">
            <a:noAutofit/>
          </a:bodyPr>
          <a:lstStyle/>
          <a:p>
            <a:pPr marL="0" marR="0" lvl="0" indent="457200" algn="just" rtl="0">
              <a:lnSpc>
                <a:spcPct val="100000"/>
              </a:lnSpc>
              <a:spcBef>
                <a:spcPts val="0"/>
              </a:spcBef>
              <a:spcAft>
                <a:spcPts val="0"/>
              </a:spcAft>
              <a:buClr>
                <a:schemeClr val="dk1"/>
              </a:buClr>
              <a:buSzPts val="2400"/>
              <a:buFont typeface="Arial"/>
              <a:buNone/>
            </a:pPr>
            <a:r>
              <a:rPr lang="ru-RU" sz="2400" b="1" i="1" u="none">
                <a:solidFill>
                  <a:schemeClr val="dk1"/>
                </a:solidFill>
                <a:latin typeface="Arial"/>
                <a:ea typeface="Arial"/>
                <a:cs typeface="Arial"/>
                <a:sym typeface="Arial"/>
              </a:rPr>
              <a:t>    </a:t>
            </a:r>
            <a:endParaRPr/>
          </a:p>
        </p:txBody>
      </p:sp>
      <p:sp>
        <p:nvSpPr>
          <p:cNvPr id="283" name="Google Shape;283;p24"/>
          <p:cNvSpPr txBox="1"/>
          <p:nvPr/>
        </p:nvSpPr>
        <p:spPr>
          <a:xfrm>
            <a:off x="0" y="0"/>
            <a:ext cx="8137525" cy="762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D10A05"/>
              </a:buClr>
              <a:buSzPts val="4400"/>
              <a:buFont typeface="Garamond"/>
              <a:buNone/>
            </a:pPr>
            <a:r>
              <a:rPr lang="ru-RU" sz="4400" b="1" i="0" u="none">
                <a:solidFill>
                  <a:srgbClr val="D10A05"/>
                </a:solidFill>
                <a:latin typeface="Garamond"/>
                <a:ea typeface="Garamond"/>
                <a:cs typeface="Garamond"/>
                <a:sym typeface="Garamond"/>
              </a:rPr>
              <a:t>АСАНАЛИЕВ   Джумаш</a:t>
            </a:r>
            <a:endParaRPr/>
          </a:p>
        </p:txBody>
      </p:sp>
      <p:pic>
        <p:nvPicPr>
          <p:cNvPr id="284" name="Google Shape;284;p24" descr="Медаль Красная Звезда"/>
          <p:cNvPicPr preferRelativeResize="0"/>
          <p:nvPr/>
        </p:nvPicPr>
        <p:blipFill rotWithShape="1">
          <a:blip r:embed="rId3">
            <a:alphaModFix/>
          </a:blip>
          <a:srcRect/>
          <a:stretch/>
        </p:blipFill>
        <p:spPr>
          <a:xfrm>
            <a:off x="8310562" y="0"/>
            <a:ext cx="833437" cy="1628775"/>
          </a:xfrm>
          <a:prstGeom prst="rect">
            <a:avLst/>
          </a:prstGeom>
          <a:noFill/>
          <a:ln>
            <a:noFill/>
          </a:ln>
        </p:spPr>
      </p:pic>
      <p:pic>
        <p:nvPicPr>
          <p:cNvPr id="285" name="Google Shape;285;p24" descr="AsanalievDgumash"/>
          <p:cNvPicPr preferRelativeResize="0"/>
          <p:nvPr/>
        </p:nvPicPr>
        <p:blipFill rotWithShape="1">
          <a:blip r:embed="rId4">
            <a:alphaModFix/>
          </a:blip>
          <a:srcRect/>
          <a:stretch/>
        </p:blipFill>
        <p:spPr>
          <a:xfrm>
            <a:off x="179387" y="981075"/>
            <a:ext cx="3227387" cy="4535487"/>
          </a:xfrm>
          <a:prstGeom prst="rect">
            <a:avLst/>
          </a:prstGeom>
          <a:noFill/>
          <a:ln>
            <a:noFill/>
          </a:ln>
        </p:spPr>
      </p:pic>
      <p:sp>
        <p:nvSpPr>
          <p:cNvPr id="286" name="Google Shape;286;p24"/>
          <p:cNvSpPr txBox="1"/>
          <p:nvPr/>
        </p:nvSpPr>
        <p:spPr>
          <a:xfrm>
            <a:off x="3563937" y="1481137"/>
            <a:ext cx="5256212" cy="4984750"/>
          </a:xfrm>
          <a:prstGeom prst="rect">
            <a:avLst/>
          </a:prstGeom>
          <a:noFill/>
          <a:ln>
            <a:noFill/>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chemeClr val="dk1"/>
              </a:buClr>
              <a:buSzPts val="1400"/>
              <a:buFont typeface="Arial"/>
              <a:buNone/>
            </a:pPr>
            <a:r>
              <a:rPr lang="ru-RU" sz="1400" b="1" i="0" u="none">
                <a:solidFill>
                  <a:schemeClr val="dk1"/>
                </a:solidFill>
                <a:latin typeface="Arial"/>
                <a:ea typeface="Arial"/>
                <a:cs typeface="Arial"/>
                <a:sym typeface="Arial"/>
              </a:rPr>
              <a:t>	Родился 10 мая 1923 года в селе Отуз-Уул Киргизии. Призван в Красную Армию в 1942 году. Пулеметчик 199-го гвардейского полка 67-й гвардейской стрелковой дивизии 6-й гвардейской армии 1-го Прибалтийского фронта гвардии ефрейтор Асаналиев одним из первых 24 июня 1944 года переправился с пулемётом через реку Западная Двина у деревни Лабейки Бешенковичского района Витебской области. Заняв огневую позицию, расчёт Асаналиева отражал непрерывные атаки противника. 25 июня 1944 года разрывом вражеской мины бойцы расчёта были убиты. Оставшись один, Асаналиев продолжал вести бой. Он уничтожил более 20 гитлеровцев. Закончились боеприпасы. Когда враги подошли совсем близко, не желая сдаваться в плен, он последней гранатой взорвал себя и окруживших его фашистов.</a:t>
            </a:r>
            <a:endParaRPr/>
          </a:p>
          <a:p>
            <a:pPr marL="0" marR="0" lvl="0" indent="0" algn="just" rtl="0">
              <a:lnSpc>
                <a:spcPct val="100000"/>
              </a:lnSpc>
              <a:spcBef>
                <a:spcPts val="0"/>
              </a:spcBef>
              <a:spcAft>
                <a:spcPts val="0"/>
              </a:spcAft>
              <a:buClr>
                <a:schemeClr val="dk1"/>
              </a:buClr>
              <a:buSzPts val="1400"/>
              <a:buFont typeface="Arial"/>
              <a:buNone/>
            </a:pPr>
            <a:r>
              <a:rPr lang="ru-RU" sz="1400" b="1" i="0" u="none">
                <a:solidFill>
                  <a:schemeClr val="dk1"/>
                </a:solidFill>
                <a:latin typeface="Arial"/>
                <a:ea typeface="Arial"/>
                <a:cs typeface="Arial"/>
                <a:sym typeface="Arial"/>
              </a:rPr>
              <a:t>	Указом Президиума Верховного Совета СССР от 22 июля 1944 года за мужество, отвагу и героизм, проявленные в борьбе с немецко-фашистскими захватчиками, гвардии ефрейтору Асаналиеву Джумашу посмертно присвоено звание Героя Советского Союза. Похоронен в деревне Узречье Бешенковичского района Витебской области.</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84"/>
                                        </p:tgtEl>
                                        <p:attrNameLst>
                                          <p:attrName>style.visibility</p:attrName>
                                        </p:attrNameLst>
                                      </p:cBhvr>
                                      <p:to>
                                        <p:strVal val="visible"/>
                                      </p:to>
                                    </p:set>
                                    <p:animEffect transition="in" filter="fade">
                                      <p:cBhvr>
                                        <p:cTn id="7" dur="1230"/>
                                        <p:tgtEl>
                                          <p:spTgt spid="2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169</Words>
  <Application>Microsoft Office PowerPoint</Application>
  <PresentationFormat>Экран (4:3)</PresentationFormat>
  <Paragraphs>5</Paragraphs>
  <Slides>1</Slides>
  <Notes>1</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1</vt:i4>
      </vt:variant>
    </vt:vector>
  </HeadingPairs>
  <TitlesOfParts>
    <vt:vector size="4" baseType="lpstr">
      <vt:lpstr>Arial</vt:lpstr>
      <vt:lpstr>Garamond</vt:lpstr>
      <vt:lpstr>Оформление по умолчанию</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«Их именами названы улицы  города-героя МИНСКА»</dc:title>
  <dc:creator>Алексей Викторович Шибеко</dc:creator>
  <cp:lastModifiedBy>Алексей Викторович Шибеко</cp:lastModifiedBy>
  <cp:revision>2</cp:revision>
  <dcterms:modified xsi:type="dcterms:W3CDTF">2023-02-20T09:49:49Z</dcterms:modified>
</cp:coreProperties>
</file>