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
  </p:notesMasterIdLst>
  <p:sldIdLst>
    <p:sldId id="266" r:id="rId2"/>
  </p:sldIdLst>
  <p:sldSz cx="9144000" cy="6858000" type="screen4x3"/>
  <p:notesSz cx="6638925" cy="9893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2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876550" cy="495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760787" y="0"/>
            <a:ext cx="2876550" cy="495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846137" y="741362"/>
            <a:ext cx="4946650" cy="37099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63575" y="4699000"/>
            <a:ext cx="5311775" cy="44529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396412"/>
            <a:ext cx="2876550" cy="4953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760787" y="9396412"/>
            <a:ext cx="2876550" cy="4953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ru-RU"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1:notes"/>
          <p:cNvSpPr txBox="1">
            <a:spLocks noGrp="1"/>
          </p:cNvSpPr>
          <p:nvPr>
            <p:ph type="body" idx="1"/>
          </p:nvPr>
        </p:nvSpPr>
        <p:spPr>
          <a:xfrm>
            <a:off x="663575" y="4699000"/>
            <a:ext cx="5311775" cy="44529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11:notes"/>
          <p:cNvSpPr>
            <a:spLocks noGrp="1" noRot="1" noChangeAspect="1"/>
          </p:cNvSpPr>
          <p:nvPr>
            <p:ph type="sldImg" idx="2"/>
          </p:nvPr>
        </p:nvSpPr>
        <p:spPr>
          <a:xfrm>
            <a:off x="846138" y="741363"/>
            <a:ext cx="4946650" cy="3709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20"/>
        <p:cNvGrpSpPr/>
        <p:nvPr/>
      </p:nvGrpSpPr>
      <p:grpSpPr>
        <a:xfrm>
          <a:off x="0" y="0"/>
          <a:ext cx="0" cy="0"/>
          <a:chOff x="0" y="0"/>
          <a:chExt cx="0" cy="0"/>
        </a:xfrm>
      </p:grpSpPr>
      <p:sp>
        <p:nvSpPr>
          <p:cNvPr id="21" name="Google Shape;21;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9" name="Google Shape;89;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90" name="Google Shape;90;p1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четыре объекта" type="fourObj">
  <p:cSld name="FOUR_OBJECT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457200" y="1600200"/>
            <a:ext cx="4038600" cy="21859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3" name="Google Shape;33;p5"/>
          <p:cNvSpPr txBox="1">
            <a:spLocks noGrp="1"/>
          </p:cNvSpPr>
          <p:nvPr>
            <p:ph type="body" idx="2"/>
          </p:nvPr>
        </p:nvSpPr>
        <p:spPr>
          <a:xfrm>
            <a:off x="4648200" y="1600200"/>
            <a:ext cx="4038600" cy="21859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4" name="Google Shape;34;p5"/>
          <p:cNvSpPr txBox="1">
            <a:spLocks noGrp="1"/>
          </p:cNvSpPr>
          <p:nvPr>
            <p:ph type="body" idx="3"/>
          </p:nvPr>
        </p:nvSpPr>
        <p:spPr>
          <a:xfrm>
            <a:off x="457200" y="3938588"/>
            <a:ext cx="4038600" cy="21875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5"/>
          <p:cNvSpPr txBox="1">
            <a:spLocks noGrp="1"/>
          </p:cNvSpPr>
          <p:nvPr>
            <p:ph type="body" idx="4"/>
          </p:nvPr>
        </p:nvSpPr>
        <p:spPr>
          <a:xfrm>
            <a:off x="4648200" y="3938588"/>
            <a:ext cx="4038600" cy="21875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7"/>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 name="Google Shape;53;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4" name="Google Shape;54;p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5" name="Google Shape;55;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8" name="Google Shape;68;p1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9" name="Google Shape;69;p1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70" name="Google Shape;70;p1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71" name="Google Shape;71;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7" name="Google Shape;77;p1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8" name="Google Shape;78;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81"/>
        <p:cNvGrpSpPr/>
        <p:nvPr/>
      </p:nvGrpSpPr>
      <p:grpSpPr>
        <a:xfrm>
          <a:off x="0" y="0"/>
          <a:ext cx="0" cy="0"/>
          <a:chOff x="0" y="0"/>
          <a:chExt cx="0" cy="0"/>
        </a:xfrm>
      </p:grpSpPr>
      <p:sp>
        <p:nvSpPr>
          <p:cNvPr id="82" name="Google Shape;82;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3" name="Google Shape;83;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84" name="Google Shape;84;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24"/>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ru-RU" sz="1400" b="0" i="0" u="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1</a:t>
            </a:fld>
            <a:endParaRPr/>
          </a:p>
        </p:txBody>
      </p:sp>
      <p:sp>
        <p:nvSpPr>
          <p:cNvPr id="282" name="Google Shape;282;p24"/>
          <p:cNvSpPr txBox="1"/>
          <p:nvPr/>
        </p:nvSpPr>
        <p:spPr>
          <a:xfrm>
            <a:off x="468312" y="3194050"/>
            <a:ext cx="8424862" cy="457200"/>
          </a:xfrm>
          <a:prstGeom prst="rect">
            <a:avLst/>
          </a:prstGeom>
          <a:noFill/>
          <a:ln>
            <a:noFill/>
          </a:ln>
        </p:spPr>
        <p:txBody>
          <a:bodyPr spcFirstLastPara="1" wrap="square" lIns="91425" tIns="45700" rIns="91425" bIns="45700" anchor="ctr" anchorCtr="0">
            <a:noAutofit/>
          </a:bodyPr>
          <a:lstStyle/>
          <a:p>
            <a:pPr marL="0" marR="0" lvl="0" indent="457200" algn="just" rtl="0">
              <a:lnSpc>
                <a:spcPct val="100000"/>
              </a:lnSpc>
              <a:spcBef>
                <a:spcPts val="0"/>
              </a:spcBef>
              <a:spcAft>
                <a:spcPts val="0"/>
              </a:spcAft>
              <a:buClr>
                <a:schemeClr val="dk1"/>
              </a:buClr>
              <a:buSzPts val="2400"/>
              <a:buFont typeface="Arial"/>
              <a:buNone/>
            </a:pPr>
            <a:r>
              <a:rPr lang="ru-RU" sz="2400" b="1" i="1" u="none">
                <a:solidFill>
                  <a:schemeClr val="dk1"/>
                </a:solidFill>
                <a:latin typeface="Arial"/>
                <a:ea typeface="Arial"/>
                <a:cs typeface="Arial"/>
                <a:sym typeface="Arial"/>
              </a:rPr>
              <a:t>    </a:t>
            </a:r>
            <a:endParaRPr/>
          </a:p>
        </p:txBody>
      </p:sp>
      <p:sp>
        <p:nvSpPr>
          <p:cNvPr id="283" name="Google Shape;283;p24"/>
          <p:cNvSpPr txBox="1"/>
          <p:nvPr/>
        </p:nvSpPr>
        <p:spPr>
          <a:xfrm>
            <a:off x="0" y="0"/>
            <a:ext cx="8137525" cy="7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D10A05"/>
              </a:buClr>
              <a:buSzPts val="4400"/>
              <a:buFont typeface="Garamond"/>
              <a:buNone/>
            </a:pPr>
            <a:r>
              <a:rPr lang="ru-RU" sz="4400" b="1" i="0" u="none">
                <a:solidFill>
                  <a:srgbClr val="D10A05"/>
                </a:solidFill>
                <a:latin typeface="Garamond"/>
                <a:ea typeface="Garamond"/>
                <a:cs typeface="Garamond"/>
                <a:sym typeface="Garamond"/>
              </a:rPr>
              <a:t>АСАНАЛИЕВ   Джумаш</a:t>
            </a:r>
            <a:endParaRPr/>
          </a:p>
        </p:txBody>
      </p:sp>
      <p:pic>
        <p:nvPicPr>
          <p:cNvPr id="284" name="Google Shape;284;p24" descr="Медаль Красная Звезда"/>
          <p:cNvPicPr preferRelativeResize="0"/>
          <p:nvPr/>
        </p:nvPicPr>
        <p:blipFill rotWithShape="1">
          <a:blip r:embed="rId3">
            <a:alphaModFix/>
          </a:blip>
          <a:srcRect/>
          <a:stretch/>
        </p:blipFill>
        <p:spPr>
          <a:xfrm>
            <a:off x="8310562" y="0"/>
            <a:ext cx="833437" cy="1628775"/>
          </a:xfrm>
          <a:prstGeom prst="rect">
            <a:avLst/>
          </a:prstGeom>
          <a:noFill/>
          <a:ln>
            <a:noFill/>
          </a:ln>
        </p:spPr>
      </p:pic>
      <p:pic>
        <p:nvPicPr>
          <p:cNvPr id="285" name="Google Shape;285;p24" descr="AsanalievDgumash"/>
          <p:cNvPicPr preferRelativeResize="0"/>
          <p:nvPr/>
        </p:nvPicPr>
        <p:blipFill rotWithShape="1">
          <a:blip r:embed="rId4">
            <a:alphaModFix/>
          </a:blip>
          <a:srcRect/>
          <a:stretch/>
        </p:blipFill>
        <p:spPr>
          <a:xfrm>
            <a:off x="179387" y="981075"/>
            <a:ext cx="3227387" cy="4535487"/>
          </a:xfrm>
          <a:prstGeom prst="rect">
            <a:avLst/>
          </a:prstGeom>
          <a:noFill/>
          <a:ln>
            <a:noFill/>
          </a:ln>
        </p:spPr>
      </p:pic>
      <p:sp>
        <p:nvSpPr>
          <p:cNvPr id="286" name="Google Shape;286;p24"/>
          <p:cNvSpPr txBox="1"/>
          <p:nvPr/>
        </p:nvSpPr>
        <p:spPr>
          <a:xfrm>
            <a:off x="3563937" y="1481137"/>
            <a:ext cx="5256212" cy="4984750"/>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400"/>
              <a:buFont typeface="Arial"/>
              <a:buNone/>
            </a:pPr>
            <a:r>
              <a:rPr lang="ru-RU" sz="1400" b="1" i="0" u="none">
                <a:solidFill>
                  <a:schemeClr val="dk1"/>
                </a:solidFill>
                <a:latin typeface="Arial"/>
                <a:ea typeface="Arial"/>
                <a:cs typeface="Arial"/>
                <a:sym typeface="Arial"/>
              </a:rPr>
              <a:t>	Родился 10 мая 1923 года в селе Отуз-Уул Киргизии. Призван в Красную Армию в 1942 году. Пулеметчик 199-го гвардейского полка 67-й гвардейской стрелковой дивизии 6-й гвардейской армии 1-го Прибалтийского фронта гвардии ефрейтор Асаналиев одним из первых 24 июня 1944 года переправился с пулемётом через реку Западная Двина у деревни Лабейки Бешенковичского района Витебской области. Заняв огневую позицию, расчёт Асаналиева отражал непрерывные атаки противника. 25 июня 1944 года разрывом вражеской мины бойцы расчёта были убиты. Оставшись один, Асаналиев продолжал вести бой. Он уничтожил более 20 гитлеровцев. Закончились боеприпасы. Когда враги подошли совсем близко, не желая сдаваться в плен, он последней гранатой взорвал себя и окруживших его фашистов.</a:t>
            </a:r>
            <a:endParaRPr/>
          </a:p>
          <a:p>
            <a:pPr marL="0" marR="0" lvl="0" indent="0" algn="just" rtl="0">
              <a:lnSpc>
                <a:spcPct val="100000"/>
              </a:lnSpc>
              <a:spcBef>
                <a:spcPts val="0"/>
              </a:spcBef>
              <a:spcAft>
                <a:spcPts val="0"/>
              </a:spcAft>
              <a:buClr>
                <a:schemeClr val="dk1"/>
              </a:buClr>
              <a:buSzPts val="1400"/>
              <a:buFont typeface="Arial"/>
              <a:buNone/>
            </a:pPr>
            <a:r>
              <a:rPr lang="ru-RU" sz="1400" b="1" i="0" u="none">
                <a:solidFill>
                  <a:schemeClr val="dk1"/>
                </a:solidFill>
                <a:latin typeface="Arial"/>
                <a:ea typeface="Arial"/>
                <a:cs typeface="Arial"/>
                <a:sym typeface="Arial"/>
              </a:rPr>
              <a:t>	Указом Президиума Верховного Совета СССР от 22 июля 1944 года за мужество, отвагу и героизм, проявленные в борьбе с немецко-фашистскими захватчиками, гвардии ефрейтору Асаналиеву Джумашу посмертно присвоено звание Героя Советского Союза. Похоронен в деревне Узречье Бешенковичского района Витебской области.</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4"/>
                                        </p:tgtEl>
                                        <p:attrNameLst>
                                          <p:attrName>style.visibility</p:attrName>
                                        </p:attrNameLst>
                                      </p:cBhvr>
                                      <p:to>
                                        <p:strVal val="visible"/>
                                      </p:to>
                                    </p:set>
                                    <p:animEffect transition="in" filter="fade">
                                      <p:cBhvr>
                                        <p:cTn id="7" dur="1230"/>
                                        <p:tgtEl>
                                          <p:spTgt spid="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169</Words>
  <Application>Microsoft Office PowerPoint</Application>
  <PresentationFormat>Экран (4:3)</PresentationFormat>
  <Paragraphs>5</Paragraphs>
  <Slides>1</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vt:i4>
      </vt:variant>
    </vt:vector>
  </HeadingPairs>
  <TitlesOfParts>
    <vt:vector size="4" baseType="lpstr">
      <vt:lpstr>Arial</vt:lpstr>
      <vt:lpstr>Garamond</vt:lpstr>
      <vt:lpstr>Оформление по умолчанию</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«Их именами названы улицы  города-героя МИНСКА»</dc:title>
  <dc:creator>Алексей Викторович Шибеко</dc:creator>
  <cp:lastModifiedBy>Алексей Викторович Шибеко</cp:lastModifiedBy>
  <cp:revision>2</cp:revision>
  <dcterms:modified xsi:type="dcterms:W3CDTF">2023-02-20T09:49:49Z</dcterms:modified>
</cp:coreProperties>
</file>